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1" r:id="rId1"/>
    <p:sldMasterId id="2147485191" r:id="rId2"/>
    <p:sldMasterId id="2147485203" r:id="rId3"/>
  </p:sldMasterIdLst>
  <p:notesMasterIdLst>
    <p:notesMasterId r:id="rId25"/>
  </p:notesMasterIdLst>
  <p:handoutMasterIdLst>
    <p:handoutMasterId r:id="rId26"/>
  </p:handoutMasterIdLst>
  <p:sldIdLst>
    <p:sldId id="448" r:id="rId4"/>
    <p:sldId id="446" r:id="rId5"/>
    <p:sldId id="262" r:id="rId6"/>
    <p:sldId id="447" r:id="rId7"/>
    <p:sldId id="258" r:id="rId8"/>
    <p:sldId id="259" r:id="rId9"/>
    <p:sldId id="437" r:id="rId10"/>
    <p:sldId id="445" r:id="rId11"/>
    <p:sldId id="438" r:id="rId12"/>
    <p:sldId id="439" r:id="rId13"/>
    <p:sldId id="266" r:id="rId14"/>
    <p:sldId id="424" r:id="rId15"/>
    <p:sldId id="427" r:id="rId16"/>
    <p:sldId id="279" r:id="rId17"/>
    <p:sldId id="264" r:id="rId18"/>
    <p:sldId id="265" r:id="rId19"/>
    <p:sldId id="372" r:id="rId20"/>
    <p:sldId id="270" r:id="rId21"/>
    <p:sldId id="271" r:id="rId22"/>
    <p:sldId id="272" r:id="rId23"/>
    <p:sldId id="273" r:id="rId2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6ACB59-7F79-42A1-9BE8-B96195BDE02A}" v="54" dt="2025-09-16T12:49:13.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6" autoAdjust="0"/>
    <p:restoredTop sz="92381" autoAdjust="0"/>
  </p:normalViewPr>
  <p:slideViewPr>
    <p:cSldViewPr>
      <p:cViewPr varScale="1">
        <p:scale>
          <a:sx n="102" d="100"/>
          <a:sy n="102" d="100"/>
        </p:scale>
        <p:origin x="1920" y="1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C62BF96A-EEDD-4FE0-9F67-A68514A866BF}"/>
    <pc:docChg chg="undo custSel addSld delSld modSld sldOrd">
      <pc:chgData name="Gillian Haberli" userId="5b303df6-96cc-486b-8cd4-b927288f9a21" providerId="ADAL" clId="{C62BF96A-EEDD-4FE0-9F67-A68514A866BF}" dt="2025-09-16T12:49:13.684" v="1202"/>
      <pc:docMkLst>
        <pc:docMk/>
      </pc:docMkLst>
      <pc:sldChg chg="add del">
        <pc:chgData name="Gillian Haberli" userId="5b303df6-96cc-486b-8cd4-b927288f9a21" providerId="ADAL" clId="{C62BF96A-EEDD-4FE0-9F67-A68514A866BF}" dt="2025-09-16T12:37:39.842" v="1170" actId="47"/>
        <pc:sldMkLst>
          <pc:docMk/>
          <pc:sldMk cId="0" sldId="256"/>
        </pc:sldMkLst>
      </pc:sldChg>
      <pc:sldChg chg="addSp delSp modSp add mod">
        <pc:chgData name="Gillian Haberli" userId="5b303df6-96cc-486b-8cd4-b927288f9a21" providerId="ADAL" clId="{C62BF96A-EEDD-4FE0-9F67-A68514A866BF}" dt="2025-09-16T12:13:59.285" v="793"/>
        <pc:sldMkLst>
          <pc:docMk/>
          <pc:sldMk cId="0" sldId="258"/>
        </pc:sldMkLst>
        <pc:spChg chg="del">
          <ac:chgData name="Gillian Haberli" userId="5b303df6-96cc-486b-8cd4-b927288f9a21" providerId="ADAL" clId="{C62BF96A-EEDD-4FE0-9F67-A68514A866BF}" dt="2025-09-16T12:13:58.832" v="792" actId="478"/>
          <ac:spMkLst>
            <pc:docMk/>
            <pc:sldMk cId="0" sldId="258"/>
            <ac:spMk id="4" creationId="{0BA6E2E7-C538-84D8-6DC4-4543E362C8BE}"/>
          </ac:spMkLst>
        </pc:spChg>
        <pc:spChg chg="add mod">
          <ac:chgData name="Gillian Haberli" userId="5b303df6-96cc-486b-8cd4-b927288f9a21" providerId="ADAL" clId="{C62BF96A-EEDD-4FE0-9F67-A68514A866BF}" dt="2025-09-16T12:13:59.285" v="793"/>
          <ac:spMkLst>
            <pc:docMk/>
            <pc:sldMk cId="0" sldId="258"/>
            <ac:spMk id="5" creationId="{96B89793-E66B-457A-D90B-DAD9C8ACC51C}"/>
          </ac:spMkLst>
        </pc:spChg>
        <pc:spChg chg="mod">
          <ac:chgData name="Gillian Haberli" userId="5b303df6-96cc-486b-8cd4-b927288f9a21" providerId="ADAL" clId="{C62BF96A-EEDD-4FE0-9F67-A68514A866BF}" dt="2025-09-15T19:40:25.632" v="18" actId="404"/>
          <ac:spMkLst>
            <pc:docMk/>
            <pc:sldMk cId="0" sldId="258"/>
            <ac:spMk id="115" creationId="{00000000-0000-0000-0000-000000000000}"/>
          </ac:spMkLst>
        </pc:spChg>
        <pc:picChg chg="add mod modCrop">
          <ac:chgData name="Gillian Haberli" userId="5b303df6-96cc-486b-8cd4-b927288f9a21" providerId="ADAL" clId="{C62BF96A-EEDD-4FE0-9F67-A68514A866BF}" dt="2025-09-15T19:45:06.808" v="53" actId="1076"/>
          <ac:picMkLst>
            <pc:docMk/>
            <pc:sldMk cId="0" sldId="258"/>
            <ac:picMk id="2" creationId="{46CFDCD7-8484-69CD-1A9B-D7F2F19E6E94}"/>
          </ac:picMkLst>
        </pc:picChg>
        <pc:picChg chg="del">
          <ac:chgData name="Gillian Haberli" userId="5b303df6-96cc-486b-8cd4-b927288f9a21" providerId="ADAL" clId="{C62BF96A-EEDD-4FE0-9F67-A68514A866BF}" dt="2025-09-15T19:40:35.893" v="19" actId="478"/>
          <ac:picMkLst>
            <pc:docMk/>
            <pc:sldMk cId="0" sldId="258"/>
            <ac:picMk id="3" creationId="{1830FB75-52B8-AEC0-B8BA-628EA59BDD1F}"/>
          </ac:picMkLst>
        </pc:picChg>
      </pc:sldChg>
      <pc:sldChg chg="addSp delSp modSp add mod">
        <pc:chgData name="Gillian Haberli" userId="5b303df6-96cc-486b-8cd4-b927288f9a21" providerId="ADAL" clId="{C62BF96A-EEDD-4FE0-9F67-A68514A866BF}" dt="2025-09-16T12:14:03.400" v="795"/>
        <pc:sldMkLst>
          <pc:docMk/>
          <pc:sldMk cId="0" sldId="259"/>
        </pc:sldMkLst>
        <pc:spChg chg="del">
          <ac:chgData name="Gillian Haberli" userId="5b303df6-96cc-486b-8cd4-b927288f9a21" providerId="ADAL" clId="{C62BF96A-EEDD-4FE0-9F67-A68514A866BF}" dt="2025-09-16T12:14:02.972" v="794" actId="478"/>
          <ac:spMkLst>
            <pc:docMk/>
            <pc:sldMk cId="0" sldId="259"/>
            <ac:spMk id="2" creationId="{4E220A8B-0CD3-5BD4-A3D5-BD86209FF289}"/>
          </ac:spMkLst>
        </pc:spChg>
        <pc:spChg chg="add mod">
          <ac:chgData name="Gillian Haberli" userId="5b303df6-96cc-486b-8cd4-b927288f9a21" providerId="ADAL" clId="{C62BF96A-EEDD-4FE0-9F67-A68514A866BF}" dt="2025-09-16T12:14:03.400" v="795"/>
          <ac:spMkLst>
            <pc:docMk/>
            <pc:sldMk cId="0" sldId="259"/>
            <ac:spMk id="9" creationId="{694DAF27-8C30-7D0C-6CC5-A23CA844AA37}"/>
          </ac:spMkLst>
        </pc:spChg>
        <pc:spChg chg="mod">
          <ac:chgData name="Gillian Haberli" userId="5b303df6-96cc-486b-8cd4-b927288f9a21" providerId="ADAL" clId="{C62BF96A-EEDD-4FE0-9F67-A68514A866BF}" dt="2025-09-15T19:47:42.225" v="69" actId="20577"/>
          <ac:spMkLst>
            <pc:docMk/>
            <pc:sldMk cId="0" sldId="259"/>
            <ac:spMk id="124" creationId="{00000000-0000-0000-0000-000000000000}"/>
          </ac:spMkLst>
        </pc:spChg>
        <pc:grpChg chg="add mod">
          <ac:chgData name="Gillian Haberli" userId="5b303df6-96cc-486b-8cd4-b927288f9a21" providerId="ADAL" clId="{C62BF96A-EEDD-4FE0-9F67-A68514A866BF}" dt="2025-09-15T19:47:32.444" v="66" actId="1076"/>
          <ac:grpSpMkLst>
            <pc:docMk/>
            <pc:sldMk cId="0" sldId="259"/>
            <ac:grpSpMk id="8" creationId="{7382132D-2E4A-9006-94AF-330C3AF76121}"/>
          </ac:grpSpMkLst>
        </pc:grpChg>
        <pc:picChg chg="add del mod modCrop">
          <ac:chgData name="Gillian Haberli" userId="5b303df6-96cc-486b-8cd4-b927288f9a21" providerId="ADAL" clId="{C62BF96A-EEDD-4FE0-9F67-A68514A866BF}" dt="2025-09-15T19:54:35.065" v="772" actId="478"/>
          <ac:picMkLst>
            <pc:docMk/>
            <pc:sldMk cId="0" sldId="259"/>
            <ac:picMk id="4" creationId="{02E07223-9B1A-E6A0-895A-52FB61CA40F7}"/>
          </ac:picMkLst>
        </pc:picChg>
        <pc:picChg chg="add mod modCrop">
          <ac:chgData name="Gillian Haberli" userId="5b303df6-96cc-486b-8cd4-b927288f9a21" providerId="ADAL" clId="{C62BF96A-EEDD-4FE0-9F67-A68514A866BF}" dt="2025-09-15T19:47:23.485" v="64" actId="164"/>
          <ac:picMkLst>
            <pc:docMk/>
            <pc:sldMk cId="0" sldId="259"/>
            <ac:picMk id="6" creationId="{EEB10EBB-584C-BEF3-9E64-B8113AA000D5}"/>
          </ac:picMkLst>
        </pc:picChg>
        <pc:picChg chg="add mod modCrop">
          <ac:chgData name="Gillian Haberli" userId="5b303df6-96cc-486b-8cd4-b927288f9a21" providerId="ADAL" clId="{C62BF96A-EEDD-4FE0-9F67-A68514A866BF}" dt="2025-09-15T19:47:23.485" v="64" actId="164"/>
          <ac:picMkLst>
            <pc:docMk/>
            <pc:sldMk cId="0" sldId="259"/>
            <ac:picMk id="7" creationId="{E11A72C9-48EF-55D1-A540-2800E49AC262}"/>
          </ac:picMkLst>
        </pc:picChg>
        <pc:picChg chg="del">
          <ac:chgData name="Gillian Haberli" userId="5b303df6-96cc-486b-8cd4-b927288f9a21" providerId="ADAL" clId="{C62BF96A-EEDD-4FE0-9F67-A68514A866BF}" dt="2025-09-15T19:40:39.561" v="20" actId="478"/>
          <ac:picMkLst>
            <pc:docMk/>
            <pc:sldMk cId="0" sldId="259"/>
            <ac:picMk id="128" creationId="{00000000-0000-0000-0000-000000000000}"/>
          </ac:picMkLst>
        </pc:picChg>
        <pc:picChg chg="del">
          <ac:chgData name="Gillian Haberli" userId="5b303df6-96cc-486b-8cd4-b927288f9a21" providerId="ADAL" clId="{C62BF96A-EEDD-4FE0-9F67-A68514A866BF}" dt="2025-09-15T19:47:30.120" v="65" actId="478"/>
          <ac:picMkLst>
            <pc:docMk/>
            <pc:sldMk cId="0" sldId="259"/>
            <ac:picMk id="129" creationId="{00000000-0000-0000-0000-000000000000}"/>
          </ac:picMkLst>
        </pc:picChg>
        <pc:picChg chg="add mod">
          <ac:chgData name="Gillian Haberli" userId="5b303df6-96cc-486b-8cd4-b927288f9a21" providerId="ADAL" clId="{C62BF96A-EEDD-4FE0-9F67-A68514A866BF}" dt="2025-09-15T19:54:45.818" v="778" actId="14100"/>
          <ac:picMkLst>
            <pc:docMk/>
            <pc:sldMk cId="0" sldId="259"/>
            <ac:picMk id="1026" creationId="{E2DACB05-5E68-4E7E-ED31-DCF1EF060D87}"/>
          </ac:picMkLst>
        </pc:picChg>
      </pc:sldChg>
      <pc:sldChg chg="addSp delSp modSp add mod ord">
        <pc:chgData name="Gillian Haberli" userId="5b303df6-96cc-486b-8cd4-b927288f9a21" providerId="ADAL" clId="{C62BF96A-EEDD-4FE0-9F67-A68514A866BF}" dt="2025-09-16T12:48:34.354" v="1200"/>
        <pc:sldMkLst>
          <pc:docMk/>
          <pc:sldMk cId="0" sldId="262"/>
        </pc:sldMkLst>
        <pc:spChg chg="add mod">
          <ac:chgData name="Gillian Haberli" userId="5b303df6-96cc-486b-8cd4-b927288f9a21" providerId="ADAL" clId="{C62BF96A-EEDD-4FE0-9F67-A68514A866BF}" dt="2025-09-16T12:14:34.551" v="805"/>
          <ac:spMkLst>
            <pc:docMk/>
            <pc:sldMk cId="0" sldId="262"/>
            <ac:spMk id="2" creationId="{9ACB8E55-C42F-BFB8-15E3-F9ABF7E7E786}"/>
          </ac:spMkLst>
        </pc:spChg>
        <pc:spChg chg="del">
          <ac:chgData name="Gillian Haberli" userId="5b303df6-96cc-486b-8cd4-b927288f9a21" providerId="ADAL" clId="{C62BF96A-EEDD-4FE0-9F67-A68514A866BF}" dt="2025-09-16T12:14:34.098" v="804" actId="478"/>
          <ac:spMkLst>
            <pc:docMk/>
            <pc:sldMk cId="0" sldId="262"/>
            <ac:spMk id="143" creationId="{00000000-0000-0000-0000-000000000000}"/>
          </ac:spMkLst>
        </pc:spChg>
      </pc:sldChg>
      <pc:sldChg chg="addSp delSp modSp add del mod">
        <pc:chgData name="Gillian Haberli" userId="5b303df6-96cc-486b-8cd4-b927288f9a21" providerId="ADAL" clId="{C62BF96A-EEDD-4FE0-9F67-A68514A866BF}" dt="2025-09-16T12:34:18.637" v="1147" actId="47"/>
        <pc:sldMkLst>
          <pc:docMk/>
          <pc:sldMk cId="0" sldId="263"/>
        </pc:sldMkLst>
        <pc:spChg chg="add mod">
          <ac:chgData name="Gillian Haberli" userId="5b303df6-96cc-486b-8cd4-b927288f9a21" providerId="ADAL" clId="{C62BF96A-EEDD-4FE0-9F67-A68514A866BF}" dt="2025-09-16T12:14:38.448" v="807"/>
          <ac:spMkLst>
            <pc:docMk/>
            <pc:sldMk cId="0" sldId="263"/>
            <ac:spMk id="2" creationId="{8F7FAAAB-03C0-8771-DB75-DB9ACA2E9977}"/>
          </ac:spMkLst>
        </pc:spChg>
        <pc:spChg chg="add mod">
          <ac:chgData name="Gillian Haberli" userId="5b303df6-96cc-486b-8cd4-b927288f9a21" providerId="ADAL" clId="{C62BF96A-EEDD-4FE0-9F67-A68514A866BF}" dt="2025-09-16T12:16:05.312" v="822"/>
          <ac:spMkLst>
            <pc:docMk/>
            <pc:sldMk cId="0" sldId="263"/>
            <ac:spMk id="3" creationId="{E2470020-20B6-3EFB-B3CF-ED9B383A0BD8}"/>
          </ac:spMkLst>
        </pc:spChg>
        <pc:spChg chg="del">
          <ac:chgData name="Gillian Haberli" userId="5b303df6-96cc-486b-8cd4-b927288f9a21" providerId="ADAL" clId="{C62BF96A-EEDD-4FE0-9F67-A68514A866BF}" dt="2025-09-16T12:14:38.068" v="806" actId="478"/>
          <ac:spMkLst>
            <pc:docMk/>
            <pc:sldMk cId="0" sldId="263"/>
            <ac:spMk id="155" creationId="{00000000-0000-0000-0000-000000000000}"/>
          </ac:spMkLst>
        </pc:spChg>
      </pc:sldChg>
      <pc:sldChg chg="addSp modSp add mod">
        <pc:chgData name="Gillian Haberli" userId="5b303df6-96cc-486b-8cd4-b927288f9a21" providerId="ADAL" clId="{C62BF96A-EEDD-4FE0-9F67-A68514A866BF}" dt="2025-09-16T12:16:10.029" v="823"/>
        <pc:sldMkLst>
          <pc:docMk/>
          <pc:sldMk cId="0" sldId="264"/>
        </pc:sldMkLst>
        <pc:spChg chg="add mod">
          <ac:chgData name="Gillian Haberli" userId="5b303df6-96cc-486b-8cd4-b927288f9a21" providerId="ADAL" clId="{C62BF96A-EEDD-4FE0-9F67-A68514A866BF}" dt="2025-09-16T12:16:10.029" v="823"/>
          <ac:spMkLst>
            <pc:docMk/>
            <pc:sldMk cId="0" sldId="264"/>
            <ac:spMk id="2" creationId="{05A5DA91-8ED8-0A1E-695B-1F29EDECCBC1}"/>
          </ac:spMkLst>
        </pc:spChg>
        <pc:picChg chg="mod">
          <ac:chgData name="Gillian Haberli" userId="5b303df6-96cc-486b-8cd4-b927288f9a21" providerId="ADAL" clId="{C62BF96A-EEDD-4FE0-9F67-A68514A866BF}" dt="2025-09-16T12:15:51.496" v="820" actId="1076"/>
          <ac:picMkLst>
            <pc:docMk/>
            <pc:sldMk cId="0" sldId="264"/>
            <ac:picMk id="187" creationId="{00000000-0000-0000-0000-000000000000}"/>
          </ac:picMkLst>
        </pc:picChg>
      </pc:sldChg>
      <pc:sldChg chg="addSp modSp add ord modNotes">
        <pc:chgData name="Gillian Haberli" userId="5b303df6-96cc-486b-8cd4-b927288f9a21" providerId="ADAL" clId="{C62BF96A-EEDD-4FE0-9F67-A68514A866BF}" dt="2025-09-16T12:48:16.032" v="1198"/>
        <pc:sldMkLst>
          <pc:docMk/>
          <pc:sldMk cId="0" sldId="265"/>
        </pc:sldMkLst>
        <pc:spChg chg="add mod">
          <ac:chgData name="Gillian Haberli" userId="5b303df6-96cc-486b-8cd4-b927288f9a21" providerId="ADAL" clId="{C62BF96A-EEDD-4FE0-9F67-A68514A866BF}" dt="2025-09-16T12:16:00.682" v="821"/>
          <ac:spMkLst>
            <pc:docMk/>
            <pc:sldMk cId="0" sldId="265"/>
            <ac:spMk id="2" creationId="{F5B71BB0-1C20-5F55-E33E-1F44C34A8EA2}"/>
          </ac:spMkLst>
        </pc:spChg>
      </pc:sldChg>
      <pc:sldChg chg="addSp modSp add mod ord">
        <pc:chgData name="Gillian Haberli" userId="5b303df6-96cc-486b-8cd4-b927288f9a21" providerId="ADAL" clId="{C62BF96A-EEDD-4FE0-9F67-A68514A866BF}" dt="2025-09-16T12:47:59.329" v="1196"/>
        <pc:sldMkLst>
          <pc:docMk/>
          <pc:sldMk cId="0" sldId="266"/>
        </pc:sldMkLst>
        <pc:spChg chg="add mod">
          <ac:chgData name="Gillian Haberli" userId="5b303df6-96cc-486b-8cd4-b927288f9a21" providerId="ADAL" clId="{C62BF96A-EEDD-4FE0-9F67-A68514A866BF}" dt="2025-09-16T12:14:51.342" v="809"/>
          <ac:spMkLst>
            <pc:docMk/>
            <pc:sldMk cId="0" sldId="266"/>
            <ac:spMk id="2" creationId="{70ABA449-AB4A-3817-6F8E-9FA3D0C74692}"/>
          </ac:spMkLst>
        </pc:spChg>
        <pc:spChg chg="mod">
          <ac:chgData name="Gillian Haberli" userId="5b303df6-96cc-486b-8cd4-b927288f9a21" providerId="ADAL" clId="{C62BF96A-EEDD-4FE0-9F67-A68514A866BF}" dt="2025-09-16T12:14:50.015" v="808" actId="1076"/>
          <ac:spMkLst>
            <pc:docMk/>
            <pc:sldMk cId="0" sldId="266"/>
            <ac:spMk id="215" creationId="{00000000-0000-0000-0000-000000000000}"/>
          </ac:spMkLst>
        </pc:spChg>
      </pc:sldChg>
      <pc:sldChg chg="add">
        <pc:chgData name="Gillian Haberli" userId="5b303df6-96cc-486b-8cd4-b927288f9a21" providerId="ADAL" clId="{C62BF96A-EEDD-4FE0-9F67-A68514A866BF}" dt="2025-09-16T12:13:04.026" v="791"/>
        <pc:sldMkLst>
          <pc:docMk/>
          <pc:sldMk cId="0" sldId="270"/>
        </pc:sldMkLst>
      </pc:sldChg>
      <pc:sldChg chg="add">
        <pc:chgData name="Gillian Haberli" userId="5b303df6-96cc-486b-8cd4-b927288f9a21" providerId="ADAL" clId="{C62BF96A-EEDD-4FE0-9F67-A68514A866BF}" dt="2025-09-16T12:13:04.026" v="791"/>
        <pc:sldMkLst>
          <pc:docMk/>
          <pc:sldMk cId="0" sldId="271"/>
        </pc:sldMkLst>
      </pc:sldChg>
      <pc:sldChg chg="add">
        <pc:chgData name="Gillian Haberli" userId="5b303df6-96cc-486b-8cd4-b927288f9a21" providerId="ADAL" clId="{C62BF96A-EEDD-4FE0-9F67-A68514A866BF}" dt="2025-09-16T12:13:04.026" v="791"/>
        <pc:sldMkLst>
          <pc:docMk/>
          <pc:sldMk cId="0" sldId="272"/>
        </pc:sldMkLst>
      </pc:sldChg>
      <pc:sldChg chg="add">
        <pc:chgData name="Gillian Haberli" userId="5b303df6-96cc-486b-8cd4-b927288f9a21" providerId="ADAL" clId="{C62BF96A-EEDD-4FE0-9F67-A68514A866BF}" dt="2025-09-16T12:13:04.026" v="791"/>
        <pc:sldMkLst>
          <pc:docMk/>
          <pc:sldMk cId="0" sldId="273"/>
        </pc:sldMkLst>
      </pc:sldChg>
      <pc:sldChg chg="addSp delSp modSp add mod ord">
        <pc:chgData name="Gillian Haberli" userId="5b303df6-96cc-486b-8cd4-b927288f9a21" providerId="ADAL" clId="{C62BF96A-EEDD-4FE0-9F67-A68514A866BF}" dt="2025-09-16T12:41:47.349" v="1174"/>
        <pc:sldMkLst>
          <pc:docMk/>
          <pc:sldMk cId="0" sldId="279"/>
        </pc:sldMkLst>
        <pc:spChg chg="del">
          <ac:chgData name="Gillian Haberli" userId="5b303df6-96cc-486b-8cd4-b927288f9a21" providerId="ADAL" clId="{C62BF96A-EEDD-4FE0-9F67-A68514A866BF}" dt="2025-09-16T12:14:07.220" v="796" actId="478"/>
          <ac:spMkLst>
            <pc:docMk/>
            <pc:sldMk cId="0" sldId="279"/>
            <ac:spMk id="5" creationId="{9F5D37A4-CC45-418B-241C-1EA7A6A6D992}"/>
          </ac:spMkLst>
        </pc:spChg>
        <pc:spChg chg="add mod">
          <ac:chgData name="Gillian Haberli" userId="5b303df6-96cc-486b-8cd4-b927288f9a21" providerId="ADAL" clId="{C62BF96A-EEDD-4FE0-9F67-A68514A866BF}" dt="2025-09-15T19:42:07.214" v="38" actId="164"/>
          <ac:spMkLst>
            <pc:docMk/>
            <pc:sldMk cId="0" sldId="279"/>
            <ac:spMk id="6" creationId="{08C78F42-BBD5-F74C-9391-EDD321E0BA02}"/>
          </ac:spMkLst>
        </pc:spChg>
        <pc:spChg chg="add mod">
          <ac:chgData name="Gillian Haberli" userId="5b303df6-96cc-486b-8cd4-b927288f9a21" providerId="ADAL" clId="{C62BF96A-EEDD-4FE0-9F67-A68514A866BF}" dt="2025-09-15T19:42:07.214" v="38" actId="164"/>
          <ac:spMkLst>
            <pc:docMk/>
            <pc:sldMk cId="0" sldId="279"/>
            <ac:spMk id="7" creationId="{4849411A-32BB-D55C-E6A3-84C2908802E2}"/>
          </ac:spMkLst>
        </pc:spChg>
        <pc:spChg chg="add mod">
          <ac:chgData name="Gillian Haberli" userId="5b303df6-96cc-486b-8cd4-b927288f9a21" providerId="ADAL" clId="{C62BF96A-EEDD-4FE0-9F67-A68514A866BF}" dt="2025-09-16T12:14:07.650" v="797"/>
          <ac:spMkLst>
            <pc:docMk/>
            <pc:sldMk cId="0" sldId="279"/>
            <ac:spMk id="9" creationId="{B9980730-68CB-F3D3-806B-B9A72AAECCCE}"/>
          </ac:spMkLst>
        </pc:spChg>
        <pc:grpChg chg="add mod">
          <ac:chgData name="Gillian Haberli" userId="5b303df6-96cc-486b-8cd4-b927288f9a21" providerId="ADAL" clId="{C62BF96A-EEDD-4FE0-9F67-A68514A866BF}" dt="2025-09-15T19:42:07.214" v="38" actId="164"/>
          <ac:grpSpMkLst>
            <pc:docMk/>
            <pc:sldMk cId="0" sldId="279"/>
            <ac:grpSpMk id="8" creationId="{9FBE732C-F63A-45AE-4356-EFCDCC218C4B}"/>
          </ac:grpSpMkLst>
        </pc:grpChg>
        <pc:picChg chg="add mod">
          <ac:chgData name="Gillian Haberli" userId="5b303df6-96cc-486b-8cd4-b927288f9a21" providerId="ADAL" clId="{C62BF96A-EEDD-4FE0-9F67-A68514A866BF}" dt="2025-09-15T19:42:07.214" v="38" actId="164"/>
          <ac:picMkLst>
            <pc:docMk/>
            <pc:sldMk cId="0" sldId="279"/>
            <ac:picMk id="4" creationId="{33A65229-EF1B-F96C-ED6B-CD1C4AB4AD57}"/>
          </ac:picMkLst>
        </pc:picChg>
        <pc:picChg chg="del">
          <ac:chgData name="Gillian Haberli" userId="5b303df6-96cc-486b-8cd4-b927288f9a21" providerId="ADAL" clId="{C62BF96A-EEDD-4FE0-9F67-A68514A866BF}" dt="2025-09-15T19:41:20.209" v="22" actId="478"/>
          <ac:picMkLst>
            <pc:docMk/>
            <pc:sldMk cId="0" sldId="279"/>
            <ac:picMk id="136" creationId="{00000000-0000-0000-0000-000000000000}"/>
          </ac:picMkLst>
        </pc:picChg>
      </pc:sldChg>
      <pc:sldChg chg="addSp delSp modSp mod">
        <pc:chgData name="Gillian Haberli" userId="5b303df6-96cc-486b-8cd4-b927288f9a21" providerId="ADAL" clId="{C62BF96A-EEDD-4FE0-9F67-A68514A866BF}" dt="2025-09-16T12:49:13.684" v="1202"/>
        <pc:sldMkLst>
          <pc:docMk/>
          <pc:sldMk cId="0" sldId="372"/>
        </pc:sldMkLst>
        <pc:spChg chg="add mod">
          <ac:chgData name="Gillian Haberli" userId="5b303df6-96cc-486b-8cd4-b927288f9a21" providerId="ADAL" clId="{C62BF96A-EEDD-4FE0-9F67-A68514A866BF}" dt="2025-09-16T12:15:08.449" v="815"/>
          <ac:spMkLst>
            <pc:docMk/>
            <pc:sldMk cId="0" sldId="372"/>
            <ac:spMk id="2" creationId="{5D766D4B-D18E-0F7B-F56D-B02A1EF9976C}"/>
          </ac:spMkLst>
        </pc:spChg>
        <pc:spChg chg="add del mod">
          <ac:chgData name="Gillian Haberli" userId="5b303df6-96cc-486b-8cd4-b927288f9a21" providerId="ADAL" clId="{C62BF96A-EEDD-4FE0-9F67-A68514A866BF}" dt="2025-09-16T12:49:13.324" v="1201" actId="478"/>
          <ac:spMkLst>
            <pc:docMk/>
            <pc:sldMk cId="0" sldId="372"/>
            <ac:spMk id="4" creationId="{7B940545-11C8-874B-462A-9D9CFE67EEDB}"/>
          </ac:spMkLst>
        </pc:spChg>
        <pc:spChg chg="add mod">
          <ac:chgData name="Gillian Haberli" userId="5b303df6-96cc-486b-8cd4-b927288f9a21" providerId="ADAL" clId="{C62BF96A-EEDD-4FE0-9F67-A68514A866BF}" dt="2025-09-16T12:49:13.684" v="1202"/>
          <ac:spMkLst>
            <pc:docMk/>
            <pc:sldMk cId="0" sldId="372"/>
            <ac:spMk id="5" creationId="{B100EAA9-DF2C-92CD-5106-85E8B68359E4}"/>
          </ac:spMkLst>
        </pc:spChg>
        <pc:spChg chg="mod">
          <ac:chgData name="Gillian Haberli" userId="5b303df6-96cc-486b-8cd4-b927288f9a21" providerId="ADAL" clId="{C62BF96A-EEDD-4FE0-9F67-A68514A866BF}" dt="2025-09-16T12:07:30.894" v="788" actId="20577"/>
          <ac:spMkLst>
            <pc:docMk/>
            <pc:sldMk cId="0" sldId="372"/>
            <ac:spMk id="14" creationId="{08076999-1A26-DB63-C767-B10E0A0796E8}"/>
          </ac:spMkLst>
        </pc:spChg>
        <pc:spChg chg="del">
          <ac:chgData name="Gillian Haberli" userId="5b303df6-96cc-486b-8cd4-b927288f9a21" providerId="ADAL" clId="{C62BF96A-EEDD-4FE0-9F67-A68514A866BF}" dt="2025-09-16T12:15:07.962" v="814" actId="478"/>
          <ac:spMkLst>
            <pc:docMk/>
            <pc:sldMk cId="0" sldId="372"/>
            <ac:spMk id="15" creationId="{F6787AC2-6072-8133-D952-3BEEDB89ABFB}"/>
          </ac:spMkLst>
        </pc:spChg>
        <pc:spChg chg="mod">
          <ac:chgData name="Gillian Haberli" userId="5b303df6-96cc-486b-8cd4-b927288f9a21" providerId="ADAL" clId="{C62BF96A-EEDD-4FE0-9F67-A68514A866BF}" dt="2025-09-16T12:06:51.542" v="782" actId="20577"/>
          <ac:spMkLst>
            <pc:docMk/>
            <pc:sldMk cId="0" sldId="372"/>
            <ac:spMk id="15364" creationId="{65CCC608-D084-BED8-8648-F39ABDCCB5F8}"/>
          </ac:spMkLst>
        </pc:spChg>
        <pc:spChg chg="mod">
          <ac:chgData name="Gillian Haberli" userId="5b303df6-96cc-486b-8cd4-b927288f9a21" providerId="ADAL" clId="{C62BF96A-EEDD-4FE0-9F67-A68514A866BF}" dt="2025-09-16T12:15:13.301" v="816" actId="1076"/>
          <ac:spMkLst>
            <pc:docMk/>
            <pc:sldMk cId="0" sldId="372"/>
            <ac:spMk id="15365" creationId="{C19FE856-6508-2DCF-6436-4C5C437EAA6C}"/>
          </ac:spMkLst>
        </pc:spChg>
      </pc:sldChg>
      <pc:sldChg chg="addSp delSp modSp mod ord">
        <pc:chgData name="Gillian Haberli" userId="5b303df6-96cc-486b-8cd4-b927288f9a21" providerId="ADAL" clId="{C62BF96A-EEDD-4FE0-9F67-A68514A866BF}" dt="2025-09-16T12:47:19.881" v="1190"/>
        <pc:sldMkLst>
          <pc:docMk/>
          <pc:sldMk cId="614950285" sldId="424"/>
        </pc:sldMkLst>
        <pc:spChg chg="del mod">
          <ac:chgData name="Gillian Haberli" userId="5b303df6-96cc-486b-8cd4-b927288f9a21" providerId="ADAL" clId="{C62BF96A-EEDD-4FE0-9F67-A68514A866BF}" dt="2025-09-16T12:14:59.065" v="810" actId="478"/>
          <ac:spMkLst>
            <pc:docMk/>
            <pc:sldMk cId="614950285" sldId="424"/>
            <ac:spMk id="5" creationId="{0FE26D07-43E0-0FE2-F989-EF209D195FA9}"/>
          </ac:spMkLst>
        </pc:spChg>
        <pc:spChg chg="add mod">
          <ac:chgData name="Gillian Haberli" userId="5b303df6-96cc-486b-8cd4-b927288f9a21" providerId="ADAL" clId="{C62BF96A-EEDD-4FE0-9F67-A68514A866BF}" dt="2025-09-16T12:14:59.432" v="811"/>
          <ac:spMkLst>
            <pc:docMk/>
            <pc:sldMk cId="614950285" sldId="424"/>
            <ac:spMk id="9" creationId="{FF322958-4E25-6520-DD6B-764B88BCD82B}"/>
          </ac:spMkLst>
        </pc:spChg>
        <pc:spChg chg="add mod">
          <ac:chgData name="Gillian Haberli" userId="5b303df6-96cc-486b-8cd4-b927288f9a21" providerId="ADAL" clId="{C62BF96A-EEDD-4FE0-9F67-A68514A866BF}" dt="2025-09-16T12:16:22.244" v="824"/>
          <ac:spMkLst>
            <pc:docMk/>
            <pc:sldMk cId="614950285" sldId="424"/>
            <ac:spMk id="11" creationId="{F7EEA25E-1035-7753-CB4F-95FFC1517C07}"/>
          </ac:spMkLst>
        </pc:spChg>
      </pc:sldChg>
      <pc:sldChg chg="addSp delSp modSp mod ord">
        <pc:chgData name="Gillian Haberli" userId="5b303df6-96cc-486b-8cd4-b927288f9a21" providerId="ADAL" clId="{C62BF96A-EEDD-4FE0-9F67-A68514A866BF}" dt="2025-09-16T12:47:19.881" v="1190"/>
        <pc:sldMkLst>
          <pc:docMk/>
          <pc:sldMk cId="4170829876" sldId="427"/>
        </pc:sldMkLst>
        <pc:spChg chg="del">
          <ac:chgData name="Gillian Haberli" userId="5b303df6-96cc-486b-8cd4-b927288f9a21" providerId="ADAL" clId="{C62BF96A-EEDD-4FE0-9F67-A68514A866BF}" dt="2025-09-16T12:15:03.283" v="812" actId="478"/>
          <ac:spMkLst>
            <pc:docMk/>
            <pc:sldMk cId="4170829876" sldId="427"/>
            <ac:spMk id="4" creationId="{E27DB972-BB3F-1524-84A6-6251055C73B0}"/>
          </ac:spMkLst>
        </pc:spChg>
        <pc:spChg chg="add mod">
          <ac:chgData name="Gillian Haberli" userId="5b303df6-96cc-486b-8cd4-b927288f9a21" providerId="ADAL" clId="{C62BF96A-EEDD-4FE0-9F67-A68514A866BF}" dt="2025-09-16T12:15:03.799" v="813"/>
          <ac:spMkLst>
            <pc:docMk/>
            <pc:sldMk cId="4170829876" sldId="427"/>
            <ac:spMk id="5" creationId="{2E21B11E-1631-6429-1527-14AD598BEE09}"/>
          </ac:spMkLst>
        </pc:spChg>
        <pc:spChg chg="add mod">
          <ac:chgData name="Gillian Haberli" userId="5b303df6-96cc-486b-8cd4-b927288f9a21" providerId="ADAL" clId="{C62BF96A-EEDD-4FE0-9F67-A68514A866BF}" dt="2025-09-16T12:16:24.566" v="825"/>
          <ac:spMkLst>
            <pc:docMk/>
            <pc:sldMk cId="4170829876" sldId="427"/>
            <ac:spMk id="6" creationId="{F215D520-417C-AAED-0ACB-1501FCB13E36}"/>
          </ac:spMkLst>
        </pc:spChg>
        <pc:spChg chg="mod">
          <ac:chgData name="Gillian Haberli" userId="5b303df6-96cc-486b-8cd4-b927288f9a21" providerId="ADAL" clId="{C62BF96A-EEDD-4FE0-9F67-A68514A866BF}" dt="2025-09-16T12:36:58.812" v="1168" actId="12"/>
          <ac:spMkLst>
            <pc:docMk/>
            <pc:sldMk cId="4170829876" sldId="427"/>
            <ac:spMk id="22544" creationId="{59E2497C-EB4C-B50B-E26C-04DFCBC6776C}"/>
          </ac:spMkLst>
        </pc:spChg>
      </pc:sldChg>
      <pc:sldChg chg="addSp delSp modSp mod">
        <pc:chgData name="Gillian Haberli" userId="5b303df6-96cc-486b-8cd4-b927288f9a21" providerId="ADAL" clId="{C62BF96A-EEDD-4FE0-9F67-A68514A866BF}" dt="2025-09-16T12:14:13.232" v="799"/>
        <pc:sldMkLst>
          <pc:docMk/>
          <pc:sldMk cId="0" sldId="437"/>
        </pc:sldMkLst>
        <pc:spChg chg="add mod">
          <ac:chgData name="Gillian Haberli" userId="5b303df6-96cc-486b-8cd4-b927288f9a21" providerId="ADAL" clId="{C62BF96A-EEDD-4FE0-9F67-A68514A866BF}" dt="2025-09-16T12:14:13.232" v="799"/>
          <ac:spMkLst>
            <pc:docMk/>
            <pc:sldMk cId="0" sldId="437"/>
            <ac:spMk id="2" creationId="{DAD5187D-F8B5-9E26-1229-498E130ECD30}"/>
          </ac:spMkLst>
        </pc:spChg>
        <pc:spChg chg="del">
          <ac:chgData name="Gillian Haberli" userId="5b303df6-96cc-486b-8cd4-b927288f9a21" providerId="ADAL" clId="{C62BF96A-EEDD-4FE0-9F67-A68514A866BF}" dt="2025-09-16T12:14:12.894" v="798" actId="478"/>
          <ac:spMkLst>
            <pc:docMk/>
            <pc:sldMk cId="0" sldId="437"/>
            <ac:spMk id="4" creationId="{BB38BF99-D0DA-050D-A212-D11E1F6048CE}"/>
          </ac:spMkLst>
        </pc:spChg>
      </pc:sldChg>
      <pc:sldChg chg="addSp delSp modSp add mod ord">
        <pc:chgData name="Gillian Haberli" userId="5b303df6-96cc-486b-8cd4-b927288f9a21" providerId="ADAL" clId="{C62BF96A-EEDD-4FE0-9F67-A68514A866BF}" dt="2025-09-16T12:15:28.751" v="817"/>
        <pc:sldMkLst>
          <pc:docMk/>
          <pc:sldMk cId="2692304151" sldId="438"/>
        </pc:sldMkLst>
        <pc:spChg chg="mod">
          <ac:chgData name="Gillian Haberli" userId="5b303df6-96cc-486b-8cd4-b927288f9a21" providerId="ADAL" clId="{C62BF96A-EEDD-4FE0-9F67-A68514A866BF}" dt="2025-09-15T19:53:34.125" v="771" actId="1076"/>
          <ac:spMkLst>
            <pc:docMk/>
            <pc:sldMk cId="2692304151" sldId="438"/>
            <ac:spMk id="3" creationId="{93C303BA-E823-D79A-E870-8A5265FC0924}"/>
          </ac:spMkLst>
        </pc:spChg>
        <pc:spChg chg="del">
          <ac:chgData name="Gillian Haberli" userId="5b303df6-96cc-486b-8cd4-b927288f9a21" providerId="ADAL" clId="{C62BF96A-EEDD-4FE0-9F67-A68514A866BF}" dt="2025-09-16T12:14:23.104" v="800" actId="478"/>
          <ac:spMkLst>
            <pc:docMk/>
            <pc:sldMk cId="2692304151" sldId="438"/>
            <ac:spMk id="6" creationId="{3222B4EE-B7DC-A9C7-FC04-A6892B8931BF}"/>
          </ac:spMkLst>
        </pc:spChg>
        <pc:spChg chg="mod">
          <ac:chgData name="Gillian Haberli" userId="5b303df6-96cc-486b-8cd4-b927288f9a21" providerId="ADAL" clId="{C62BF96A-EEDD-4FE0-9F67-A68514A866BF}" dt="2025-09-15T19:52:57.948" v="762" actId="164"/>
          <ac:spMkLst>
            <pc:docMk/>
            <pc:sldMk cId="2692304151" sldId="438"/>
            <ac:spMk id="7" creationId="{7B656EE6-6066-2955-186C-8EEFFD39C5F0}"/>
          </ac:spMkLst>
        </pc:spChg>
        <pc:spChg chg="mod">
          <ac:chgData name="Gillian Haberli" userId="5b303df6-96cc-486b-8cd4-b927288f9a21" providerId="ADAL" clId="{C62BF96A-EEDD-4FE0-9F67-A68514A866BF}" dt="2025-09-15T19:52:57.948" v="762" actId="164"/>
          <ac:spMkLst>
            <pc:docMk/>
            <pc:sldMk cId="2692304151" sldId="438"/>
            <ac:spMk id="10" creationId="{DB80F66B-B57F-64D5-731A-8DB552C94D95}"/>
          </ac:spMkLst>
        </pc:spChg>
        <pc:spChg chg="add mod">
          <ac:chgData name="Gillian Haberli" userId="5b303df6-96cc-486b-8cd4-b927288f9a21" providerId="ADAL" clId="{C62BF96A-EEDD-4FE0-9F67-A68514A866BF}" dt="2025-09-16T12:14:23.641" v="801"/>
          <ac:spMkLst>
            <pc:docMk/>
            <pc:sldMk cId="2692304151" sldId="438"/>
            <ac:spMk id="11" creationId="{4FB566CF-6091-FAFF-EEEA-843F4CA85D49}"/>
          </ac:spMkLst>
        </pc:spChg>
        <pc:spChg chg="add mod">
          <ac:chgData name="Gillian Haberli" userId="5b303df6-96cc-486b-8cd4-b927288f9a21" providerId="ADAL" clId="{C62BF96A-EEDD-4FE0-9F67-A68514A866BF}" dt="2025-09-16T12:15:28.751" v="817"/>
          <ac:spMkLst>
            <pc:docMk/>
            <pc:sldMk cId="2692304151" sldId="438"/>
            <ac:spMk id="14" creationId="{B76F7012-01F1-C6DD-4E01-6F8F6E23B887}"/>
          </ac:spMkLst>
        </pc:spChg>
        <pc:spChg chg="mod">
          <ac:chgData name="Gillian Haberli" userId="5b303df6-96cc-486b-8cd4-b927288f9a21" providerId="ADAL" clId="{C62BF96A-EEDD-4FE0-9F67-A68514A866BF}" dt="2025-09-15T19:52:57.948" v="762" actId="164"/>
          <ac:spMkLst>
            <pc:docMk/>
            <pc:sldMk cId="2692304151" sldId="438"/>
            <ac:spMk id="17" creationId="{2A634C08-DEE3-2BBB-DF5D-CEBDE2430188}"/>
          </ac:spMkLst>
        </pc:spChg>
        <pc:spChg chg="mod">
          <ac:chgData name="Gillian Haberli" userId="5b303df6-96cc-486b-8cd4-b927288f9a21" providerId="ADAL" clId="{C62BF96A-EEDD-4FE0-9F67-A68514A866BF}" dt="2025-09-15T19:52:57.948" v="762" actId="164"/>
          <ac:spMkLst>
            <pc:docMk/>
            <pc:sldMk cId="2692304151" sldId="438"/>
            <ac:spMk id="18" creationId="{3ACF2D4C-4C13-EF5F-82D6-36CA1525DAF3}"/>
          </ac:spMkLst>
        </pc:spChg>
        <pc:spChg chg="mod">
          <ac:chgData name="Gillian Haberli" userId="5b303df6-96cc-486b-8cd4-b927288f9a21" providerId="ADAL" clId="{C62BF96A-EEDD-4FE0-9F67-A68514A866BF}" dt="2025-09-15T19:52:57.948" v="762" actId="164"/>
          <ac:spMkLst>
            <pc:docMk/>
            <pc:sldMk cId="2692304151" sldId="438"/>
            <ac:spMk id="21" creationId="{0D5E0120-904C-34FC-ACF5-7F715F237F2A}"/>
          </ac:spMkLst>
        </pc:spChg>
        <pc:grpChg chg="add mod">
          <ac:chgData name="Gillian Haberli" userId="5b303df6-96cc-486b-8cd4-b927288f9a21" providerId="ADAL" clId="{C62BF96A-EEDD-4FE0-9F67-A68514A866BF}" dt="2025-09-15T19:53:03.067" v="763" actId="1076"/>
          <ac:grpSpMkLst>
            <pc:docMk/>
            <pc:sldMk cId="2692304151" sldId="438"/>
            <ac:grpSpMk id="8" creationId="{D5C96F61-6506-4526-D573-C7987C9DAFEA}"/>
          </ac:grpSpMkLst>
        </pc:grpChg>
        <pc:picChg chg="mod">
          <ac:chgData name="Gillian Haberli" userId="5b303df6-96cc-486b-8cd4-b927288f9a21" providerId="ADAL" clId="{C62BF96A-EEDD-4FE0-9F67-A68514A866BF}" dt="2025-09-15T19:52:57.948" v="762" actId="164"/>
          <ac:picMkLst>
            <pc:docMk/>
            <pc:sldMk cId="2692304151" sldId="438"/>
            <ac:picMk id="2" creationId="{3FB95A0C-57C5-1F42-F775-0530AFB9BC49}"/>
          </ac:picMkLst>
        </pc:picChg>
        <pc:picChg chg="mod">
          <ac:chgData name="Gillian Haberli" userId="5b303df6-96cc-486b-8cd4-b927288f9a21" providerId="ADAL" clId="{C62BF96A-EEDD-4FE0-9F67-A68514A866BF}" dt="2025-09-15T19:52:57.948" v="762" actId="164"/>
          <ac:picMkLst>
            <pc:docMk/>
            <pc:sldMk cId="2692304151" sldId="438"/>
            <ac:picMk id="9" creationId="{F56C9B54-7369-6D06-EBC4-D4D833278D87}"/>
          </ac:picMkLst>
        </pc:picChg>
        <pc:cxnChg chg="mod">
          <ac:chgData name="Gillian Haberli" userId="5b303df6-96cc-486b-8cd4-b927288f9a21" providerId="ADAL" clId="{C62BF96A-EEDD-4FE0-9F67-A68514A866BF}" dt="2025-09-15T19:52:57.948" v="762" actId="164"/>
          <ac:cxnSpMkLst>
            <pc:docMk/>
            <pc:sldMk cId="2692304151" sldId="438"/>
            <ac:cxnSpMk id="12" creationId="{99C1BA91-E0F7-97DF-37F0-13DA949D999F}"/>
          </ac:cxnSpMkLst>
        </pc:cxnChg>
        <pc:cxnChg chg="mod">
          <ac:chgData name="Gillian Haberli" userId="5b303df6-96cc-486b-8cd4-b927288f9a21" providerId="ADAL" clId="{C62BF96A-EEDD-4FE0-9F67-A68514A866BF}" dt="2025-09-15T19:52:57.948" v="762" actId="164"/>
          <ac:cxnSpMkLst>
            <pc:docMk/>
            <pc:sldMk cId="2692304151" sldId="438"/>
            <ac:cxnSpMk id="13" creationId="{A6D31384-AB1D-76F1-BF20-624A8B2FB4B5}"/>
          </ac:cxnSpMkLst>
        </pc:cxnChg>
      </pc:sldChg>
      <pc:sldChg chg="addSp delSp modSp add mod ord">
        <pc:chgData name="Gillian Haberli" userId="5b303df6-96cc-486b-8cd4-b927288f9a21" providerId="ADAL" clId="{C62BF96A-EEDD-4FE0-9F67-A68514A866BF}" dt="2025-09-16T12:33:20.273" v="1143" actId="20577"/>
        <pc:sldMkLst>
          <pc:docMk/>
          <pc:sldMk cId="1525017590" sldId="439"/>
        </pc:sldMkLst>
        <pc:spChg chg="add mod">
          <ac:chgData name="Gillian Haberli" userId="5b303df6-96cc-486b-8cd4-b927288f9a21" providerId="ADAL" clId="{C62BF96A-EEDD-4FE0-9F67-A68514A866BF}" dt="2025-09-16T12:14:27.802" v="803"/>
          <ac:spMkLst>
            <pc:docMk/>
            <pc:sldMk cId="1525017590" sldId="439"/>
            <ac:spMk id="2" creationId="{2F0268B7-1976-EB84-85C4-F9D18E1148B7}"/>
          </ac:spMkLst>
        </pc:spChg>
        <pc:spChg chg="del">
          <ac:chgData name="Gillian Haberli" userId="5b303df6-96cc-486b-8cd4-b927288f9a21" providerId="ADAL" clId="{C62BF96A-EEDD-4FE0-9F67-A68514A866BF}" dt="2025-09-16T12:14:27.378" v="802" actId="478"/>
          <ac:spMkLst>
            <pc:docMk/>
            <pc:sldMk cId="1525017590" sldId="439"/>
            <ac:spMk id="6" creationId="{450AF9A9-E10D-20AA-5C02-8BCC9060B60F}"/>
          </ac:spMkLst>
        </pc:spChg>
        <pc:spChg chg="add mod">
          <ac:chgData name="Gillian Haberli" userId="5b303df6-96cc-486b-8cd4-b927288f9a21" providerId="ADAL" clId="{C62BF96A-EEDD-4FE0-9F67-A68514A866BF}" dt="2025-09-16T12:15:45.444" v="818"/>
          <ac:spMkLst>
            <pc:docMk/>
            <pc:sldMk cId="1525017590" sldId="439"/>
            <ac:spMk id="7" creationId="{B5FE9277-5F49-F581-096B-1CA0821CF477}"/>
          </ac:spMkLst>
        </pc:spChg>
        <pc:spChg chg="mod">
          <ac:chgData name="Gillian Haberli" userId="5b303df6-96cc-486b-8cd4-b927288f9a21" providerId="ADAL" clId="{C62BF96A-EEDD-4FE0-9F67-A68514A866BF}" dt="2025-09-16T12:33:20.273" v="1143" actId="20577"/>
          <ac:spMkLst>
            <pc:docMk/>
            <pc:sldMk cId="1525017590" sldId="439"/>
            <ac:spMk id="15" creationId="{7D8C9B77-E7C6-5CB7-FA1B-45EA42BF748F}"/>
          </ac:spMkLst>
        </pc:spChg>
        <pc:spChg chg="mod">
          <ac:chgData name="Gillian Haberli" userId="5b303df6-96cc-486b-8cd4-b927288f9a21" providerId="ADAL" clId="{C62BF96A-EEDD-4FE0-9F67-A68514A866BF}" dt="2025-09-16T12:32:42.868" v="1131" actId="1076"/>
          <ac:spMkLst>
            <pc:docMk/>
            <pc:sldMk cId="1525017590" sldId="439"/>
            <ac:spMk id="16" creationId="{451B413B-7944-DB01-D1F1-B96EC08F4320}"/>
          </ac:spMkLst>
        </pc:spChg>
      </pc:sldChg>
      <pc:sldChg chg="modSp mod ord">
        <pc:chgData name="Gillian Haberli" userId="5b303df6-96cc-486b-8cd4-b927288f9a21" providerId="ADAL" clId="{C62BF96A-EEDD-4FE0-9F67-A68514A866BF}" dt="2025-09-16T12:47:33.348" v="1192"/>
        <pc:sldMkLst>
          <pc:docMk/>
          <pc:sldMk cId="2426005390" sldId="445"/>
        </pc:sldMkLst>
        <pc:spChg chg="mod">
          <ac:chgData name="Gillian Haberli" userId="5b303df6-96cc-486b-8cd4-b927288f9a21" providerId="ADAL" clId="{C62BF96A-EEDD-4FE0-9F67-A68514A866BF}" dt="2025-09-15T17:00:38.833" v="13" actId="20577"/>
          <ac:spMkLst>
            <pc:docMk/>
            <pc:sldMk cId="2426005390" sldId="445"/>
            <ac:spMk id="14" creationId="{6E9BE89E-EB1F-9520-A956-3D2DEB25E3DC}"/>
          </ac:spMkLst>
        </pc:spChg>
      </pc:sldChg>
      <pc:sldChg chg="addSp delSp modSp new mod ord">
        <pc:chgData name="Gillian Haberli" userId="5b303df6-96cc-486b-8cd4-b927288f9a21" providerId="ADAL" clId="{C62BF96A-EEDD-4FE0-9F67-A68514A866BF}" dt="2025-09-16T12:27:32.764" v="981" actId="1076"/>
        <pc:sldMkLst>
          <pc:docMk/>
          <pc:sldMk cId="3576922475" sldId="446"/>
        </pc:sldMkLst>
        <pc:spChg chg="del">
          <ac:chgData name="Gillian Haberli" userId="5b303df6-96cc-486b-8cd4-b927288f9a21" providerId="ADAL" clId="{C62BF96A-EEDD-4FE0-9F67-A68514A866BF}" dt="2025-09-16T12:17:53.526" v="848" actId="478"/>
          <ac:spMkLst>
            <pc:docMk/>
            <pc:sldMk cId="3576922475" sldId="446"/>
            <ac:spMk id="2" creationId="{B032AB67-82A7-2C4A-3BB0-060199958F32}"/>
          </ac:spMkLst>
        </pc:spChg>
        <pc:spChg chg="mod">
          <ac:chgData name="Gillian Haberli" userId="5b303df6-96cc-486b-8cd4-b927288f9a21" providerId="ADAL" clId="{C62BF96A-EEDD-4FE0-9F67-A68514A866BF}" dt="2025-09-16T12:27:18.134" v="977" actId="404"/>
          <ac:spMkLst>
            <pc:docMk/>
            <pc:sldMk cId="3576922475" sldId="446"/>
            <ac:spMk id="3" creationId="{171E9076-4507-49AC-E1D5-E610CFC076E9}"/>
          </ac:spMkLst>
        </pc:spChg>
        <pc:spChg chg="add mod">
          <ac:chgData name="Gillian Haberli" userId="5b303df6-96cc-486b-8cd4-b927288f9a21" providerId="ADAL" clId="{C62BF96A-EEDD-4FE0-9F67-A68514A866BF}" dt="2025-09-16T12:17:45.629" v="847" actId="20577"/>
          <ac:spMkLst>
            <pc:docMk/>
            <pc:sldMk cId="3576922475" sldId="446"/>
            <ac:spMk id="4" creationId="{2BD037DD-8783-2282-B395-D2154FBF49B5}"/>
          </ac:spMkLst>
        </pc:spChg>
        <pc:spChg chg="add mod">
          <ac:chgData name="Gillian Haberli" userId="5b303df6-96cc-486b-8cd4-b927288f9a21" providerId="ADAL" clId="{C62BF96A-EEDD-4FE0-9F67-A68514A866BF}" dt="2025-09-16T12:17:53.961" v="849"/>
          <ac:spMkLst>
            <pc:docMk/>
            <pc:sldMk cId="3576922475" sldId="446"/>
            <ac:spMk id="6" creationId="{B785C642-9E5B-863D-C513-3AE5D21A7CE2}"/>
          </ac:spMkLst>
        </pc:spChg>
        <pc:picChg chg="add mod">
          <ac:chgData name="Gillian Haberli" userId="5b303df6-96cc-486b-8cd4-b927288f9a21" providerId="ADAL" clId="{C62BF96A-EEDD-4FE0-9F67-A68514A866BF}" dt="2025-09-16T12:27:26.580" v="980" actId="166"/>
          <ac:picMkLst>
            <pc:docMk/>
            <pc:sldMk cId="3576922475" sldId="446"/>
            <ac:picMk id="5" creationId="{08F2B982-E479-0686-D32B-2ABA13B51401}"/>
          </ac:picMkLst>
        </pc:picChg>
        <pc:picChg chg="add mod">
          <ac:chgData name="Gillian Haberli" userId="5b303df6-96cc-486b-8cd4-b927288f9a21" providerId="ADAL" clId="{C62BF96A-EEDD-4FE0-9F67-A68514A866BF}" dt="2025-09-16T12:27:32.764" v="981" actId="1076"/>
          <ac:picMkLst>
            <pc:docMk/>
            <pc:sldMk cId="3576922475" sldId="446"/>
            <ac:picMk id="8" creationId="{040D88CA-11CF-2C03-0FB9-D9F0F77100BF}"/>
          </ac:picMkLst>
        </pc:picChg>
      </pc:sldChg>
      <pc:sldChg chg="addSp delSp modSp add mod ord">
        <pc:chgData name="Gillian Haberli" userId="5b303df6-96cc-486b-8cd4-b927288f9a21" providerId="ADAL" clId="{C62BF96A-EEDD-4FE0-9F67-A68514A866BF}" dt="2025-09-16T12:48:34.354" v="1200"/>
        <pc:sldMkLst>
          <pc:docMk/>
          <pc:sldMk cId="0" sldId="447"/>
        </pc:sldMkLst>
        <pc:spChg chg="add mod">
          <ac:chgData name="Gillian Haberli" userId="5b303df6-96cc-486b-8cd4-b927288f9a21" providerId="ADAL" clId="{C62BF96A-EEDD-4FE0-9F67-A68514A866BF}" dt="2025-09-16T12:34:15.493" v="1146"/>
          <ac:spMkLst>
            <pc:docMk/>
            <pc:sldMk cId="0" sldId="447"/>
            <ac:spMk id="2" creationId="{9DC92AC2-6838-2D98-5A07-A8324635B565}"/>
          </ac:spMkLst>
        </pc:spChg>
        <pc:spChg chg="del">
          <ac:chgData name="Gillian Haberli" userId="5b303df6-96cc-486b-8cd4-b927288f9a21" providerId="ADAL" clId="{C62BF96A-EEDD-4FE0-9F67-A68514A866BF}" dt="2025-09-16T12:34:14.403" v="1145" actId="478"/>
          <ac:spMkLst>
            <pc:docMk/>
            <pc:sldMk cId="0" sldId="447"/>
            <ac:spMk id="155" creationId="{00000000-0000-0000-0000-000000000000}"/>
          </ac:spMkLst>
        </pc:spChg>
      </pc:sldChg>
      <pc:sldChg chg="add">
        <pc:chgData name="Gillian Haberli" userId="5b303df6-96cc-486b-8cd4-b927288f9a21" providerId="ADAL" clId="{C62BF96A-EEDD-4FE0-9F67-A68514A866BF}" dt="2025-09-16T12:37:37.128" v="1169"/>
        <pc:sldMkLst>
          <pc:docMk/>
          <pc:sldMk cId="0" sldId="44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FCF2C9-26ED-A61E-650D-E6B85F8B2A88}"/>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CF53344F-E6FE-EB9A-7291-BF1CD4358543}"/>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86F9CED4-0A2B-BC4F-832B-43A66077C334}" type="datetimeFigureOut">
              <a:rPr lang="en-US"/>
              <a:pPr>
                <a:defRPr/>
              </a:pPr>
              <a:t>9/16/2025</a:t>
            </a:fld>
            <a:endParaRPr lang="en-US"/>
          </a:p>
        </p:txBody>
      </p:sp>
      <p:sp>
        <p:nvSpPr>
          <p:cNvPr id="4" name="Footer Placeholder 3">
            <a:extLst>
              <a:ext uri="{FF2B5EF4-FFF2-40B4-BE49-F238E27FC236}">
                <a16:creationId xmlns:a16="http://schemas.microsoft.com/office/drawing/2014/main" id="{CF7C4E31-456F-BB3A-3676-2704D09E03C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0D507CA-E5FB-F6A0-AEAB-933F8A4D5905}"/>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28C6C1FB-FF54-BA47-B249-2C3783386E61}"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2CC2D68-B7BA-1295-5EBA-482B4BA1E6D0}"/>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746715C-CF6A-8645-F5E5-F91BDFF27B60}"/>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1A4A3F2-1692-E845-A83E-5E74B95B61BE}" type="datetimeFigureOut">
              <a:rPr lang="en-US" altLang="en-US"/>
              <a:pPr>
                <a:defRPr/>
              </a:pPr>
              <a:t>9/16/2025</a:t>
            </a:fld>
            <a:endParaRPr lang="en-US" altLang="en-US"/>
          </a:p>
        </p:txBody>
      </p:sp>
      <p:sp>
        <p:nvSpPr>
          <p:cNvPr id="4" name="Slide Image Placeholder 3">
            <a:extLst>
              <a:ext uri="{FF2B5EF4-FFF2-40B4-BE49-F238E27FC236}">
                <a16:creationId xmlns:a16="http://schemas.microsoft.com/office/drawing/2014/main" id="{7E0B312E-099F-88D8-C3C2-599C8653F73D}"/>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F2771FAA-4887-C86A-9E7A-A90ACFCF384F}"/>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38BB376-5AAB-58E4-109C-3000FA5D6A6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C3237555-228F-FF12-FD73-D2375F6D3A0B}"/>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AA350625-8A10-B748-B955-C9B150594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unavco.org/software/visualization/GPS-Velocity-Viewer/GPS-Velocity-Viewer.html"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unavco.org/instrumentation/networks/status/nota/overview/AC60"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maps.openquake.org/map/gshm-2023-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af499e5f65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g2af499e5f65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2af499e5f65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7f799db674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7f799db674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Clr>
                <a:schemeClr val="dk1"/>
              </a:buClr>
              <a:buSzPts val="1100"/>
              <a:buFont typeface="Arial"/>
              <a:buNone/>
            </a:pPr>
            <a:r>
              <a:rPr lang="en-US"/>
              <a:t>Background image from Google Maps</a:t>
            </a:r>
            <a:endParaRPr/>
          </a:p>
          <a:p>
            <a:pPr marL="0" lvl="0" indent="0" algn="l" rtl="0">
              <a:spcBef>
                <a:spcPts val="360"/>
              </a:spcBef>
              <a:spcAft>
                <a:spcPts val="0"/>
              </a:spcAft>
              <a:buClr>
                <a:schemeClr val="dk1"/>
              </a:buClr>
              <a:buSzPts val="1100"/>
              <a:buFont typeface="Arial"/>
              <a:buNone/>
            </a:pPr>
            <a:r>
              <a:rPr lang="en-US"/>
              <a:t>GPS/GNSS measured plate motions from the GPS Velocity Viewer - </a:t>
            </a:r>
            <a:r>
              <a:rPr lang="en-US" u="sng">
                <a:solidFill>
                  <a:schemeClr val="hlink"/>
                </a:solidFill>
                <a:hlinkClick r:id="rId3"/>
              </a:rPr>
              <a:t>https://www.unavco.org/software/visualization/GPS-Velocity-Viewer/GPS-Velocity-Viewer.html</a:t>
            </a:r>
            <a:r>
              <a:rPr lang="en-US"/>
              <a:t> (Eurasian reference frame data source)</a:t>
            </a:r>
            <a:endParaRPr/>
          </a:p>
          <a:p>
            <a:pPr marL="0" lvl="0" indent="0" algn="l" rtl="0">
              <a:spcBef>
                <a:spcPts val="360"/>
              </a:spcBef>
              <a:spcAft>
                <a:spcPts val="0"/>
              </a:spcAft>
              <a:buNone/>
            </a:pPr>
            <a:r>
              <a:rPr lang="en-US"/>
              <a:t>Station image from EarthScope - Network of the Americas (NOTA) (</a:t>
            </a:r>
            <a:r>
              <a:rPr lang="en-US" u="sng">
                <a:solidFill>
                  <a:schemeClr val="hlink"/>
                </a:solidFill>
                <a:hlinkClick r:id="rId4"/>
              </a:rPr>
              <a:t>https://www.unavco.org/instrumentation/networks/status/nota/overview/AC60</a:t>
            </a:r>
            <a:r>
              <a:rPr lang="en-US"/>
              <a:t>) </a:t>
            </a:r>
            <a:endParaRPr/>
          </a:p>
        </p:txBody>
      </p:sp>
      <p:sp>
        <p:nvSpPr>
          <p:cNvPr id="204" name="Google Shape;204;g37f799db674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5710358-B286-F24F-88DF-E1BEEF4348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B5472B6E-E0F0-9B48-9234-46223B10B2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6" name="Slide Number Placeholder 3">
            <a:extLst>
              <a:ext uri="{FF2B5EF4-FFF2-40B4-BE49-F238E27FC236}">
                <a16:creationId xmlns:a16="http://schemas.microsoft.com/office/drawing/2014/main" id="{30809881-9ED4-FB41-B7F9-8E0717657F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F671302-E665-3A49-B671-1F1E85EA2BDC}"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2667844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2C332-F386-5508-4DA9-19ED59571414}"/>
            </a:ext>
          </a:extLst>
        </p:cNvPr>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5B9EC4C-D062-6513-76F4-CC9BAA745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D3B5D26D-2FF9-4875-E9D5-F6D8E03F99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dirty="0">
                <a:latin typeface="Arial" panose="020B0604020202020204" pitchFamily="34" charset="0"/>
              </a:rPr>
              <a:t>On this map, the larger red star shows the epicenter of the July 29, 2025 magnitude 8.8 earthquake while the orange shading shows the rupture zone of that great earthquake.  The smaller red star indicates the epicenter of the September 13 magnitude 7.4 earthquake while the red shading shows the rupture zone of that major earthquake.  Aftershocks of the magnitude 8.8 earthquake that occurred from July 29 through September 12 are outlined by the orange dashed line.  Because its epicenter and rupture zone fall within both the rupture zone and aftershock distribution of the July 29 great earthquake, the magnitude 7.4 September 13 earthquake is also an aftershock of that great earthquake.  Indeed, the September 13 earthquake is the largest aftershock of the July 29, 2025 magnitude 8.8 great earthquake to this point in the aftershock sequence.</a:t>
            </a:r>
            <a:endParaRPr lang="en-US" sz="1200" dirty="0"/>
          </a:p>
          <a:p>
            <a:pPr eaLnBrk="1" hangingPunct="1">
              <a:spcBef>
                <a:spcPct val="0"/>
              </a:spcBef>
            </a:pPr>
            <a:endParaRPr lang="en-US" altLang="en-US" dirty="0"/>
          </a:p>
        </p:txBody>
      </p:sp>
      <p:sp>
        <p:nvSpPr>
          <p:cNvPr id="23556" name="Slide Number Placeholder 3">
            <a:extLst>
              <a:ext uri="{FF2B5EF4-FFF2-40B4-BE49-F238E27FC236}">
                <a16:creationId xmlns:a16="http://schemas.microsoft.com/office/drawing/2014/main" id="{E88A90C1-9971-298E-29E5-FADB0FEAA9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F671302-E665-3A49-B671-1F1E85EA2BDC}"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1211698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72282e18ce_0_3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372282e18ce_0_3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129" name="Google Shape;129;g372282e18ce_0_3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7f82cb81f3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7f82cb81f3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Seismic Hazard Map:</a:t>
            </a:r>
            <a:r>
              <a:rPr lang="en-US">
                <a:uFill>
                  <a:noFill/>
                </a:uFill>
                <a:hlinkClick r:id="rId3"/>
              </a:rPr>
              <a:t> </a:t>
            </a:r>
            <a:r>
              <a:rPr lang="en-US" u="sng">
                <a:solidFill>
                  <a:schemeClr val="hlink"/>
                </a:solidFill>
                <a:hlinkClick r:id="rId3"/>
              </a:rPr>
              <a:t>https://maps.openquake.org/map/gshm-2023-1/#6/20.626/103.533</a:t>
            </a:r>
            <a:endParaRPr/>
          </a:p>
        </p:txBody>
      </p:sp>
      <p:sp>
        <p:nvSpPr>
          <p:cNvPr id="176" name="Google Shape;176;g37f82cb81f3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7f82cb81f3_0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7f82cb81f3_0_1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93" name="Google Shape;193;g37f82cb81f3_0_1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7F9464C3-948A-C7D6-C59E-167A549AEE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C4D64BE5-2F17-92DF-56B6-494874F585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hlinkClick r:id="rId3"/>
              </a:rPr>
              <a:t>http://www.iris.edu/hq/programs/education_and_outreach/animations#K</a:t>
            </a:r>
            <a:endParaRPr lang="en-US" altLang="en-US" dirty="0"/>
          </a:p>
        </p:txBody>
      </p:sp>
      <p:sp>
        <p:nvSpPr>
          <p:cNvPr id="16387" name="Slide Number Placeholder 3">
            <a:extLst>
              <a:ext uri="{FF2B5EF4-FFF2-40B4-BE49-F238E27FC236}">
                <a16:creationId xmlns:a16="http://schemas.microsoft.com/office/drawing/2014/main" id="{FDF99B54-F1FF-FF49-6CBF-334735157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7E1149D-62EA-524D-AA2D-D07179FF47F1}" type="slidenum">
              <a:rPr lang="en-US" altLang="en-US">
                <a:solidFill>
                  <a:srgbClr val="000000"/>
                </a:solidFill>
                <a:latin typeface="Calibri" panose="020F0502020204030204" pitchFamily="34" charset="0"/>
              </a:rPr>
              <a:pPr/>
              <a:t>17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2af499e5f65_0_87: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2af499e5f65_0_8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251" name="Google Shape;251;g2af499e5f65_0_8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2af499e5f65_0_95: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2af499e5f65_0_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260" name="Google Shape;260;g2af499e5f65_0_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af499e5f65_0_103: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af499e5f65_0_1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69" name="Google Shape;269;g2af499e5f65_0_1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7f8f04eae8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7f8f04eae8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wikipedia</a:t>
            </a:r>
            <a:endParaRPr/>
          </a:p>
        </p:txBody>
      </p:sp>
      <p:sp>
        <p:nvSpPr>
          <p:cNvPr id="139" name="Google Shape;139;g37f8f04eae8_1_0:notes"/>
          <p:cNvSpPr txBox="1">
            <a:spLocks noGrp="1"/>
          </p:cNvSpPr>
          <p:nvPr>
            <p:ph type="sldNum" idx="12"/>
          </p:nvPr>
        </p:nvSpPr>
        <p:spPr>
          <a:xfrm>
            <a:off x="4143375" y="9120188"/>
            <a:ext cx="3170100" cy="479400"/>
          </a:xfrm>
          <a:prstGeom prst="rect">
            <a:avLst/>
          </a:prstGeom>
        </p:spPr>
        <p:txBody>
          <a:bodyPr spcFirstLastPara="1" wrap="square" lIns="91450" tIns="91450" rIns="91450" bIns="914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3</a:t>
            </a:fld>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d675a8ff8a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78" name="Google Shape;278;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7f8f04eae8_1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7f8f04eae8_1_1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51" name="Google Shape;151;g37f8f04eae8_1_11:notes"/>
          <p:cNvSpPr txBox="1">
            <a:spLocks noGrp="1"/>
          </p:cNvSpPr>
          <p:nvPr>
            <p:ph type="sldNum" idx="12"/>
          </p:nvPr>
        </p:nvSpPr>
        <p:spPr>
          <a:xfrm>
            <a:off x="4143375" y="9120188"/>
            <a:ext cx="3170100" cy="479400"/>
          </a:xfrm>
          <a:prstGeom prst="rect">
            <a:avLst/>
          </a:prstGeom>
        </p:spPr>
        <p:txBody>
          <a:bodyPr spcFirstLastPara="1" wrap="square" lIns="91450" tIns="91450" rIns="91450" bIns="91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282e18ce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372282e18ce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112" name="Google Shape;112;g372282e18ce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72282e18ce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72282e18ce_0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dirty="0"/>
          </a:p>
          <a:p>
            <a:pPr marL="0" lvl="0" indent="0" algn="l" rtl="0">
              <a:lnSpc>
                <a:spcPct val="115000"/>
              </a:lnSpc>
              <a:spcBef>
                <a:spcPts val="40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dirty="0"/>
          </a:p>
        </p:txBody>
      </p:sp>
      <p:sp>
        <p:nvSpPr>
          <p:cNvPr id="122" name="Google Shape;122;g372282e18ce_0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2a9614a7ab_1_19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2a9614a7ab_1_1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solidFill>
                  <a:srgbClr val="393996"/>
                </a:solidFill>
              </a:rPr>
              <a:t>Relevant Animation:  </a:t>
            </a:r>
            <a:r>
              <a:rPr lang="en-US"/>
              <a:t>Earthquake Foreshock – Mainshock - Aftershock:</a:t>
            </a:r>
            <a:r>
              <a:rPr lang="en-US">
                <a:uFill>
                  <a:noFill/>
                </a:uFill>
                <a:hlinkClick r:id="rId3"/>
              </a:rPr>
              <a:t> </a:t>
            </a:r>
            <a:r>
              <a:rPr lang="en-US" u="sng">
                <a:solidFill>
                  <a:schemeClr val="hlink"/>
                </a:solidFill>
                <a:hlinkClick r:id="rId3"/>
              </a:rPr>
              <a:t>https://www.iris.edu/hq/inclass/animation/earthquake_foreshockmainshockaftershock</a:t>
            </a:r>
            <a:endParaRPr u="sng">
              <a:solidFill>
                <a:schemeClr val="hlink"/>
              </a:solidFill>
            </a:endParaRPr>
          </a:p>
          <a:p>
            <a:pPr marL="0" lvl="0" indent="0" algn="l" rtl="0">
              <a:spcBef>
                <a:spcPts val="360"/>
              </a:spcBef>
              <a:spcAft>
                <a:spcPts val="0"/>
              </a:spcAft>
              <a:buNone/>
            </a:pPr>
            <a:endParaRPr/>
          </a:p>
        </p:txBody>
      </p:sp>
      <p:sp>
        <p:nvSpPr>
          <p:cNvPr id="277" name="Google Shape;277;g32a9614a7ab_1_1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a:extLst>
            <a:ext uri="{FF2B5EF4-FFF2-40B4-BE49-F238E27FC236}">
              <a16:creationId xmlns:a16="http://schemas.microsoft.com/office/drawing/2014/main" id="{9DF9804D-A56A-7134-C063-32FC82C6612A}"/>
            </a:ext>
          </a:extLst>
        </p:cNvPr>
        <p:cNvGrpSpPr/>
        <p:nvPr/>
      </p:nvGrpSpPr>
      <p:grpSpPr>
        <a:xfrm>
          <a:off x="0" y="0"/>
          <a:ext cx="0" cy="0"/>
          <a:chOff x="0" y="0"/>
          <a:chExt cx="0" cy="0"/>
        </a:xfrm>
      </p:grpSpPr>
      <p:sp>
        <p:nvSpPr>
          <p:cNvPr id="223" name="Google Shape;223;g373e8895971_0_0:notes">
            <a:extLst>
              <a:ext uri="{FF2B5EF4-FFF2-40B4-BE49-F238E27FC236}">
                <a16:creationId xmlns:a16="http://schemas.microsoft.com/office/drawing/2014/main" id="{27E53476-B5AD-97C7-25AB-D7F9E4587A68}"/>
              </a:ext>
            </a:extLst>
          </p:cNvPr>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4" name="Google Shape;224;g373e8895971_0_0:notes">
            <a:extLst>
              <a:ext uri="{FF2B5EF4-FFF2-40B4-BE49-F238E27FC236}">
                <a16:creationId xmlns:a16="http://schemas.microsoft.com/office/drawing/2014/main" id="{1FDA8D4E-601B-90C1-BF5C-69DB21328C07}"/>
              </a:ext>
            </a:extLst>
          </p:cNvPr>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r>
              <a:rPr lang="en-US" altLang="en-US" b="1" dirty="0">
                <a:solidFill>
                  <a:srgbClr val="393996"/>
                </a:solidFill>
                <a:ea typeface="ＭＳ Ｐゴシック" panose="020B0600070205080204" pitchFamily="34" charset="-128"/>
              </a:rPr>
              <a:t>Explore the Seismicity:</a:t>
            </a:r>
          </a:p>
          <a:p>
            <a:r>
              <a:rPr lang="en-US" altLang="en-US" dirty="0">
                <a:ea typeface="ＭＳ Ｐゴシック" panose="020B0600070205080204" pitchFamily="34" charset="-128"/>
              </a:rPr>
              <a:t>Interactive Earthquake Browser:  http://ds.iris.edu/ieb/</a:t>
            </a:r>
            <a:endParaRPr lang="en-US" altLang="en-US" dirty="0"/>
          </a:p>
          <a:p>
            <a:pPr marL="0" lvl="0" indent="0" algn="l" rtl="0">
              <a:spcBef>
                <a:spcPts val="0"/>
              </a:spcBef>
              <a:spcAft>
                <a:spcPts val="0"/>
              </a:spcAft>
              <a:buNone/>
            </a:pPr>
            <a:endParaRPr dirty="0"/>
          </a:p>
        </p:txBody>
      </p:sp>
      <p:sp>
        <p:nvSpPr>
          <p:cNvPr id="225" name="Google Shape;225;g373e8895971_0_0:notes">
            <a:extLst>
              <a:ext uri="{FF2B5EF4-FFF2-40B4-BE49-F238E27FC236}">
                <a16:creationId xmlns:a16="http://schemas.microsoft.com/office/drawing/2014/main" id="{71722589-6E56-F62F-ED7D-B24527E27F00}"/>
              </a:ext>
            </a:extLst>
          </p:cNvPr>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8</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4672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Fully explore this event and others in your classroom with the Interactive Earthquake Browser: https://ds.iris.edu/ieb/index.html?format=text&amp;nodata=404&amp;starttime=1970-01-01&amp;endtime=2055-01-01&amp;minmag=0&amp;maxmag=10&amp;mindepth=0&amp;maxdepth=900&amp;orderby=time-desc&amp;src=usgs&amp;limit=1000&amp;maxlat=65.12&amp;minlat=44.30&amp;maxlon=-160.85&amp;minlon=126.94&amp;zm=5&amp;mt=ter</a:t>
            </a:r>
          </a:p>
        </p:txBody>
      </p:sp>
      <p:sp>
        <p:nvSpPr>
          <p:cNvPr id="4" name="Slide Number Placeholder 3"/>
          <p:cNvSpPr>
            <a:spLocks noGrp="1"/>
          </p:cNvSpPr>
          <p:nvPr>
            <p:ph type="sldNum" sz="quarter" idx="5"/>
          </p:nvPr>
        </p:nvSpPr>
        <p:spPr/>
        <p:txBody>
          <a:bodyPr/>
          <a:lstStyle/>
          <a:p>
            <a:pPr>
              <a:defRPr/>
            </a:pPr>
            <a:fld id="{54005D80-A91E-7542-90CA-59272E17B4F4}" type="slidenum">
              <a:rPr lang="en-US" altLang="en-US" smtClean="0"/>
              <a:pPr>
                <a:defRPr/>
              </a:pPr>
              <a:t>9</a:t>
            </a:fld>
            <a:endParaRPr lang="en-US" altLang="en-US"/>
          </a:p>
        </p:txBody>
      </p:sp>
    </p:spTree>
    <p:extLst>
      <p:ext uri="{BB962C8B-B14F-4D97-AF65-F5344CB8AC3E}">
        <p14:creationId xmlns:p14="http://schemas.microsoft.com/office/powerpoint/2010/main" val="2414358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F5FB7-7253-2659-FB69-4F8EB857FA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E9E9BF-E07B-E12F-5EBA-6C6248A8B6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84EA9A-D67D-AD34-2E03-53B5A333C8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6328C8-F477-6B6C-FF8D-AF991F2E6396}"/>
              </a:ext>
            </a:extLst>
          </p:cNvPr>
          <p:cNvSpPr>
            <a:spLocks noGrp="1"/>
          </p:cNvSpPr>
          <p:nvPr>
            <p:ph type="sldNum" sz="quarter" idx="5"/>
          </p:nvPr>
        </p:nvSpPr>
        <p:spPr/>
        <p:txBody>
          <a:bodyPr/>
          <a:lstStyle/>
          <a:p>
            <a:pPr>
              <a:defRPr/>
            </a:pPr>
            <a:fld id="{54005D80-A91E-7542-90CA-59272E17B4F4}" type="slidenum">
              <a:rPr lang="en-US" altLang="en-US" smtClean="0"/>
              <a:pPr>
                <a:defRPr/>
              </a:pPr>
              <a:t>10</a:t>
            </a:fld>
            <a:endParaRPr lang="en-US" altLang="en-US"/>
          </a:p>
        </p:txBody>
      </p:sp>
    </p:spTree>
    <p:extLst>
      <p:ext uri="{BB962C8B-B14F-4D97-AF65-F5344CB8AC3E}">
        <p14:creationId xmlns:p14="http://schemas.microsoft.com/office/powerpoint/2010/main" val="2348511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6332D37-865A-597E-5DAD-228816EFB2DD}"/>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86E4346-24AA-C546-8FD2-8392912D0943}" type="datetimeFigureOut">
              <a:rPr lang="en-US" altLang="en-US"/>
              <a:pPr>
                <a:defRPr/>
              </a:pPr>
              <a:t>9/16/2025</a:t>
            </a:fld>
            <a:endParaRPr lang="en-US" altLang="en-US"/>
          </a:p>
        </p:txBody>
      </p:sp>
      <p:sp>
        <p:nvSpPr>
          <p:cNvPr id="5" name="Footer Placeholder 4">
            <a:extLst>
              <a:ext uri="{FF2B5EF4-FFF2-40B4-BE49-F238E27FC236}">
                <a16:creationId xmlns:a16="http://schemas.microsoft.com/office/drawing/2014/main" id="{2C89F800-2741-DCD8-3142-CB3F73195C7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1D442337-8FD4-BAD2-DE24-649948D6FB85}"/>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0ACB2259-406C-1B49-9B20-CC42DED1535C}" type="slidenum">
              <a:rPr lang="en-US" altLang="en-US"/>
              <a:pPr>
                <a:defRPr/>
              </a:pPr>
              <a:t>‹#›</a:t>
            </a:fld>
            <a:endParaRPr lang="en-US" altLang="en-US"/>
          </a:p>
        </p:txBody>
      </p:sp>
    </p:spTree>
    <p:extLst>
      <p:ext uri="{BB962C8B-B14F-4D97-AF65-F5344CB8AC3E}">
        <p14:creationId xmlns:p14="http://schemas.microsoft.com/office/powerpoint/2010/main" val="3146006146"/>
      </p:ext>
    </p:extLst>
  </p:cSld>
  <p:clrMapOvr>
    <a:masterClrMapping/>
  </p:clrMapOvr>
  <p:transition spd="slow" advClick="0" advTm="1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2A9450-C72C-14C1-7D39-64DC81512F7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678C44-E54A-6942-B687-57A068B94B3C}" type="datetimeFigureOut">
              <a:rPr lang="en-US" altLang="en-US"/>
              <a:pPr>
                <a:defRPr/>
              </a:pPr>
              <a:t>9/16/2025</a:t>
            </a:fld>
            <a:endParaRPr lang="en-US" altLang="en-US"/>
          </a:p>
        </p:txBody>
      </p:sp>
      <p:sp>
        <p:nvSpPr>
          <p:cNvPr id="5" name="Footer Placeholder 4">
            <a:extLst>
              <a:ext uri="{FF2B5EF4-FFF2-40B4-BE49-F238E27FC236}">
                <a16:creationId xmlns:a16="http://schemas.microsoft.com/office/drawing/2014/main" id="{E7B078DC-9C31-595B-9119-85E06A72489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51CDA6B-30A7-8E8D-D935-20131FAB4203}"/>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D8798F4F-E919-3942-8FB5-9643A887DA42}" type="slidenum">
              <a:rPr lang="en-US" altLang="en-US"/>
              <a:pPr>
                <a:defRPr/>
              </a:pPr>
              <a:t>‹#›</a:t>
            </a:fld>
            <a:endParaRPr lang="en-US" altLang="en-US"/>
          </a:p>
        </p:txBody>
      </p:sp>
    </p:spTree>
    <p:extLst>
      <p:ext uri="{BB962C8B-B14F-4D97-AF65-F5344CB8AC3E}">
        <p14:creationId xmlns:p14="http://schemas.microsoft.com/office/powerpoint/2010/main" val="753016421"/>
      </p:ext>
    </p:extLst>
  </p:cSld>
  <p:clrMapOvr>
    <a:masterClrMapping/>
  </p:clrMapOvr>
  <p:transition spd="slow" advClick="0" advTm="1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BE7CE7-732F-3E38-B2B0-50A0EABDAD9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33224B6-C765-8E4C-A175-D88D3C76F4A7}" type="datetimeFigureOut">
              <a:rPr lang="en-US" altLang="en-US"/>
              <a:pPr>
                <a:defRPr/>
              </a:pPr>
              <a:t>9/16/2025</a:t>
            </a:fld>
            <a:endParaRPr lang="en-US" altLang="en-US"/>
          </a:p>
        </p:txBody>
      </p:sp>
      <p:sp>
        <p:nvSpPr>
          <p:cNvPr id="5" name="Footer Placeholder 4">
            <a:extLst>
              <a:ext uri="{FF2B5EF4-FFF2-40B4-BE49-F238E27FC236}">
                <a16:creationId xmlns:a16="http://schemas.microsoft.com/office/drawing/2014/main" id="{DAE46F5D-E5EA-6708-19B1-B7767B78218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C4DD37-39D8-24C0-A70F-FA124D1E4C20}"/>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2D445A39-E648-D24D-AA5E-3FD77A623B2E}" type="slidenum">
              <a:rPr lang="en-US" altLang="en-US"/>
              <a:pPr>
                <a:defRPr/>
              </a:pPr>
              <a:t>‹#›</a:t>
            </a:fld>
            <a:endParaRPr lang="en-US" altLang="en-US"/>
          </a:p>
        </p:txBody>
      </p:sp>
    </p:spTree>
    <p:extLst>
      <p:ext uri="{BB962C8B-B14F-4D97-AF65-F5344CB8AC3E}">
        <p14:creationId xmlns:p14="http://schemas.microsoft.com/office/powerpoint/2010/main" val="757295917"/>
      </p:ext>
    </p:extLst>
  </p:cSld>
  <p:clrMapOvr>
    <a:masterClrMapping/>
  </p:clrMapOvr>
  <p:transition spd="slow" advClick="0" advTm="1200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r>
              <a:rPr lang="en-US"/>
              <a:t>Click to edit Master subtitle style</a:t>
            </a:r>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086E4346-24AA-C546-8FD2-8392912D0943}" type="datetimeFigureOut">
              <a:rPr lang="en-US" altLang="en-US" smtClean="0"/>
              <a:pPr>
                <a:defRPr/>
              </a:pPr>
              <a:t>9/16/2025</a:t>
            </a:fld>
            <a:endParaRPr lang="en-US" altLang="en-US"/>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a:defRPr/>
            </a:pPr>
            <a:fld id="{0ACB2259-406C-1B49-9B20-CC42DED1535C}" type="slidenum">
              <a:rPr lang="en-US" altLang="en-US" smtClean="0"/>
              <a:pPr>
                <a:defRPr/>
              </a:pPr>
              <a:t>‹#›</a:t>
            </a:fld>
            <a:endParaRPr lang="en-US" altLang="en-US"/>
          </a:p>
        </p:txBody>
      </p:sp>
    </p:spTree>
    <p:extLst>
      <p:ext uri="{BB962C8B-B14F-4D97-AF65-F5344CB8AC3E}">
        <p14:creationId xmlns:p14="http://schemas.microsoft.com/office/powerpoint/2010/main" val="3361791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pPr lvl="0"/>
            <a:r>
              <a:rPr lang="en-US"/>
              <a:t>Click to edit Master text styles</a:t>
            </a: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997A1B38-5A7F-C448-A2B5-1BF1B987B82C}" type="datetimeFigureOut">
              <a:rPr lang="en-US" altLang="en-US" smtClean="0"/>
              <a:pPr>
                <a:defRPr/>
              </a:pPr>
              <a:t>9/16/2025</a:t>
            </a:fld>
            <a:endParaRPr lang="en-US" altLang="en-US"/>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9804BBC1-A8A7-944E-9EBE-3F74A4E96146}" type="slidenum">
              <a:rPr lang="en-US" altLang="en-US" smtClean="0"/>
              <a:pPr>
                <a:defRPr/>
              </a:pPr>
              <a:t>‹#›</a:t>
            </a:fld>
            <a:endParaRPr lang="en-US" altLang="en-US"/>
          </a:p>
        </p:txBody>
      </p:sp>
    </p:spTree>
    <p:extLst>
      <p:ext uri="{BB962C8B-B14F-4D97-AF65-F5344CB8AC3E}">
        <p14:creationId xmlns:p14="http://schemas.microsoft.com/office/powerpoint/2010/main" val="17683907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pPr lvl="0"/>
            <a:r>
              <a:rPr lang="en-US"/>
              <a:t>Click to edit Master text styles</a:t>
            </a: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A07D6D20-30FB-0D4D-8D25-6974F29EC118}" type="datetimeFigureOut">
              <a:rPr lang="en-US" altLang="en-US" smtClean="0"/>
              <a:pPr>
                <a:defRPr/>
              </a:pPr>
              <a:t>9/16/2025</a:t>
            </a:fld>
            <a:endParaRPr lang="en-US" altLang="en-US"/>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573841DF-6C2D-6442-BDB3-AE4AC4F7F114}" type="slidenum">
              <a:rPr lang="en-US" altLang="en-US" smtClean="0"/>
              <a:pPr>
                <a:defRPr/>
              </a:pPr>
              <a:t>‹#›</a:t>
            </a:fld>
            <a:endParaRPr lang="en-US" altLang="en-US"/>
          </a:p>
        </p:txBody>
      </p:sp>
    </p:spTree>
    <p:extLst>
      <p:ext uri="{BB962C8B-B14F-4D97-AF65-F5344CB8AC3E}">
        <p14:creationId xmlns:p14="http://schemas.microsoft.com/office/powerpoint/2010/main" val="3356826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pPr lvl="0"/>
            <a:r>
              <a:rPr lang="en-US"/>
              <a:t>Click to edit Master text styles</a:t>
            </a: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pPr lvl="0"/>
            <a:r>
              <a:rPr lang="en-US"/>
              <a:t>Click to edit Master text styles</a:t>
            </a: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51F32A0E-25E3-3B42-9AD6-98714B22A2F6}" type="datetimeFigureOut">
              <a:rPr lang="en-US" altLang="en-US" smtClean="0"/>
              <a:pPr>
                <a:defRPr/>
              </a:pPr>
              <a:t>9/16/2025</a:t>
            </a:fld>
            <a:endParaRPr lang="en-US" altLang="en-US"/>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5F4C42CC-1BF5-F448-9FF5-378C29AA3543}" type="slidenum">
              <a:rPr lang="en-US" altLang="en-US" smtClean="0"/>
              <a:pPr>
                <a:defRPr/>
              </a:pPr>
              <a:t>‹#›</a:t>
            </a:fld>
            <a:endParaRPr lang="en-US" altLang="en-US"/>
          </a:p>
        </p:txBody>
      </p:sp>
    </p:spTree>
    <p:extLst>
      <p:ext uri="{BB962C8B-B14F-4D97-AF65-F5344CB8AC3E}">
        <p14:creationId xmlns:p14="http://schemas.microsoft.com/office/powerpoint/2010/main" val="8662378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pPr lvl="0"/>
            <a:r>
              <a:rPr lang="en-US"/>
              <a:t>Click to edit Master text styles</a:t>
            </a: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pPr lvl="0"/>
            <a:r>
              <a:rPr lang="en-US"/>
              <a:t>Click to edit Master text styles</a:t>
            </a: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pPr lvl="0"/>
            <a:r>
              <a:rPr lang="en-US"/>
              <a:t>Click to edit Master text styles</a:t>
            </a: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pPr lvl="0"/>
            <a:r>
              <a:rPr lang="en-US"/>
              <a:t>Click to edit Master text styles</a:t>
            </a: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494B797E-31BF-0B41-A969-7A9341C02372}" type="datetimeFigureOut">
              <a:rPr lang="en-US" altLang="en-US" smtClean="0"/>
              <a:pPr>
                <a:defRPr/>
              </a:pPr>
              <a:t>9/16/2025</a:t>
            </a:fld>
            <a:endParaRPr lang="en-US" altLang="en-US"/>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0E5BDD9A-EBDC-F949-B7C7-E88ABF717EB7}" type="slidenum">
              <a:rPr lang="en-US" altLang="en-US" smtClean="0"/>
              <a:pPr>
                <a:defRPr/>
              </a:pPr>
              <a:t>‹#›</a:t>
            </a:fld>
            <a:endParaRPr lang="en-US" altLang="en-US"/>
          </a:p>
        </p:txBody>
      </p:sp>
    </p:spTree>
    <p:extLst>
      <p:ext uri="{BB962C8B-B14F-4D97-AF65-F5344CB8AC3E}">
        <p14:creationId xmlns:p14="http://schemas.microsoft.com/office/powerpoint/2010/main" val="1649989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A85169EC-3163-FE4D-B91E-52B86B0ED134}" type="datetimeFigureOut">
              <a:rPr lang="en-US" altLang="en-US" smtClean="0"/>
              <a:pPr>
                <a:defRPr/>
              </a:pPr>
              <a:t>9/16/2025</a:t>
            </a:fld>
            <a:endParaRPr lang="en-US" altLang="en-US"/>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BBCE7FF7-37DC-9F4D-8A0C-A70A5B93FE0E}" type="slidenum">
              <a:rPr lang="en-US" altLang="en-US" smtClean="0"/>
              <a:pPr>
                <a:defRPr/>
              </a:pPr>
              <a:t>‹#›</a:t>
            </a:fld>
            <a:endParaRPr lang="en-US" altLang="en-US"/>
          </a:p>
        </p:txBody>
      </p:sp>
    </p:spTree>
    <p:extLst>
      <p:ext uri="{BB962C8B-B14F-4D97-AF65-F5344CB8AC3E}">
        <p14:creationId xmlns:p14="http://schemas.microsoft.com/office/powerpoint/2010/main" val="2379251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CD21383E-4583-3643-B2B5-F003EA22D136}" type="datetimeFigureOut">
              <a:rPr lang="en-US" altLang="en-US" smtClean="0"/>
              <a:pPr>
                <a:defRPr/>
              </a:pPr>
              <a:t>9/16/2025</a:t>
            </a:fld>
            <a:endParaRPr lang="en-US" altLang="en-US"/>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4E74C669-2B4F-6140-8292-9C632985CEB2}" type="slidenum">
              <a:rPr lang="en-US" altLang="en-US" smtClean="0"/>
              <a:pPr>
                <a:defRPr/>
              </a:pPr>
              <a:t>‹#›</a:t>
            </a:fld>
            <a:endParaRPr lang="en-US" altLang="en-US"/>
          </a:p>
        </p:txBody>
      </p:sp>
    </p:spTree>
    <p:extLst>
      <p:ext uri="{BB962C8B-B14F-4D97-AF65-F5344CB8AC3E}">
        <p14:creationId xmlns:p14="http://schemas.microsoft.com/office/powerpoint/2010/main" val="29793005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pPr lvl="0"/>
            <a:r>
              <a:rPr lang="en-US"/>
              <a:t>Click to edit Master text styles</a:t>
            </a: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pPr lvl="0"/>
            <a:r>
              <a:rPr lang="en-US"/>
              <a:t>Click to edit Master text styles</a:t>
            </a: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D997D256-80D5-9448-944D-C24139B412DE}" type="datetimeFigureOut">
              <a:rPr lang="en-US" altLang="en-US" smtClean="0"/>
              <a:pPr>
                <a:defRPr/>
              </a:pPr>
              <a:t>9/16/2025</a:t>
            </a:fld>
            <a:endParaRPr lang="en-US" altLang="en-US"/>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BBC7AF2C-FF1E-C344-9789-EF36625C8107}" type="slidenum">
              <a:rPr lang="en-US" altLang="en-US" smtClean="0"/>
              <a:pPr>
                <a:defRPr/>
              </a:pPr>
              <a:t>‹#›</a:t>
            </a:fld>
            <a:endParaRPr lang="en-US" altLang="en-US"/>
          </a:p>
        </p:txBody>
      </p:sp>
    </p:spTree>
    <p:extLst>
      <p:ext uri="{BB962C8B-B14F-4D97-AF65-F5344CB8AC3E}">
        <p14:creationId xmlns:p14="http://schemas.microsoft.com/office/powerpoint/2010/main" val="3102913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16FAE1-B25A-4AD5-7021-4EF59CF2CD35}"/>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997A1B38-5A7F-C448-A2B5-1BF1B987B82C}" type="datetimeFigureOut">
              <a:rPr lang="en-US" altLang="en-US"/>
              <a:pPr>
                <a:defRPr/>
              </a:pPr>
              <a:t>9/16/2025</a:t>
            </a:fld>
            <a:endParaRPr lang="en-US" altLang="en-US"/>
          </a:p>
        </p:txBody>
      </p:sp>
      <p:sp>
        <p:nvSpPr>
          <p:cNvPr id="5" name="Footer Placeholder 4">
            <a:extLst>
              <a:ext uri="{FF2B5EF4-FFF2-40B4-BE49-F238E27FC236}">
                <a16:creationId xmlns:a16="http://schemas.microsoft.com/office/drawing/2014/main" id="{AB58DC91-E3A3-EF76-6756-0F42351CCBB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DF4FF1AE-A078-E025-26D7-2D50B1FD2549}"/>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9804BBC1-A8A7-944E-9EBE-3F74A4E96146}" type="slidenum">
              <a:rPr lang="en-US" altLang="en-US"/>
              <a:pPr>
                <a:defRPr/>
              </a:pPr>
              <a:t>‹#›</a:t>
            </a:fld>
            <a:endParaRPr lang="en-US" altLang="en-US"/>
          </a:p>
        </p:txBody>
      </p:sp>
    </p:spTree>
    <p:extLst>
      <p:ext uri="{BB962C8B-B14F-4D97-AF65-F5344CB8AC3E}">
        <p14:creationId xmlns:p14="http://schemas.microsoft.com/office/powerpoint/2010/main" val="717707897"/>
      </p:ext>
    </p:extLst>
  </p:cSld>
  <p:clrMapOvr>
    <a:masterClrMapping/>
  </p:clrMapOvr>
  <p:transition spd="slow" advClick="0" advTm="1200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pPr lvl="0"/>
            <a:r>
              <a:rPr lang="en-US"/>
              <a:t>Click to edit Master text styles</a:t>
            </a: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114C757F-8404-0841-924E-4EBF190A4BDF}" type="datetimeFigureOut">
              <a:rPr lang="en-US" smtClean="0"/>
              <a:pPr>
                <a:defRPr/>
              </a:pPr>
              <a:t>9/16/2025</a:t>
            </a:fld>
            <a:endParaRPr lang="en-US"/>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5E379CEB-1FD5-BB49-8B82-B5AF9040BD51}" type="slidenum">
              <a:rPr lang="en-US" altLang="en-US" smtClean="0"/>
              <a:pPr>
                <a:defRPr/>
              </a:pPr>
              <a:t>‹#›</a:t>
            </a:fld>
            <a:endParaRPr lang="en-US" altLang="en-US"/>
          </a:p>
        </p:txBody>
      </p:sp>
    </p:spTree>
    <p:extLst>
      <p:ext uri="{BB962C8B-B14F-4D97-AF65-F5344CB8AC3E}">
        <p14:creationId xmlns:p14="http://schemas.microsoft.com/office/powerpoint/2010/main" val="1579013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pPr lvl="0"/>
            <a:r>
              <a:rPr lang="en-US"/>
              <a:t>Click to edit Master text styles</a:t>
            </a: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A9678C44-E54A-6942-B687-57A068B94B3C}" type="datetimeFigureOut">
              <a:rPr lang="en-US" altLang="en-US" smtClean="0"/>
              <a:pPr>
                <a:defRPr/>
              </a:pPr>
              <a:t>9/16/2025</a:t>
            </a:fld>
            <a:endParaRPr lang="en-US" altLang="en-US"/>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D8798F4F-E919-3942-8FB5-9643A887DA42}" type="slidenum">
              <a:rPr lang="en-US" altLang="en-US" smtClean="0"/>
              <a:pPr>
                <a:defRPr/>
              </a:pPr>
              <a:t>‹#›</a:t>
            </a:fld>
            <a:endParaRPr lang="en-US" altLang="en-US"/>
          </a:p>
        </p:txBody>
      </p:sp>
    </p:spTree>
    <p:extLst>
      <p:ext uri="{BB962C8B-B14F-4D97-AF65-F5344CB8AC3E}">
        <p14:creationId xmlns:p14="http://schemas.microsoft.com/office/powerpoint/2010/main" val="28139842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r>
              <a:rPr lang="en-US"/>
              <a:t>Click to edit Master title style</a:t>
            </a:r>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pPr lvl="0"/>
            <a:r>
              <a:rPr lang="en-US"/>
              <a:t>Click to edit Master text styles</a:t>
            </a: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fld id="{333224B6-C765-8E4C-A175-D88D3C76F4A7}" type="datetimeFigureOut">
              <a:rPr lang="en-US" altLang="en-US" smtClean="0"/>
              <a:pPr>
                <a:defRPr/>
              </a:pPr>
              <a:t>9/16/2025</a:t>
            </a:fld>
            <a:endParaRPr lang="en-US" altLang="en-US"/>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a:defRPr/>
            </a:pPr>
            <a:endParaRPr lang="en-US" altLang="en-US"/>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a:defRPr/>
            </a:pPr>
            <a:fld id="{2D445A39-E648-D24D-AA5E-3FD77A623B2E}" type="slidenum">
              <a:rPr lang="en-US" altLang="en-US" smtClean="0"/>
              <a:pPr>
                <a:defRPr/>
              </a:pPr>
              <a:t>‹#›</a:t>
            </a:fld>
            <a:endParaRPr lang="en-US" altLang="en-US"/>
          </a:p>
        </p:txBody>
      </p:sp>
    </p:spTree>
    <p:extLst>
      <p:ext uri="{BB962C8B-B14F-4D97-AF65-F5344CB8AC3E}">
        <p14:creationId xmlns:p14="http://schemas.microsoft.com/office/powerpoint/2010/main" val="3803657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78574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542269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593676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4632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2771522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792113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25282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C96895-6F9B-11E0-91F8-24DAE96216F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07D6D20-30FB-0D4D-8D25-6974F29EC118}" type="datetimeFigureOut">
              <a:rPr lang="en-US" altLang="en-US"/>
              <a:pPr>
                <a:defRPr/>
              </a:pPr>
              <a:t>9/16/2025</a:t>
            </a:fld>
            <a:endParaRPr lang="en-US" altLang="en-US"/>
          </a:p>
        </p:txBody>
      </p:sp>
      <p:sp>
        <p:nvSpPr>
          <p:cNvPr id="5" name="Footer Placeholder 4">
            <a:extLst>
              <a:ext uri="{FF2B5EF4-FFF2-40B4-BE49-F238E27FC236}">
                <a16:creationId xmlns:a16="http://schemas.microsoft.com/office/drawing/2014/main" id="{D688D8A4-BD07-9070-BF39-39C5E0AAB61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13EB4AEE-2B2C-7CFE-0F01-B67B85493737}"/>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573841DF-6C2D-6442-BDB3-AE4AC4F7F114}" type="slidenum">
              <a:rPr lang="en-US" altLang="en-US"/>
              <a:pPr>
                <a:defRPr/>
              </a:pPr>
              <a:t>‹#›</a:t>
            </a:fld>
            <a:endParaRPr lang="en-US" altLang="en-US"/>
          </a:p>
        </p:txBody>
      </p:sp>
    </p:spTree>
    <p:extLst>
      <p:ext uri="{BB962C8B-B14F-4D97-AF65-F5344CB8AC3E}">
        <p14:creationId xmlns:p14="http://schemas.microsoft.com/office/powerpoint/2010/main" val="38428698"/>
      </p:ext>
    </p:extLst>
  </p:cSld>
  <p:clrMapOvr>
    <a:masterClrMapping/>
  </p:clrMapOvr>
  <p:transition spd="slow" advClick="0" advTm="12000"/>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423851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314359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730006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05416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6455FC-99FE-0223-2A96-5F8288ACA98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1F32A0E-25E3-3B42-9AD6-98714B22A2F6}" type="datetimeFigureOut">
              <a:rPr lang="en-US" altLang="en-US"/>
              <a:pPr>
                <a:defRPr/>
              </a:pPr>
              <a:t>9/16/2025</a:t>
            </a:fld>
            <a:endParaRPr lang="en-US" altLang="en-US"/>
          </a:p>
        </p:txBody>
      </p:sp>
      <p:sp>
        <p:nvSpPr>
          <p:cNvPr id="6" name="Footer Placeholder 5">
            <a:extLst>
              <a:ext uri="{FF2B5EF4-FFF2-40B4-BE49-F238E27FC236}">
                <a16:creationId xmlns:a16="http://schemas.microsoft.com/office/drawing/2014/main" id="{10B68E27-5CD1-13C5-4BA8-FB76B66FDCD1}"/>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5B4CA277-0D71-F7BC-0F53-8DB797E31FA7}"/>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5F4C42CC-1BF5-F448-9FF5-378C29AA3543}" type="slidenum">
              <a:rPr lang="en-US" altLang="en-US"/>
              <a:pPr>
                <a:defRPr/>
              </a:pPr>
              <a:t>‹#›</a:t>
            </a:fld>
            <a:endParaRPr lang="en-US" altLang="en-US"/>
          </a:p>
        </p:txBody>
      </p:sp>
    </p:spTree>
    <p:extLst>
      <p:ext uri="{BB962C8B-B14F-4D97-AF65-F5344CB8AC3E}">
        <p14:creationId xmlns:p14="http://schemas.microsoft.com/office/powerpoint/2010/main" val="2765354087"/>
      </p:ext>
    </p:extLst>
  </p:cSld>
  <p:clrMapOvr>
    <a:masterClrMapping/>
  </p:clrMapOvr>
  <p:transition spd="slow" advClick="0" advTm="1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9BCB9D-2E08-6451-04F3-09E4EE9D9DD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94B797E-31BF-0B41-A969-7A9341C02372}" type="datetimeFigureOut">
              <a:rPr lang="en-US" altLang="en-US"/>
              <a:pPr>
                <a:defRPr/>
              </a:pPr>
              <a:t>9/16/2025</a:t>
            </a:fld>
            <a:endParaRPr lang="en-US" altLang="en-US"/>
          </a:p>
        </p:txBody>
      </p:sp>
      <p:sp>
        <p:nvSpPr>
          <p:cNvPr id="8" name="Footer Placeholder 7">
            <a:extLst>
              <a:ext uri="{FF2B5EF4-FFF2-40B4-BE49-F238E27FC236}">
                <a16:creationId xmlns:a16="http://schemas.microsoft.com/office/drawing/2014/main" id="{E19E1297-12E5-A7F1-21AE-A0D621C8667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6C1B2B1A-CE43-942E-B7E1-16D657CBDF35}"/>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0E5BDD9A-EBDC-F949-B7C7-E88ABF717EB7}" type="slidenum">
              <a:rPr lang="en-US" altLang="en-US"/>
              <a:pPr>
                <a:defRPr/>
              </a:pPr>
              <a:t>‹#›</a:t>
            </a:fld>
            <a:endParaRPr lang="en-US" altLang="en-US"/>
          </a:p>
        </p:txBody>
      </p:sp>
    </p:spTree>
    <p:extLst>
      <p:ext uri="{BB962C8B-B14F-4D97-AF65-F5344CB8AC3E}">
        <p14:creationId xmlns:p14="http://schemas.microsoft.com/office/powerpoint/2010/main" val="2133161815"/>
      </p:ext>
    </p:extLst>
  </p:cSld>
  <p:clrMapOvr>
    <a:masterClrMapping/>
  </p:clrMapOvr>
  <p:transition spd="slow" advClick="0" advTm="1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4A804D-68D3-109E-BCD1-95B50DF3C5D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85169EC-3163-FE4D-B91E-52B86B0ED134}" type="datetimeFigureOut">
              <a:rPr lang="en-US" altLang="en-US"/>
              <a:pPr>
                <a:defRPr/>
              </a:pPr>
              <a:t>9/16/2025</a:t>
            </a:fld>
            <a:endParaRPr lang="en-US" altLang="en-US"/>
          </a:p>
        </p:txBody>
      </p:sp>
      <p:sp>
        <p:nvSpPr>
          <p:cNvPr id="4" name="Footer Placeholder 3">
            <a:extLst>
              <a:ext uri="{FF2B5EF4-FFF2-40B4-BE49-F238E27FC236}">
                <a16:creationId xmlns:a16="http://schemas.microsoft.com/office/drawing/2014/main" id="{9E4C7840-1A55-F48B-B52B-EF8AC84930A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2827C2F9-C2C2-43F8-0C37-57F7945AF573}"/>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BBCE7FF7-37DC-9F4D-8A0C-A70A5B93FE0E}" type="slidenum">
              <a:rPr lang="en-US" altLang="en-US"/>
              <a:pPr>
                <a:defRPr/>
              </a:pPr>
              <a:t>‹#›</a:t>
            </a:fld>
            <a:endParaRPr lang="en-US" altLang="en-US"/>
          </a:p>
        </p:txBody>
      </p:sp>
    </p:spTree>
    <p:extLst>
      <p:ext uri="{BB962C8B-B14F-4D97-AF65-F5344CB8AC3E}">
        <p14:creationId xmlns:p14="http://schemas.microsoft.com/office/powerpoint/2010/main" val="215908951"/>
      </p:ext>
    </p:extLst>
  </p:cSld>
  <p:clrMapOvr>
    <a:masterClrMapping/>
  </p:clrMapOvr>
  <p:transition spd="slow" advClick="0" advTm="1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756858-44F7-7B7C-F195-8265E36090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D21383E-4583-3643-B2B5-F003EA22D136}" type="datetimeFigureOut">
              <a:rPr lang="en-US" altLang="en-US"/>
              <a:pPr>
                <a:defRPr/>
              </a:pPr>
              <a:t>9/16/2025</a:t>
            </a:fld>
            <a:endParaRPr lang="en-US" altLang="en-US"/>
          </a:p>
        </p:txBody>
      </p:sp>
      <p:sp>
        <p:nvSpPr>
          <p:cNvPr id="3" name="Footer Placeholder 2">
            <a:extLst>
              <a:ext uri="{FF2B5EF4-FFF2-40B4-BE49-F238E27FC236}">
                <a16:creationId xmlns:a16="http://schemas.microsoft.com/office/drawing/2014/main" id="{9E98B86E-BC3C-D462-8A3B-3FC47F3D2D5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40374BB9-A80D-86FE-18AD-559B93AE928C}"/>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4E74C669-2B4F-6140-8292-9C632985CEB2}" type="slidenum">
              <a:rPr lang="en-US" altLang="en-US"/>
              <a:pPr>
                <a:defRPr/>
              </a:pPr>
              <a:t>‹#›</a:t>
            </a:fld>
            <a:endParaRPr lang="en-US" altLang="en-US"/>
          </a:p>
        </p:txBody>
      </p:sp>
    </p:spTree>
    <p:extLst>
      <p:ext uri="{BB962C8B-B14F-4D97-AF65-F5344CB8AC3E}">
        <p14:creationId xmlns:p14="http://schemas.microsoft.com/office/powerpoint/2010/main" val="1593740690"/>
      </p:ext>
    </p:extLst>
  </p:cSld>
  <p:clrMapOvr>
    <a:masterClrMapping/>
  </p:clrMapOvr>
  <p:transition spd="slow" advClick="0" advTm="1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C42F8CD6-292E-0863-22B5-78DA6B4D687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997D256-80D5-9448-944D-C24139B412DE}" type="datetimeFigureOut">
              <a:rPr lang="en-US" altLang="en-US"/>
              <a:pPr>
                <a:defRPr/>
              </a:pPr>
              <a:t>9/16/2025</a:t>
            </a:fld>
            <a:endParaRPr lang="en-US" altLang="en-US"/>
          </a:p>
        </p:txBody>
      </p:sp>
      <p:sp>
        <p:nvSpPr>
          <p:cNvPr id="6" name="Footer Placeholder 5">
            <a:extLst>
              <a:ext uri="{FF2B5EF4-FFF2-40B4-BE49-F238E27FC236}">
                <a16:creationId xmlns:a16="http://schemas.microsoft.com/office/drawing/2014/main" id="{305B11C8-51BC-171D-261C-6F32FA4F17C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81F9AF5C-1C6C-CAC4-96A7-84F879A3D586}"/>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BBC7AF2C-FF1E-C344-9789-EF36625C8107}" type="slidenum">
              <a:rPr lang="en-US" altLang="en-US"/>
              <a:pPr>
                <a:defRPr/>
              </a:pPr>
              <a:t>‹#›</a:t>
            </a:fld>
            <a:endParaRPr lang="en-US" altLang="en-US"/>
          </a:p>
        </p:txBody>
      </p:sp>
    </p:spTree>
    <p:extLst>
      <p:ext uri="{BB962C8B-B14F-4D97-AF65-F5344CB8AC3E}">
        <p14:creationId xmlns:p14="http://schemas.microsoft.com/office/powerpoint/2010/main" val="2681492749"/>
      </p:ext>
    </p:extLst>
  </p:cSld>
  <p:clrMapOvr>
    <a:masterClrMapping/>
  </p:clrMapOvr>
  <p:transition spd="slow" advClick="0" advTm="1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FC91FF1F-6C4D-AEFC-DABF-32CE72209A3D}"/>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31B67F8-3FEB-D744-A504-479B9377ABB5}" type="datetimeFigureOut">
              <a:rPr lang="en-US" altLang="en-US"/>
              <a:pPr>
                <a:defRPr/>
              </a:pPr>
              <a:t>9/16/2025</a:t>
            </a:fld>
            <a:endParaRPr lang="en-US" altLang="en-US"/>
          </a:p>
        </p:txBody>
      </p:sp>
      <p:sp>
        <p:nvSpPr>
          <p:cNvPr id="6" name="Footer Placeholder 5">
            <a:extLst>
              <a:ext uri="{FF2B5EF4-FFF2-40B4-BE49-F238E27FC236}">
                <a16:creationId xmlns:a16="http://schemas.microsoft.com/office/drawing/2014/main" id="{23A15041-BF83-9C0C-C0BF-6B871CC12BD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98187B87-8EEF-7731-76F5-C2ACE2BFA879}"/>
              </a:ext>
            </a:extLst>
          </p:cNvPr>
          <p:cNvSpPr>
            <a:spLocks noGrp="1"/>
          </p:cNvSpPr>
          <p:nvPr>
            <p:ph type="sldNum" sz="quarter" idx="12"/>
          </p:nvPr>
        </p:nvSpPr>
        <p:spPr/>
        <p:txBody>
          <a:bodyPr/>
          <a:lstStyle>
            <a:lvl1pPr defTabSz="914400" eaLnBrk="0" hangingPunct="0">
              <a:defRPr smtClean="0">
                <a:latin typeface="Arial" panose="020B0604020202020204" pitchFamily="34" charset="0"/>
              </a:defRPr>
            </a:lvl1pPr>
          </a:lstStyle>
          <a:p>
            <a:pPr>
              <a:defRPr/>
            </a:pPr>
            <a:fld id="{54A52320-4021-C24B-8854-5C1E658195C6}" type="slidenum">
              <a:rPr lang="en-US" altLang="en-US"/>
              <a:pPr>
                <a:defRPr/>
              </a:pPr>
              <a:t>‹#›</a:t>
            </a:fld>
            <a:endParaRPr lang="en-US" altLang="en-US"/>
          </a:p>
        </p:txBody>
      </p:sp>
    </p:spTree>
    <p:extLst>
      <p:ext uri="{BB962C8B-B14F-4D97-AF65-F5344CB8AC3E}">
        <p14:creationId xmlns:p14="http://schemas.microsoft.com/office/powerpoint/2010/main" val="701442729"/>
      </p:ext>
    </p:extLst>
  </p:cSld>
  <p:clrMapOvr>
    <a:masterClrMapping/>
  </p:clrMapOvr>
  <p:transition spd="slow" advClick="0" advTm="1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85BD38D5-58B2-CF69-3828-F3C1D1F6BF4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B51CBF83-F8E5-4D94-A4EE-590745B9E07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DF477F0-F9B4-4A4E-F562-6D6CE22DEB1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114C757F-8404-0841-924E-4EBF190A4BDF}" type="datetimeFigureOut">
              <a:rPr lang="en-US"/>
              <a:pPr>
                <a:defRPr/>
              </a:pPr>
              <a:t>9/16/2025</a:t>
            </a:fld>
            <a:endParaRPr lang="en-US"/>
          </a:p>
        </p:txBody>
      </p:sp>
      <p:sp>
        <p:nvSpPr>
          <p:cNvPr id="5" name="Footer Placeholder 4">
            <a:extLst>
              <a:ext uri="{FF2B5EF4-FFF2-40B4-BE49-F238E27FC236}">
                <a16:creationId xmlns:a16="http://schemas.microsoft.com/office/drawing/2014/main" id="{A56CD220-9645-85B5-873D-4AE2D743CA86}"/>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D260E0B8-BE3E-0901-DBE8-57E965CB083D}"/>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smtClean="0">
                <a:solidFill>
                  <a:srgbClr val="898989"/>
                </a:solidFill>
                <a:latin typeface="Calibri" panose="020F0502020204030204" pitchFamily="34" charset="0"/>
              </a:defRPr>
            </a:lvl1pPr>
          </a:lstStyle>
          <a:p>
            <a:pPr>
              <a:defRPr/>
            </a:pPr>
            <a:fld id="{5E379CEB-1FD5-BB49-8B82-B5AF9040BD5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180" r:id="rId1"/>
    <p:sldLayoutId id="2147485181" r:id="rId2"/>
    <p:sldLayoutId id="2147485182" r:id="rId3"/>
    <p:sldLayoutId id="2147485183" r:id="rId4"/>
    <p:sldLayoutId id="2147485184" r:id="rId5"/>
    <p:sldLayoutId id="2147485185" r:id="rId6"/>
    <p:sldLayoutId id="2147485186" r:id="rId7"/>
    <p:sldLayoutId id="2147485187" r:id="rId8"/>
    <p:sldLayoutId id="2147485188" r:id="rId9"/>
    <p:sldLayoutId id="2147485189" r:id="rId10"/>
    <p:sldLayoutId id="2147485190" r:id="rId11"/>
  </p:sldLayoutIdLst>
  <p:transition spd="slow" advClick="0" advTm="1200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pPr>
              <a:defRPr/>
            </a:pPr>
            <a:fld id="{114C757F-8404-0841-924E-4EBF190A4BDF}" type="datetimeFigureOut">
              <a:rPr lang="en-US" smtClean="0"/>
              <a:pPr>
                <a:defRPr/>
              </a:pPr>
              <a:t>9/16/2025</a:t>
            </a:fld>
            <a:endParaRPr lang="en-US"/>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pPr>
              <a:defRPr/>
            </a:pPr>
            <a:endParaRPr lang="en-US"/>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a:defRPr/>
            </a:pPr>
            <a:fld id="{5E379CEB-1FD5-BB49-8B82-B5AF9040BD51}" type="slidenum">
              <a:rPr lang="en-US" altLang="en-US" smtClean="0"/>
              <a:pPr>
                <a:defRPr/>
              </a:pPr>
              <a:t>‹#›</a:t>
            </a:fld>
            <a:endParaRPr lang="en-US" altLang="en-US"/>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extLst>
      <p:ext uri="{BB962C8B-B14F-4D97-AF65-F5344CB8AC3E}">
        <p14:creationId xmlns:p14="http://schemas.microsoft.com/office/powerpoint/2010/main" val="687770733"/>
      </p:ext>
    </p:extLst>
  </p:cSld>
  <p:clrMap bg1="lt1" tx1="dk1" bg2="dk2" tx2="lt2" accent1="accent1" accent2="accent2" accent3="accent3" accent4="accent4" accent5="accent5" accent6="accent6" hlink="hlink" folHlink="folHlink"/>
  <p:sldLayoutIdLst>
    <p:sldLayoutId id="2147485192" r:id="rId1"/>
    <p:sldLayoutId id="2147485193" r:id="rId2"/>
    <p:sldLayoutId id="2147485194" r:id="rId3"/>
    <p:sldLayoutId id="2147485195" r:id="rId4"/>
    <p:sldLayoutId id="2147485196" r:id="rId5"/>
    <p:sldLayoutId id="2147485197" r:id="rId6"/>
    <p:sldLayoutId id="2147485198" r:id="rId7"/>
    <p:sldLayoutId id="2147485199" r:id="rId8"/>
    <p:sldLayoutId id="2147485200" r:id="rId9"/>
    <p:sldLayoutId id="2147485201" r:id="rId10"/>
    <p:sldLayoutId id="2147485202" r:id="rId11"/>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extLst>
      <p:ext uri="{BB962C8B-B14F-4D97-AF65-F5344CB8AC3E}">
        <p14:creationId xmlns:p14="http://schemas.microsoft.com/office/powerpoint/2010/main" val="2224537570"/>
      </p:ext>
    </p:extLst>
  </p:cSld>
  <p:clrMap bg1="lt1" tx1="dk1" bg2="dk2" tx2="lt2" accent1="accent1" accent2="accent2" accent3="accent3" accent4="accent4" accent5="accent5" accent6="accent6" hlink="hlink" folHlink="folHlink"/>
  <p:sldLayoutIdLst>
    <p:sldLayoutId id="2147485204" r:id="rId1"/>
    <p:sldLayoutId id="2147485205" r:id="rId2"/>
    <p:sldLayoutId id="2147485206" r:id="rId3"/>
    <p:sldLayoutId id="2147485207" r:id="rId4"/>
    <p:sldLayoutId id="2147485208" r:id="rId5"/>
    <p:sldLayoutId id="2147485209" r:id="rId6"/>
    <p:sldLayoutId id="2147485210" r:id="rId7"/>
    <p:sldLayoutId id="2147485211" r:id="rId8"/>
    <p:sldLayoutId id="2147485212" r:id="rId9"/>
    <p:sldLayoutId id="2147485213" r:id="rId10"/>
    <p:sldLayoutId id="214748521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copy"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hyperlink" Target="https://docs.google.com/document/d/1iURX9H_4q2hAIZ5dB4i4jKiyrjQ3g4YZzzMcd6Ki_uE/copy" TargetMode="External"/><Relationship Id="rId5" Type="http://schemas.openxmlformats.org/officeDocument/2006/relationships/hyperlink" Target="https://docs.google.com/document/d/1YgDZjuXrINA-kcZ6mnDMXJgy3rp7xn-yuyl4Ef-_xw8/copy" TargetMode="External"/><Relationship Id="rId4" Type="http://schemas.openxmlformats.org/officeDocument/2006/relationships/hyperlink" Target="https://docs.google.com/document/d/1A9qCrAtOxL1sJrCkDwNCMBwBhRm9pw3lFP3C60hpqBE/copy"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4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document/d/1PcTLPrp1Dr1nc0jUGFi03Ni44FUhzdpY32YcFDXiM5s/copy"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ocs.google.com/document/d/1A9qCrAtOxL1sJrCkDwNCMBwBhRm9pw3lFP3C60hpqBE/copy"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earthscope.org/geophysical-event/petropavlovsk-kamchatsky-russia-us6000qw60/" TargetMode="Externa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s://docs.google.com/document/d/1YgDZjuXrINA-kcZ6mnDMXJgy3rp7xn-yuyl4Ef-_xw8/copy"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mailto:gillian.haberli@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6.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16.jp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10478B"/>
              </a:solidFill>
              <a:effectLst/>
              <a:uLnTx/>
              <a:uFillTx/>
              <a:latin typeface="Arial"/>
              <a:ea typeface="Arial"/>
              <a:cs typeface="Arial"/>
              <a:sym typeface="Arial"/>
            </a:endParaRPr>
          </a:p>
        </p:txBody>
      </p:sp>
      <p:sp>
        <p:nvSpPr>
          <p:cNvPr id="92" name="Google Shape;92;p13"/>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a:ln>
                  <a:noFill/>
                </a:ln>
                <a:solidFill>
                  <a:srgbClr val="000000"/>
                </a:solidFill>
                <a:effectLst/>
                <a:uLnTx/>
                <a:uFillTx/>
                <a:latin typeface="Calibri"/>
                <a:ea typeface="Calibri"/>
                <a:cs typeface="Calibri"/>
                <a:sym typeface="Calibri"/>
              </a:rPr>
              <a:t>Teacher Guide</a:t>
            </a:r>
            <a:endParaRPr kumimoji="0" sz="3200" b="1"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93" name="Google Shape;93;p13"/>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1" u="none" strike="noStrike" kern="0" cap="none" spc="0" normalizeH="0" baseline="0" noProof="0">
                <a:ln>
                  <a:noFill/>
                </a:ln>
                <a:solidFill>
                  <a:srgbClr val="000000"/>
                </a:solidFill>
                <a:effectLst/>
                <a:uLnTx/>
                <a:uFillTx/>
                <a:latin typeface="Arial"/>
                <a:cs typeface="Arial"/>
                <a:sym typeface="Arial"/>
              </a:rPr>
              <a:t>Welcome to Teachable Moments! Our goal is to provide timely and accurate information to develop knowledge about a newsworthy earthquake for audiences from middle school through college.</a:t>
            </a:r>
            <a:r>
              <a:rPr kumimoji="0" lang="en-US" sz="1600" b="1" i="1" u="none" strike="noStrike" kern="0" cap="none" spc="0" normalizeH="0" baseline="0" noProof="0">
                <a:ln>
                  <a:noFill/>
                </a:ln>
                <a:solidFill>
                  <a:srgbClr val="000000"/>
                </a:solidFill>
                <a:effectLst/>
                <a:uLnTx/>
                <a:uFillTx/>
                <a:latin typeface="Calibri"/>
                <a:ea typeface="Calibri"/>
                <a:cs typeface="Calibri"/>
                <a:sym typeface="Calibri"/>
              </a:rPr>
              <a:t> </a:t>
            </a:r>
            <a:r>
              <a:rPr kumimoji="0" lang="en-US" sz="1600" b="1" i="1" u="none" strike="noStrike" kern="0" cap="none" spc="0" normalizeH="0" baseline="0" noProof="0">
                <a:ln>
                  <a:noFill/>
                </a:ln>
                <a:solidFill>
                  <a:srgbClr val="000000"/>
                </a:solidFill>
                <a:effectLst/>
                <a:uLnTx/>
                <a:uFillTx/>
                <a:latin typeface="Arial"/>
                <a:cs typeface="Arial"/>
                <a:sym typeface="Arial"/>
              </a:rPr>
              <a:t>Please use the slides to get a concise, but thorough overview of the recent earthquake and then use them as is, or customize it for your students and curriculum. </a:t>
            </a:r>
            <a:endParaRPr kumimoji="0" sz="1600" b="1" i="1"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000000"/>
                </a:solidFill>
                <a:effectLst/>
                <a:uLnTx/>
                <a:uFillTx/>
                <a:latin typeface="Arial"/>
                <a:cs typeface="Arial"/>
                <a:sym typeface="Arial"/>
              </a:rPr>
              <a:t>For the 2025-26 school year: </a:t>
            </a:r>
            <a:endParaRPr kumimoji="0" sz="1600" b="0" i="0" u="none" strike="noStrike" kern="0" cap="none" spc="0" normalizeH="0" baseline="0" noProof="0">
              <a:ln>
                <a:noFill/>
              </a:ln>
              <a:solidFill>
                <a:srgbClr val="000000"/>
              </a:solidFill>
              <a:effectLst/>
              <a:uLnTx/>
              <a:uFillTx/>
              <a:latin typeface="Arial"/>
              <a:cs typeface="Arial"/>
              <a:sym typeface="Arial"/>
            </a:endParaRPr>
          </a:p>
          <a:p>
            <a:pPr marL="457200" marR="0" lvl="0" indent="-317500" algn="l" defTabSz="914400" rtl="0" eaLnBrk="1" fontAlgn="auto" latinLnBrk="0" hangingPunct="1">
              <a:lnSpc>
                <a:spcPct val="115000"/>
              </a:lnSpc>
              <a:spcBef>
                <a:spcPts val="1600"/>
              </a:spcBef>
              <a:spcAft>
                <a:spcPts val="0"/>
              </a:spcAft>
              <a:buClr>
                <a:srgbClr val="000000"/>
              </a:buClr>
              <a:buSzPts val="1400"/>
              <a:buFont typeface="Arial"/>
              <a:buAutoNum type="arabicPeriod"/>
              <a:tabLst/>
              <a:defRPr/>
            </a:pPr>
            <a:r>
              <a:rPr kumimoji="0" lang="en-US" sz="1400" b="1" i="0" u="none" strike="noStrike" kern="0" cap="none" spc="0" normalizeH="0" baseline="0" noProof="0">
                <a:ln>
                  <a:noFill/>
                </a:ln>
                <a:solidFill>
                  <a:srgbClr val="000000"/>
                </a:solidFill>
                <a:effectLst/>
                <a:uLnTx/>
                <a:uFillTx/>
                <a:latin typeface="Arial"/>
                <a:cs typeface="Arial"/>
                <a:sym typeface="Arial"/>
              </a:rPr>
              <a:t>Color-coding for grade levels.</a:t>
            </a:r>
            <a:r>
              <a:rPr kumimoji="0" lang="en-US" sz="1400" b="1" i="0" u="none" strike="noStrike" kern="0" cap="none" spc="0" normalizeH="0" baseline="0" noProof="0">
                <a:ln>
                  <a:noFill/>
                </a:ln>
                <a:solidFill>
                  <a:srgbClr val="434343"/>
                </a:solidFill>
                <a:effectLst/>
                <a:uLnTx/>
                <a:uFillTx/>
                <a:latin typeface="Arial"/>
                <a:cs typeface="Arial"/>
                <a:sym typeface="Arial"/>
              </a:rPr>
              <a:t>                    </a:t>
            </a:r>
            <a:r>
              <a:rPr kumimoji="0" lang="en-US" sz="1400" b="1" i="0" u="sng" strike="noStrike" kern="0" cap="none" spc="0" normalizeH="0" baseline="0" noProof="0">
                <a:ln>
                  <a:noFill/>
                </a:ln>
                <a:solidFill>
                  <a:srgbClr val="0000FF"/>
                </a:solidFill>
                <a:effectLst/>
                <a:uLnTx/>
                <a:uFillTx/>
                <a:latin typeface="Arial"/>
                <a:cs typeface="Arial"/>
                <a:sym typeface="Arial"/>
                <a:hlinkClick r:id="rId3"/>
              </a:rPr>
              <a:t>middle school</a:t>
            </a:r>
            <a:r>
              <a:rPr kumimoji="0" lang="en-US" sz="1400" b="1" i="0" u="none" strike="noStrike" kern="0" cap="none" spc="0" normalizeH="0" baseline="0" noProof="0">
                <a:ln>
                  <a:noFill/>
                </a:ln>
                <a:solidFill>
                  <a:srgbClr val="434343"/>
                </a:solidFill>
                <a:effectLst/>
                <a:uLnTx/>
                <a:uFillTx/>
                <a:latin typeface="Arial"/>
                <a:cs typeface="Arial"/>
                <a:sym typeface="Arial"/>
              </a:rPr>
              <a:t> +                   </a:t>
            </a:r>
            <a:r>
              <a:rPr kumimoji="0" lang="en-US" sz="1400" b="1" i="0" u="sng" strike="noStrike" kern="0" cap="none" spc="0" normalizeH="0" baseline="0" noProof="0">
                <a:ln>
                  <a:noFill/>
                </a:ln>
                <a:solidFill>
                  <a:srgbClr val="0000FF"/>
                </a:solidFill>
                <a:effectLst/>
                <a:uLnTx/>
                <a:uFillTx/>
                <a:latin typeface="Arial"/>
                <a:cs typeface="Arial"/>
                <a:sym typeface="Arial"/>
                <a:hlinkClick r:id="rId4"/>
              </a:rPr>
              <a:t>high school</a:t>
            </a:r>
            <a:r>
              <a:rPr kumimoji="0" lang="en-US" sz="1400" b="1" i="0" u="none" strike="noStrike" kern="0" cap="none" spc="0" normalizeH="0" baseline="0" noProof="0">
                <a:ln>
                  <a:noFill/>
                </a:ln>
                <a:solidFill>
                  <a:srgbClr val="434343"/>
                </a:solidFill>
                <a:effectLst/>
                <a:uLnTx/>
                <a:uFillTx/>
                <a:latin typeface="Arial"/>
                <a:cs typeface="Arial"/>
                <a:sym typeface="Arial"/>
              </a:rPr>
              <a:t> +  </a:t>
            </a:r>
            <a:endParaRPr kumimoji="0" sz="1400" b="1" i="0" u="none" strike="noStrike" kern="0" cap="none" spc="0" normalizeH="0" baseline="0" noProof="0">
              <a:ln>
                <a:noFill/>
              </a:ln>
              <a:solidFill>
                <a:srgbClr val="434343"/>
              </a:solidFill>
              <a:effectLst/>
              <a:uLnTx/>
              <a:uFillTx/>
              <a:latin typeface="Arial"/>
              <a:cs typeface="Arial"/>
              <a:sym typeface="Arial"/>
            </a:endParaRPr>
          </a:p>
          <a:p>
            <a:pPr marL="457200" marR="0" lvl="0" indent="0" algn="l" defTabSz="914400" rtl="0" eaLnBrk="1" fontAlgn="auto" latinLnBrk="0" hangingPunct="1">
              <a:lnSpc>
                <a:spcPct val="115000"/>
              </a:lnSpc>
              <a:spcBef>
                <a:spcPts val="160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434343"/>
                </a:solidFill>
                <a:effectLst/>
                <a:uLnTx/>
                <a:uFillTx/>
                <a:latin typeface="Arial"/>
                <a:cs typeface="Arial"/>
                <a:sym typeface="Arial"/>
              </a:rPr>
              <a:t>                                                                                                 </a:t>
            </a:r>
            <a:r>
              <a:rPr kumimoji="0" lang="en-US" sz="1400" b="1" i="0" u="sng" strike="noStrike" kern="0" cap="none" spc="0" normalizeH="0" baseline="0" noProof="0">
                <a:ln>
                  <a:noFill/>
                </a:ln>
                <a:solidFill>
                  <a:srgbClr val="0000FF"/>
                </a:solidFill>
                <a:effectLst/>
                <a:uLnTx/>
                <a:uFillTx/>
                <a:latin typeface="Arial"/>
                <a:cs typeface="Arial"/>
                <a:sym typeface="Arial"/>
                <a:hlinkClick r:id="rId5"/>
              </a:rPr>
              <a:t>college</a:t>
            </a:r>
            <a:r>
              <a:rPr kumimoji="0" lang="en-US" sz="1400" b="1" i="0" u="none" strike="noStrike" kern="0" cap="none" spc="0" normalizeH="0" baseline="0" noProof="0">
                <a:ln>
                  <a:noFill/>
                </a:ln>
                <a:solidFill>
                  <a:srgbClr val="434343"/>
                </a:solidFill>
                <a:effectLst/>
                <a:uLnTx/>
                <a:uFillTx/>
                <a:latin typeface="Arial"/>
                <a:cs typeface="Arial"/>
                <a:sym typeface="Arial"/>
              </a:rPr>
              <a:t>                                              </a:t>
            </a:r>
            <a:endParaRPr kumimoji="0" sz="1400" b="1" i="0" u="none" strike="noStrike" kern="0" cap="none" spc="0" normalizeH="0" baseline="0" noProof="0">
              <a:ln>
                <a:noFill/>
              </a:ln>
              <a:solidFill>
                <a:srgbClr val="434343"/>
              </a:solidFill>
              <a:effectLst/>
              <a:uLnTx/>
              <a:uFillTx/>
              <a:latin typeface="Arial"/>
              <a:cs typeface="Arial"/>
              <a:sym typeface="Arial"/>
            </a:endParaRPr>
          </a:p>
          <a:p>
            <a:pPr marL="457200" marR="0" lvl="0" indent="-317500" algn="l" defTabSz="914400" rtl="0" eaLnBrk="1" fontAlgn="auto" latinLnBrk="0" hangingPunct="1">
              <a:lnSpc>
                <a:spcPct val="115000"/>
              </a:lnSpc>
              <a:spcBef>
                <a:spcPts val="1600"/>
              </a:spcBef>
              <a:spcAft>
                <a:spcPts val="0"/>
              </a:spcAft>
              <a:buClr>
                <a:srgbClr val="000000"/>
              </a:buClr>
              <a:buSzPts val="1400"/>
              <a:buFont typeface="Arial"/>
              <a:buAutoNum type="arabicPeriod"/>
              <a:tabLst/>
              <a:defRPr/>
            </a:pPr>
            <a:r>
              <a:rPr kumimoji="0" lang="en-US" sz="1400" b="1" i="0" u="none" strike="noStrike" kern="0" cap="none" spc="0" normalizeH="0" baseline="0" noProof="0">
                <a:ln>
                  <a:noFill/>
                </a:ln>
                <a:solidFill>
                  <a:srgbClr val="000000"/>
                </a:solidFill>
                <a:effectLst/>
                <a:uLnTx/>
                <a:uFillTx/>
                <a:latin typeface="Arial"/>
                <a:cs typeface="Arial"/>
                <a:sym typeface="Arial"/>
              </a:rPr>
              <a:t>Check out the Slide Guide: Slides or pdf handout that will guide your students through the slide deck:       </a:t>
            </a:r>
            <a:r>
              <a:rPr kumimoji="0" lang="en-US" sz="1400" b="1" i="0" u="sng" strike="noStrike" kern="0" cap="none" spc="0" normalizeH="0" baseline="0" noProof="0">
                <a:ln>
                  <a:noFill/>
                </a:ln>
                <a:solidFill>
                  <a:srgbClr val="0000FF"/>
                </a:solidFill>
                <a:effectLst/>
                <a:uLnTx/>
                <a:uFillTx/>
                <a:latin typeface="Arial"/>
                <a:cs typeface="Arial"/>
                <a:sym typeface="Arial"/>
                <a:hlinkClick r:id="rId3"/>
              </a:rPr>
              <a:t>middle school</a:t>
            </a:r>
            <a:r>
              <a:rPr kumimoji="0" lang="en-US" sz="1400" b="0" i="0" u="none" strike="noStrike" kern="0" cap="none" spc="0" normalizeH="0" baseline="0" noProof="0">
                <a:ln>
                  <a:noFill/>
                </a:ln>
                <a:solidFill>
                  <a:srgbClr val="000000"/>
                </a:solidFill>
                <a:effectLst/>
                <a:uLnTx/>
                <a:uFillTx/>
                <a:latin typeface="Arial"/>
                <a:cs typeface="Arial"/>
                <a:sym typeface="Arial"/>
              </a:rPr>
              <a:t> pdf           </a:t>
            </a:r>
            <a:r>
              <a:rPr kumimoji="0" lang="en-US" sz="1400" b="1" i="0" u="sng" strike="noStrike" kern="0" cap="none" spc="0" normalizeH="0" baseline="0" noProof="0">
                <a:ln>
                  <a:noFill/>
                </a:ln>
                <a:solidFill>
                  <a:srgbClr val="0000FF"/>
                </a:solidFill>
                <a:effectLst/>
                <a:uLnTx/>
                <a:uFillTx/>
                <a:latin typeface="Arial"/>
                <a:cs typeface="Arial"/>
                <a:sym typeface="Arial"/>
                <a:hlinkClick r:id="rId4"/>
              </a:rPr>
              <a:t>high school</a:t>
            </a:r>
            <a:r>
              <a:rPr kumimoji="0" lang="en-US" sz="1400" b="0" i="0" u="none" strike="noStrike" kern="0" cap="none" spc="0" normalizeH="0" baseline="0" noProof="0">
                <a:ln>
                  <a:noFill/>
                </a:ln>
                <a:solidFill>
                  <a:srgbClr val="000000"/>
                </a:solidFill>
                <a:effectLst/>
                <a:uLnTx/>
                <a:uFillTx/>
                <a:latin typeface="Arial"/>
                <a:cs typeface="Arial"/>
                <a:sym typeface="Arial"/>
              </a:rPr>
              <a:t> pdf                   </a:t>
            </a:r>
            <a:r>
              <a:rPr kumimoji="0" lang="en-US" sz="1400" b="1" i="0" u="sng" strike="noStrike" kern="0" cap="none" spc="0" normalizeH="0" baseline="0" noProof="0">
                <a:ln>
                  <a:noFill/>
                </a:ln>
                <a:solidFill>
                  <a:srgbClr val="0000FF"/>
                </a:solidFill>
                <a:effectLst/>
                <a:uLnTx/>
                <a:uFillTx/>
                <a:latin typeface="Arial"/>
                <a:cs typeface="Arial"/>
                <a:sym typeface="Arial"/>
                <a:hlinkClick r:id="rId5"/>
              </a:rPr>
              <a:t>college</a:t>
            </a:r>
            <a:r>
              <a:rPr kumimoji="0" lang="en-US" sz="1400" b="0" i="0" u="none" strike="noStrike" kern="0" cap="none" spc="0" normalizeH="0" baseline="0" noProof="0">
                <a:ln>
                  <a:noFill/>
                </a:ln>
                <a:solidFill>
                  <a:srgbClr val="000000"/>
                </a:solidFill>
                <a:effectLst/>
                <a:uLnTx/>
                <a:uFillTx/>
                <a:latin typeface="Arial"/>
                <a:cs typeface="Arial"/>
                <a:sym typeface="Arial"/>
              </a:rPr>
              <a:t> pdf</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457200" marR="0" lvl="0" indent="-317500" algn="l" defTabSz="914400" rtl="0" eaLnBrk="1" fontAlgn="auto" latinLnBrk="0" hangingPunct="1">
              <a:lnSpc>
                <a:spcPct val="115000"/>
              </a:lnSpc>
              <a:spcBef>
                <a:spcPts val="1000"/>
              </a:spcBef>
              <a:spcAft>
                <a:spcPts val="0"/>
              </a:spcAft>
              <a:buClr>
                <a:srgbClr val="000000"/>
              </a:buClr>
              <a:buSzPts val="1400"/>
              <a:buFont typeface="Arial"/>
              <a:buAutoNum type="arabicPeriod"/>
              <a:tabLst/>
              <a:defRPr/>
            </a:pPr>
            <a:r>
              <a:rPr kumimoji="0" lang="en-US" sz="1400" b="1" i="0" u="none" strike="noStrike" kern="0" cap="none" spc="0" normalizeH="0" baseline="0" noProof="0">
                <a:ln>
                  <a:noFill/>
                </a:ln>
                <a:solidFill>
                  <a:srgbClr val="000000"/>
                </a:solidFill>
                <a:effectLst/>
                <a:uLnTx/>
                <a:uFillTx/>
                <a:latin typeface="Arial"/>
                <a:cs typeface="Arial"/>
                <a:sym typeface="Arial"/>
              </a:rPr>
              <a:t>Cross Curricular Content slide(s): A quick hit about the city or area that gives you cross-curricular connections: </a:t>
            </a:r>
            <a:r>
              <a:rPr kumimoji="0" lang="en-US" sz="1400" b="0" i="0" u="none" strike="noStrike" kern="0" cap="none" spc="0" normalizeH="0" baseline="0" noProof="0">
                <a:ln>
                  <a:noFill/>
                </a:ln>
                <a:solidFill>
                  <a:srgbClr val="000000"/>
                </a:solidFill>
                <a:effectLst/>
                <a:uLnTx/>
                <a:uFillTx/>
                <a:latin typeface="Arial"/>
                <a:cs typeface="Arial"/>
                <a:sym typeface="Arial"/>
              </a:rPr>
              <a:t>geography, physics, chemistry, biology, environmental science or even history.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457200" marR="0" lvl="0" indent="-317500" algn="l" defTabSz="914400" rtl="0" eaLnBrk="1" fontAlgn="auto" latinLnBrk="0" hangingPunct="1">
              <a:lnSpc>
                <a:spcPct val="115000"/>
              </a:lnSpc>
              <a:spcBef>
                <a:spcPts val="1000"/>
              </a:spcBef>
              <a:spcAft>
                <a:spcPts val="0"/>
              </a:spcAft>
              <a:buClr>
                <a:srgbClr val="000000"/>
              </a:buClr>
              <a:buSzPts val="1400"/>
              <a:buFont typeface="Arial"/>
              <a:buAutoNum type="arabicPeriod"/>
              <a:tabLst/>
              <a:defRPr/>
            </a:pPr>
            <a:r>
              <a:rPr kumimoji="0" lang="en-US" sz="1400" b="1" i="0" u="none" strike="noStrike" kern="0" cap="none" spc="0" normalizeH="0" baseline="0" noProof="0">
                <a:ln>
                  <a:noFill/>
                </a:ln>
                <a:solidFill>
                  <a:srgbClr val="000000"/>
                </a:solidFill>
                <a:effectLst/>
                <a:uLnTx/>
                <a:uFillTx/>
                <a:latin typeface="Arial"/>
                <a:cs typeface="Arial"/>
                <a:sym typeface="Arial"/>
              </a:rPr>
              <a:t>NGSS Connections linked to questions in the Slide Guide are located in the notes sections below each slide guide.</a:t>
            </a:r>
            <a:endParaRPr kumimoji="0" sz="1400" b="1" i="0" u="none" strike="noStrike" kern="0" cap="none" spc="0" normalizeH="0" baseline="0" noProof="0">
              <a:ln>
                <a:noFill/>
              </a:ln>
              <a:solidFill>
                <a:srgbClr val="000000"/>
              </a:solidFill>
              <a:effectLst/>
              <a:uLnTx/>
              <a:uFillTx/>
              <a:latin typeface="Arial"/>
              <a:cs typeface="Arial"/>
              <a:sym typeface="Arial"/>
            </a:endParaRPr>
          </a:p>
          <a:p>
            <a:pPr marL="457200" marR="0" lvl="0" indent="-317500" algn="l" defTabSz="914400" rtl="0" eaLnBrk="1" fontAlgn="auto" latinLnBrk="0" hangingPunct="1">
              <a:lnSpc>
                <a:spcPct val="115000"/>
              </a:lnSpc>
              <a:spcBef>
                <a:spcPts val="1600"/>
              </a:spcBef>
              <a:spcAft>
                <a:spcPts val="1000"/>
              </a:spcAft>
              <a:buClr>
                <a:srgbClr val="000000"/>
              </a:buClr>
              <a:buSzPts val="1400"/>
              <a:buFont typeface="Arial"/>
              <a:buAutoNum type="arabicPeriod"/>
              <a:tabLst/>
              <a:defRPr/>
            </a:pPr>
            <a:r>
              <a:rPr kumimoji="0" lang="en-US" sz="1400" b="1" i="0" u="none" strike="noStrike" kern="0" cap="none" spc="0" normalizeH="0" baseline="0" noProof="0">
                <a:ln>
                  <a:noFill/>
                </a:ln>
                <a:solidFill>
                  <a:srgbClr val="000000"/>
                </a:solidFill>
                <a:effectLst/>
                <a:uLnTx/>
                <a:uFillTx/>
                <a:latin typeface="Arial"/>
                <a:cs typeface="Arial"/>
                <a:sym typeface="Arial"/>
              </a:rPr>
              <a:t>Fill in the blank </a:t>
            </a:r>
            <a:r>
              <a:rPr kumimoji="0" lang="en-US" sz="1400" b="1" i="0" u="sng" strike="noStrike" kern="0" cap="none" spc="0" normalizeH="0" baseline="0" noProof="0">
                <a:ln>
                  <a:noFill/>
                </a:ln>
                <a:solidFill>
                  <a:srgbClr val="0000FF"/>
                </a:solidFill>
                <a:effectLst/>
                <a:uLnTx/>
                <a:uFillTx/>
                <a:latin typeface="Arial"/>
                <a:cs typeface="Arial"/>
                <a:sym typeface="Arial"/>
                <a:hlinkClick r:id="rId6"/>
              </a:rPr>
              <a:t>sub-plans</a:t>
            </a:r>
            <a:r>
              <a:rPr kumimoji="0" lang="en-US" sz="1400" b="1" i="0" u="none" strike="noStrike" kern="0" cap="none" spc="0" normalizeH="0" baseline="0" noProof="0">
                <a:ln>
                  <a:noFill/>
                </a:ln>
                <a:solidFill>
                  <a:srgbClr val="000000"/>
                </a:solidFill>
                <a:effectLst/>
                <a:uLnTx/>
                <a:uFillTx/>
                <a:latin typeface="Arial"/>
                <a:cs typeface="Arial"/>
                <a:sym typeface="Arial"/>
              </a:rPr>
              <a:t>: </a:t>
            </a:r>
            <a:r>
              <a:rPr kumimoji="0" lang="en-US" sz="1400" b="0" i="0" u="none" strike="noStrike" kern="0" cap="none" spc="0" normalizeH="0" baseline="0" noProof="0">
                <a:ln>
                  <a:noFill/>
                </a:ln>
                <a:solidFill>
                  <a:srgbClr val="000000"/>
                </a:solidFill>
                <a:effectLst/>
                <a:uLnTx/>
                <a:uFillTx/>
                <a:latin typeface="Arial"/>
                <a:cs typeface="Arial"/>
                <a:sym typeface="Arial"/>
              </a:rPr>
              <a:t>The first two pages can be completed and used all year (hint: sheet protector). The rest are for you to modify or fill-in to customize your sub-plans to fit what you’re doing.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94" name="Google Shape;94;p13"/>
          <p:cNvPicPr preferRelativeResize="0"/>
          <p:nvPr/>
        </p:nvPicPr>
        <p:blipFill>
          <a:blip r:embed="rId7">
            <a:alphaModFix/>
          </a:blip>
          <a:stretch>
            <a:fillRect/>
          </a:stretch>
        </p:blipFill>
        <p:spPr>
          <a:xfrm>
            <a:off x="3655600" y="2840238"/>
            <a:ext cx="676275" cy="381000"/>
          </a:xfrm>
          <a:prstGeom prst="rect">
            <a:avLst/>
          </a:prstGeom>
          <a:noFill/>
          <a:ln>
            <a:noFill/>
          </a:ln>
        </p:spPr>
      </p:pic>
      <p:pic>
        <p:nvPicPr>
          <p:cNvPr id="95" name="Google Shape;95;p13"/>
          <p:cNvPicPr preferRelativeResize="0"/>
          <p:nvPr/>
        </p:nvPicPr>
        <p:blipFill>
          <a:blip r:embed="rId8">
            <a:alphaModFix/>
          </a:blip>
          <a:stretch>
            <a:fillRect/>
          </a:stretch>
        </p:blipFill>
        <p:spPr>
          <a:xfrm>
            <a:off x="6008375" y="2840250"/>
            <a:ext cx="695325" cy="381000"/>
          </a:xfrm>
          <a:prstGeom prst="rect">
            <a:avLst/>
          </a:prstGeom>
          <a:noFill/>
          <a:ln>
            <a:noFill/>
          </a:ln>
        </p:spPr>
      </p:pic>
      <p:pic>
        <p:nvPicPr>
          <p:cNvPr id="96" name="Google Shape;96;p13"/>
          <p:cNvPicPr preferRelativeResize="0"/>
          <p:nvPr/>
        </p:nvPicPr>
        <p:blipFill>
          <a:blip r:embed="rId9">
            <a:alphaModFix/>
          </a:blip>
          <a:stretch>
            <a:fillRect/>
          </a:stretch>
        </p:blipFill>
        <p:spPr>
          <a:xfrm>
            <a:off x="5017663" y="3233725"/>
            <a:ext cx="676275"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687B3-695F-7D37-A1C9-D4497BAFDBFB}"/>
            </a:ext>
          </a:extLst>
        </p:cNvPr>
        <p:cNvGrpSpPr/>
        <p:nvPr/>
      </p:nvGrpSpPr>
      <p:grpSpPr>
        <a:xfrm>
          <a:off x="0" y="0"/>
          <a:ext cx="0" cy="0"/>
          <a:chOff x="0" y="0"/>
          <a:chExt cx="0" cy="0"/>
        </a:xfrm>
      </p:grpSpPr>
      <p:pic>
        <p:nvPicPr>
          <p:cNvPr id="4" name="Picture 3" descr="A picture containing candelabrum, fan, grate&#10;&#10;Description automatically generated">
            <a:extLst>
              <a:ext uri="{FF2B5EF4-FFF2-40B4-BE49-F238E27FC236}">
                <a16:creationId xmlns:a16="http://schemas.microsoft.com/office/drawing/2014/main" id="{A94F2630-C4E6-BF17-6397-B568580C3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632A6477-DBAC-4EED-CAF9-32922FE69EC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descr="A table of numbers and a number of percentages&#10;&#10;Description automatically generated with medium confidence">
            <a:extLst>
              <a:ext uri="{FF2B5EF4-FFF2-40B4-BE49-F238E27FC236}">
                <a16:creationId xmlns:a16="http://schemas.microsoft.com/office/drawing/2014/main" id="{2B162476-C52F-FEBD-DA8E-94DD58AD624B}"/>
              </a:ext>
            </a:extLst>
          </p:cNvPr>
          <p:cNvPicPr>
            <a:picLocks noChangeAspect="1"/>
          </p:cNvPicPr>
          <p:nvPr/>
        </p:nvPicPr>
        <p:blipFill>
          <a:blip r:embed="rId4">
            <a:extLst>
              <a:ext uri="{28A0092B-C50C-407E-A947-70E740481C1C}">
                <a14:useLocalDpi xmlns:a14="http://schemas.microsoft.com/office/drawing/2010/main" val="0"/>
              </a:ext>
            </a:extLst>
          </a:blip>
          <a:srcRect b="11535"/>
          <a:stretch/>
        </p:blipFill>
        <p:spPr>
          <a:xfrm>
            <a:off x="3301465" y="949388"/>
            <a:ext cx="5842535" cy="4103884"/>
          </a:xfrm>
          <a:prstGeom prst="rect">
            <a:avLst/>
          </a:prstGeom>
        </p:spPr>
      </p:pic>
      <p:sp>
        <p:nvSpPr>
          <p:cNvPr id="14" name="TextBox 13">
            <a:extLst>
              <a:ext uri="{FF2B5EF4-FFF2-40B4-BE49-F238E27FC236}">
                <a16:creationId xmlns:a16="http://schemas.microsoft.com/office/drawing/2014/main" id="{0C720CD6-3530-F981-81D3-A8D31C127F10}"/>
              </a:ext>
            </a:extLst>
          </p:cNvPr>
          <p:cNvSpPr txBox="1"/>
          <p:nvPr/>
        </p:nvSpPr>
        <p:spPr>
          <a:xfrm>
            <a:off x="6190947" y="4948633"/>
            <a:ext cx="2953053" cy="307777"/>
          </a:xfrm>
          <a:prstGeom prst="rect">
            <a:avLst/>
          </a:prstGeom>
          <a:noFill/>
        </p:spPr>
        <p:txBody>
          <a:bodyPr wrap="none" rtlCol="0">
            <a:spAutoFit/>
          </a:bodyPr>
          <a:lstStyle/>
          <a:p>
            <a:r>
              <a:rPr lang="en-US" sz="1400" i="1" dirty="0"/>
              <a:t>Courtesy of US Geological Survey </a:t>
            </a:r>
          </a:p>
        </p:txBody>
      </p:sp>
      <p:sp>
        <p:nvSpPr>
          <p:cNvPr id="15" name="TextBox 9">
            <a:extLst>
              <a:ext uri="{FF2B5EF4-FFF2-40B4-BE49-F238E27FC236}">
                <a16:creationId xmlns:a16="http://schemas.microsoft.com/office/drawing/2014/main" id="{7D8C9B77-E7C6-5CB7-FA1B-45EA42BF748F}"/>
              </a:ext>
            </a:extLst>
          </p:cNvPr>
          <p:cNvSpPr txBox="1">
            <a:spLocks noChangeArrowheads="1"/>
          </p:cNvSpPr>
          <p:nvPr/>
        </p:nvSpPr>
        <p:spPr bwMode="auto">
          <a:xfrm>
            <a:off x="167067" y="1317858"/>
            <a:ext cx="3144021"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cs typeface="Arial" panose="020B0604020202020204" pitchFamily="34" charset="0"/>
              </a:rPr>
              <a:t>Based on the magnitude, rupture zone, and fault displacement of a mainshock, a forecast can be made for the number of aftershocks of various magnitudes.  </a:t>
            </a:r>
          </a:p>
          <a:p>
            <a:pPr>
              <a:buNone/>
            </a:pPr>
            <a:r>
              <a:rPr lang="en-US" altLang="en-US" sz="1600" dirty="0">
                <a:latin typeface="Arial" panose="020B0604020202020204" pitchFamily="34" charset="0"/>
                <a:cs typeface="Arial" panose="020B0604020202020204" pitchFamily="34" charset="0"/>
              </a:rPr>
              <a:t>This table is the forecast of aftershocks for the </a:t>
            </a:r>
            <a:r>
              <a:rPr lang="en-US" altLang="en-US" sz="1600" b="1" dirty="0">
                <a:latin typeface="Arial" panose="020B0604020202020204" pitchFamily="34" charset="0"/>
                <a:cs typeface="Arial" panose="020B0604020202020204" pitchFamily="34" charset="0"/>
              </a:rPr>
              <a:t>July 29, 2025 M8.8 </a:t>
            </a:r>
            <a:r>
              <a:rPr lang="en-US" altLang="en-US" sz="1600" dirty="0">
                <a:latin typeface="Arial" panose="020B0604020202020204" pitchFamily="34" charset="0"/>
                <a:cs typeface="Arial" panose="020B0604020202020204" pitchFamily="34" charset="0"/>
              </a:rPr>
              <a:t>great earthquake. </a:t>
            </a:r>
          </a:p>
          <a:p>
            <a:pPr marL="285750" indent="-285750"/>
            <a:r>
              <a:rPr lang="en-US" altLang="en-US" sz="1600" dirty="0">
                <a:latin typeface="Arial" panose="020B0604020202020204" pitchFamily="34" charset="0"/>
                <a:cs typeface="Arial" panose="020B0604020202020204" pitchFamily="34" charset="0"/>
              </a:rPr>
              <a:t>However, through September 13</a:t>
            </a:r>
            <a:r>
              <a:rPr lang="en-US" altLang="en-US" sz="1600" baseline="30000" dirty="0">
                <a:latin typeface="Arial" panose="020B0604020202020204" pitchFamily="34" charset="0"/>
                <a:cs typeface="Arial" panose="020B0604020202020204" pitchFamily="34" charset="0"/>
              </a:rPr>
              <a:t>th</a:t>
            </a:r>
            <a:r>
              <a:rPr lang="en-US" altLang="en-US" sz="1600" dirty="0">
                <a:latin typeface="Arial" panose="020B0604020202020204" pitchFamily="34" charset="0"/>
                <a:cs typeface="Arial" panose="020B0604020202020204" pitchFamily="34" charset="0"/>
              </a:rPr>
              <a:t>, 2025, these are the aftershocks we observed:</a:t>
            </a:r>
          </a:p>
          <a:p>
            <a:pPr marL="1028700" lvl="1"/>
            <a:r>
              <a:rPr lang="en-US" altLang="en-US" sz="1600" dirty="0">
                <a:latin typeface="Arial" panose="020B0604020202020204" pitchFamily="34" charset="0"/>
                <a:cs typeface="Arial" panose="020B0604020202020204" pitchFamily="34" charset="0"/>
              </a:rPr>
              <a:t>304, M </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 5 </a:t>
            </a:r>
          </a:p>
          <a:p>
            <a:pPr marL="1028700" lvl="1"/>
            <a:r>
              <a:rPr lang="en-US" altLang="en-US" sz="1600" dirty="0">
                <a:latin typeface="Arial" panose="020B0604020202020204" pitchFamily="34" charset="0"/>
                <a:cs typeface="Arial" panose="020B0604020202020204" pitchFamily="34" charset="0"/>
              </a:rPr>
              <a:t>17, M </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 6</a:t>
            </a:r>
          </a:p>
          <a:p>
            <a:pPr marL="1028700" lvl="1"/>
            <a:r>
              <a:rPr lang="en-US" altLang="en-US" sz="1600" dirty="0">
                <a:latin typeface="Arial" panose="020B0604020202020204" pitchFamily="34" charset="0"/>
                <a:cs typeface="Arial" panose="020B0604020202020204" pitchFamily="34" charset="0"/>
              </a:rPr>
              <a:t>1, M </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 7</a:t>
            </a:r>
          </a:p>
        </p:txBody>
      </p:sp>
      <p:sp>
        <p:nvSpPr>
          <p:cNvPr id="3" name="Google Shape;228;p24">
            <a:extLst>
              <a:ext uri="{FF2B5EF4-FFF2-40B4-BE49-F238E27FC236}">
                <a16:creationId xmlns:a16="http://schemas.microsoft.com/office/drawing/2014/main" id="{926940E1-351C-894A-FB99-DEEC05601286}"/>
              </a:ext>
            </a:extLst>
          </p:cNvPr>
          <p:cNvSpPr txBox="1"/>
          <p:nvPr/>
        </p:nvSpPr>
        <p:spPr>
          <a:xfrm>
            <a:off x="4136079" y="669308"/>
            <a:ext cx="4160899" cy="45685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Aftershock forecast issued August 7, 2025. </a:t>
            </a:r>
            <a:endParaRPr sz="1600" dirty="0">
              <a:solidFill>
                <a:schemeClr val="dk1"/>
              </a:solidFill>
            </a:endParaRPr>
          </a:p>
        </p:txBody>
      </p:sp>
      <p:sp>
        <p:nvSpPr>
          <p:cNvPr id="16" name="TextBox 15">
            <a:extLst>
              <a:ext uri="{FF2B5EF4-FFF2-40B4-BE49-F238E27FC236}">
                <a16:creationId xmlns:a16="http://schemas.microsoft.com/office/drawing/2014/main" id="{451B413B-7944-DB01-D1F1-B96EC08F4320}"/>
              </a:ext>
            </a:extLst>
          </p:cNvPr>
          <p:cNvSpPr txBox="1"/>
          <p:nvPr/>
        </p:nvSpPr>
        <p:spPr>
          <a:xfrm>
            <a:off x="340036" y="5421742"/>
            <a:ext cx="8768613" cy="1323439"/>
          </a:xfrm>
          <a:prstGeom prst="rect">
            <a:avLst/>
          </a:prstGeom>
          <a:noFill/>
        </p:spPr>
        <p:txBody>
          <a:bodyPr wrap="square" rtlCol="0">
            <a:spAutoFit/>
          </a:bodyPr>
          <a:lstStyle/>
          <a:p>
            <a:r>
              <a:rPr lang="en-US" altLang="en-US" sz="1600" dirty="0">
                <a:latin typeface="Arial" panose="020B0604020202020204" pitchFamily="34" charset="0"/>
                <a:cs typeface="Arial" panose="020B0604020202020204" pitchFamily="34" charset="0"/>
              </a:rPr>
              <a:t>The forecast for a M</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7 aftershock indicates 35% probability within one month and 64% probability within one year of the mainshock.  So, it is not particularly surprising that the </a:t>
            </a:r>
            <a:r>
              <a:rPr lang="en-US" altLang="en-US" sz="1600" dirty="0">
                <a:cs typeface="Arial" panose="020B0604020202020204" pitchFamily="34" charset="0"/>
              </a:rPr>
              <a:t>September 13, 2025 M7.4 aftershock occurred.  However, g</a:t>
            </a:r>
            <a:r>
              <a:rPr lang="en-US" altLang="en-US" sz="1600" dirty="0">
                <a:latin typeface="Arial" panose="020B0604020202020204" pitchFamily="34" charset="0"/>
                <a:cs typeface="Arial" panose="020B0604020202020204" pitchFamily="34" charset="0"/>
              </a:rPr>
              <a:t>iven that we are about 1.5 months since the July 29 mainshock, it is interesting to note that the numbers of observed M</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5 and M</a:t>
            </a:r>
            <a:r>
              <a:rPr lang="en-US" altLang="en-US" sz="1600" u="sng" dirty="0">
                <a:latin typeface="Arial" panose="020B0604020202020204" pitchFamily="34" charset="0"/>
                <a:cs typeface="Arial" panose="020B0604020202020204" pitchFamily="34" charset="0"/>
              </a:rPr>
              <a:t>&gt;</a:t>
            </a:r>
            <a:r>
              <a:rPr lang="en-US" altLang="en-US" sz="1600" dirty="0">
                <a:latin typeface="Arial" panose="020B0604020202020204" pitchFamily="34" charset="0"/>
                <a:cs typeface="Arial" panose="020B0604020202020204" pitchFamily="34" charset="0"/>
              </a:rPr>
              <a:t>6 aftershocks now exceeds the numbers expected within one year of the mainshock.  </a:t>
            </a:r>
            <a:endParaRPr lang="en-US" sz="1600" dirty="0"/>
          </a:p>
        </p:txBody>
      </p:sp>
      <p:sp>
        <p:nvSpPr>
          <p:cNvPr id="2" name="Google Shape;178;p21">
            <a:extLst>
              <a:ext uri="{FF2B5EF4-FFF2-40B4-BE49-F238E27FC236}">
                <a16:creationId xmlns:a16="http://schemas.microsoft.com/office/drawing/2014/main" id="{2F0268B7-1976-EB84-85C4-F9D18E1148B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
        <p:nvSpPr>
          <p:cNvPr id="7" name="Google Shape;225;p23">
            <a:extLst>
              <a:ext uri="{FF2B5EF4-FFF2-40B4-BE49-F238E27FC236}">
                <a16:creationId xmlns:a16="http://schemas.microsoft.com/office/drawing/2014/main" id="{B5FE9277-5F49-F581-096B-1CA0821CF477}"/>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525017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3"/>
          <p:cNvPicPr preferRelativeResize="0"/>
          <p:nvPr/>
        </p:nvPicPr>
        <p:blipFill>
          <a:blip r:embed="rId3">
            <a:alphaModFix/>
          </a:blip>
          <a:stretch>
            <a:fillRect/>
          </a:stretch>
        </p:blipFill>
        <p:spPr>
          <a:xfrm>
            <a:off x="3115128" y="1917684"/>
            <a:ext cx="5944050" cy="4309099"/>
          </a:xfrm>
          <a:prstGeom prst="rect">
            <a:avLst/>
          </a:prstGeom>
          <a:noFill/>
          <a:ln>
            <a:noFill/>
          </a:ln>
        </p:spPr>
      </p:pic>
      <p:cxnSp>
        <p:nvCxnSpPr>
          <p:cNvPr id="207" name="Google Shape;207;p23"/>
          <p:cNvCxnSpPr/>
          <p:nvPr/>
        </p:nvCxnSpPr>
        <p:spPr>
          <a:xfrm rot="10800000">
            <a:off x="7381850" y="2665687"/>
            <a:ext cx="1282800" cy="2841600"/>
          </a:xfrm>
          <a:prstGeom prst="straightConnector1">
            <a:avLst/>
          </a:prstGeom>
          <a:noFill/>
          <a:ln w="19050" cap="flat" cmpd="sng">
            <a:solidFill>
              <a:srgbClr val="00FF00"/>
            </a:solidFill>
            <a:prstDash val="solid"/>
            <a:round/>
            <a:headEnd type="none" w="med" len="med"/>
            <a:tailEnd type="none" w="med" len="med"/>
          </a:ln>
        </p:spPr>
      </p:cxnSp>
      <p:cxnSp>
        <p:nvCxnSpPr>
          <p:cNvPr id="208" name="Google Shape;208;p23"/>
          <p:cNvCxnSpPr/>
          <p:nvPr/>
        </p:nvCxnSpPr>
        <p:spPr>
          <a:xfrm rot="10800000" flipH="1">
            <a:off x="8672925" y="2342709"/>
            <a:ext cx="168600" cy="3161700"/>
          </a:xfrm>
          <a:prstGeom prst="straightConnector1">
            <a:avLst/>
          </a:prstGeom>
          <a:noFill/>
          <a:ln w="19050" cap="flat" cmpd="sng">
            <a:solidFill>
              <a:srgbClr val="00FF00"/>
            </a:solidFill>
            <a:prstDash val="solid"/>
            <a:round/>
            <a:headEnd type="none" w="med" len="med"/>
            <a:tailEnd type="none" w="med" len="med"/>
          </a:ln>
        </p:spPr>
      </p:cxnSp>
      <p:sp>
        <p:nvSpPr>
          <p:cNvPr id="209" name="Google Shape;209;p23"/>
          <p:cNvSpPr txBox="1"/>
          <p:nvPr/>
        </p:nvSpPr>
        <p:spPr>
          <a:xfrm>
            <a:off x="3150975" y="5621737"/>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endParaRPr sz="1100" b="1">
              <a:solidFill>
                <a:srgbClr val="0000FF"/>
              </a:solidFill>
              <a:latin typeface="Calibri"/>
              <a:ea typeface="Calibri"/>
              <a:cs typeface="Calibri"/>
              <a:sym typeface="Calibri"/>
            </a:endParaRPr>
          </a:p>
        </p:txBody>
      </p:sp>
      <p:cxnSp>
        <p:nvCxnSpPr>
          <p:cNvPr id="210" name="Google Shape;210;p23"/>
          <p:cNvCxnSpPr/>
          <p:nvPr/>
        </p:nvCxnSpPr>
        <p:spPr>
          <a:xfrm rot="10800000" flipH="1">
            <a:off x="3229900" y="6092971"/>
            <a:ext cx="816000" cy="2700"/>
          </a:xfrm>
          <a:prstGeom prst="straightConnector1">
            <a:avLst/>
          </a:prstGeom>
          <a:noFill/>
          <a:ln w="19050" cap="flat" cmpd="sng">
            <a:solidFill>
              <a:srgbClr val="0000FF"/>
            </a:solidFill>
            <a:prstDash val="solid"/>
            <a:round/>
            <a:headEnd type="none" w="med" len="med"/>
            <a:tailEnd type="stealth" w="med" len="med"/>
          </a:ln>
        </p:spPr>
      </p:cxnSp>
      <p:sp>
        <p:nvSpPr>
          <p:cNvPr id="211" name="Google Shape;211;p23"/>
          <p:cNvSpPr txBox="1"/>
          <p:nvPr/>
        </p:nvSpPr>
        <p:spPr>
          <a:xfrm>
            <a:off x="351750" y="1189350"/>
            <a:ext cx="2652000" cy="572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Russia and neighboring countries have GPS stations that record the long term motion from plate tectonics (Attu Island is part of Alaska, USA).</a:t>
            </a:r>
            <a:endParaRPr sz="1500">
              <a:solidFill>
                <a:srgbClr val="000000"/>
              </a:solidFill>
              <a:highlight>
                <a:srgbClr val="FFFF00"/>
              </a:highlight>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Compared to stations in more stable </a:t>
            </a:r>
            <a:r>
              <a:rPr lang="en-US" sz="1500"/>
              <a:t>inland Asia</a:t>
            </a:r>
            <a:r>
              <a:rPr lang="en-US" sz="1500">
                <a:solidFill>
                  <a:srgbClr val="000000"/>
                </a:solidFill>
              </a:rPr>
              <a:t>, </a:t>
            </a:r>
            <a:r>
              <a:rPr lang="en-US" sz="1500"/>
              <a:t>stations in Kamchatka are moving as much as 2.5 cm/yr (~1 inch/yr) towards the west as the Pacific Plate pushes against the Okhotsk Block.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decades and centuries this compression accumulates </a:t>
            </a:r>
            <a:r>
              <a:rPr lang="en-US" sz="1500"/>
              <a:t>and is occasionally released in earthquakes such as the Mag 8.8 quake on July 29, 2025 and the Mag 7.4 aftershock on Sept 13, 2025.</a:t>
            </a:r>
            <a:endParaRPr sz="1500"/>
          </a:p>
        </p:txBody>
      </p:sp>
      <p:sp>
        <p:nvSpPr>
          <p:cNvPr id="212" name="Google Shape;212;p23"/>
          <p:cNvSpPr/>
          <p:nvPr/>
        </p:nvSpPr>
        <p:spPr>
          <a:xfrm>
            <a:off x="7021950" y="5002537"/>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13" name="Google Shape;213;p23"/>
          <p:cNvSpPr txBox="1"/>
          <p:nvPr/>
        </p:nvSpPr>
        <p:spPr>
          <a:xfrm rot="-3377314">
            <a:off x="6679983" y="5252012"/>
            <a:ext cx="1338353" cy="52327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2E6D81"/>
                </a:solidFill>
                <a:latin typeface="Calibri"/>
                <a:ea typeface="Calibri"/>
                <a:cs typeface="Calibri"/>
                <a:sym typeface="Calibri"/>
              </a:rPr>
              <a:t>Subduction zone plate boundary</a:t>
            </a:r>
            <a:endParaRPr sz="1100" b="1">
              <a:solidFill>
                <a:srgbClr val="2E6D81"/>
              </a:solidFill>
              <a:latin typeface="Calibri"/>
              <a:ea typeface="Calibri"/>
              <a:cs typeface="Calibri"/>
              <a:sym typeface="Calibri"/>
            </a:endParaRPr>
          </a:p>
        </p:txBody>
      </p:sp>
      <p:sp>
        <p:nvSpPr>
          <p:cNvPr id="214" name="Google Shape;214;p23"/>
          <p:cNvSpPr/>
          <p:nvPr/>
        </p:nvSpPr>
        <p:spPr>
          <a:xfrm rot="-8615323">
            <a:off x="7506891" y="5617306"/>
            <a:ext cx="757104" cy="257470"/>
          </a:xfrm>
          <a:prstGeom prst="rightArrow">
            <a:avLst>
              <a:gd name="adj1" fmla="val 50000"/>
              <a:gd name="adj2" fmla="val 50000"/>
            </a:avLst>
          </a:prstGeom>
          <a:noFill/>
          <a:ln w="9525" cap="flat" cmpd="sng">
            <a:solidFill>
              <a:srgbClr val="2E6D8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15" name="Google Shape;215;p23"/>
          <p:cNvSpPr txBox="1"/>
          <p:nvPr/>
        </p:nvSpPr>
        <p:spPr>
          <a:xfrm>
            <a:off x="1321498" y="452233"/>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rPr>
              <a:t>Regional Tectonic Plate Motions</a:t>
            </a:r>
            <a:endParaRPr sz="1800" dirty="0">
              <a:solidFill>
                <a:srgbClr val="10478B"/>
              </a:solidFill>
              <a:latin typeface="Arial"/>
              <a:ea typeface="Arial"/>
              <a:cs typeface="Arial"/>
              <a:sym typeface="Arial"/>
            </a:endParaRPr>
          </a:p>
        </p:txBody>
      </p:sp>
      <p:sp>
        <p:nvSpPr>
          <p:cNvPr id="216" name="Google Shape;216;p23"/>
          <p:cNvSpPr txBox="1"/>
          <p:nvPr/>
        </p:nvSpPr>
        <p:spPr>
          <a:xfrm>
            <a:off x="4843950" y="4245412"/>
            <a:ext cx="1169400" cy="741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i="1">
                <a:solidFill>
                  <a:schemeClr val="dk1"/>
                </a:solidFill>
              </a:rPr>
              <a:t>Okhotsk Block</a:t>
            </a:r>
            <a:endParaRPr sz="1300" i="1">
              <a:solidFill>
                <a:schemeClr val="dk1"/>
              </a:solidFill>
            </a:endParaRPr>
          </a:p>
        </p:txBody>
      </p:sp>
      <p:sp>
        <p:nvSpPr>
          <p:cNvPr id="217" name="Google Shape;217;p23"/>
          <p:cNvSpPr/>
          <p:nvPr/>
        </p:nvSpPr>
        <p:spPr>
          <a:xfrm rot="-1770764">
            <a:off x="3279204" y="2276368"/>
            <a:ext cx="1377541" cy="703544"/>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18" name="Google Shape;218;p23"/>
          <p:cNvPicPr preferRelativeResize="0"/>
          <p:nvPr/>
        </p:nvPicPr>
        <p:blipFill rotWithShape="1">
          <a:blip r:embed="rId4">
            <a:alphaModFix/>
          </a:blip>
          <a:srcRect l="15843" t="14000" r="16852"/>
          <a:stretch/>
        </p:blipFill>
        <p:spPr>
          <a:xfrm>
            <a:off x="7400411" y="1311862"/>
            <a:ext cx="1422376" cy="1362999"/>
          </a:xfrm>
          <a:prstGeom prst="rect">
            <a:avLst/>
          </a:prstGeom>
          <a:noFill/>
          <a:ln w="19050" cap="flat" cmpd="sng">
            <a:solidFill>
              <a:srgbClr val="00FF00"/>
            </a:solidFill>
            <a:prstDash val="solid"/>
            <a:round/>
            <a:headEnd type="none" w="sm" len="sm"/>
            <a:tailEnd type="none" w="sm" len="sm"/>
          </a:ln>
        </p:spPr>
      </p:pic>
      <p:sp>
        <p:nvSpPr>
          <p:cNvPr id="219" name="Google Shape;219;p23"/>
          <p:cNvSpPr txBox="1"/>
          <p:nvPr/>
        </p:nvSpPr>
        <p:spPr>
          <a:xfrm>
            <a:off x="7367450" y="1242287"/>
            <a:ext cx="1488300" cy="52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a:solidFill>
                  <a:srgbClr val="FFFF00"/>
                </a:solidFill>
              </a:rPr>
              <a:t>GPS station on Attu Island</a:t>
            </a:r>
            <a:endParaRPr sz="1100">
              <a:solidFill>
                <a:srgbClr val="FFFF00"/>
              </a:solidFill>
            </a:endParaRPr>
          </a:p>
        </p:txBody>
      </p:sp>
      <p:sp>
        <p:nvSpPr>
          <p:cNvPr id="220" name="Google Shape;220;p23"/>
          <p:cNvSpPr txBox="1"/>
          <p:nvPr/>
        </p:nvSpPr>
        <p:spPr>
          <a:xfrm>
            <a:off x="2969625" y="1243787"/>
            <a:ext cx="18354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b="1">
                <a:solidFill>
                  <a:srgbClr val="FF9900"/>
                </a:solidFill>
                <a:latin typeface="Calibri"/>
                <a:ea typeface="Calibri"/>
                <a:cs typeface="Calibri"/>
                <a:sym typeface="Calibri"/>
              </a:rPr>
              <a:t>stations in more stable inland Asia with little relative motion</a:t>
            </a:r>
            <a:endParaRPr sz="1200" b="1">
              <a:solidFill>
                <a:srgbClr val="FF9900"/>
              </a:solidFill>
              <a:latin typeface="Calibri"/>
              <a:ea typeface="Calibri"/>
              <a:cs typeface="Calibri"/>
              <a:sym typeface="Calibri"/>
            </a:endParaRPr>
          </a:p>
        </p:txBody>
      </p:sp>
      <p:cxnSp>
        <p:nvCxnSpPr>
          <p:cNvPr id="221" name="Google Shape;221;p23"/>
          <p:cNvCxnSpPr/>
          <p:nvPr/>
        </p:nvCxnSpPr>
        <p:spPr>
          <a:xfrm>
            <a:off x="3736650" y="1882237"/>
            <a:ext cx="201600" cy="369000"/>
          </a:xfrm>
          <a:prstGeom prst="straightConnector1">
            <a:avLst/>
          </a:prstGeom>
          <a:noFill/>
          <a:ln w="19050" cap="flat" cmpd="sng">
            <a:solidFill>
              <a:srgbClr val="FF9900"/>
            </a:solidFill>
            <a:prstDash val="solid"/>
            <a:round/>
            <a:headEnd type="none" w="med" len="med"/>
            <a:tailEnd type="none" w="med" len="med"/>
          </a:ln>
        </p:spPr>
      </p:cxnSp>
      <p:sp>
        <p:nvSpPr>
          <p:cNvPr id="222" name="Google Shape;222;p23"/>
          <p:cNvSpPr txBox="1"/>
          <p:nvPr/>
        </p:nvSpPr>
        <p:spPr>
          <a:xfrm>
            <a:off x="5195600" y="1183437"/>
            <a:ext cx="14883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b="1">
                <a:solidFill>
                  <a:srgbClr val="FF9900"/>
                </a:solidFill>
                <a:latin typeface="Calibri"/>
                <a:ea typeface="Calibri"/>
                <a:cs typeface="Calibri"/>
                <a:sym typeface="Calibri"/>
              </a:rPr>
              <a:t>stations near the epicenter have lots of westward motion</a:t>
            </a:r>
            <a:endParaRPr sz="1200" b="1">
              <a:solidFill>
                <a:srgbClr val="FF9900"/>
              </a:solidFill>
              <a:latin typeface="Calibri"/>
              <a:ea typeface="Calibri"/>
              <a:cs typeface="Calibri"/>
              <a:sym typeface="Calibri"/>
            </a:endParaRPr>
          </a:p>
        </p:txBody>
      </p:sp>
      <p:sp>
        <p:nvSpPr>
          <p:cNvPr id="223" name="Google Shape;223;p23"/>
          <p:cNvSpPr/>
          <p:nvPr/>
        </p:nvSpPr>
        <p:spPr>
          <a:xfrm rot="1054903">
            <a:off x="5678819" y="5152885"/>
            <a:ext cx="1044806" cy="318507"/>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224" name="Google Shape;224;p23"/>
          <p:cNvCxnSpPr/>
          <p:nvPr/>
        </p:nvCxnSpPr>
        <p:spPr>
          <a:xfrm>
            <a:off x="5939750" y="1846137"/>
            <a:ext cx="94500" cy="3249300"/>
          </a:xfrm>
          <a:prstGeom prst="straightConnector1">
            <a:avLst/>
          </a:prstGeom>
          <a:noFill/>
          <a:ln w="19050" cap="flat" cmpd="sng">
            <a:solidFill>
              <a:srgbClr val="FF9900"/>
            </a:solidFill>
            <a:prstDash val="solid"/>
            <a:round/>
            <a:headEnd type="none" w="med" len="med"/>
            <a:tailEnd type="none" w="med" len="med"/>
          </a:ln>
        </p:spPr>
      </p:cxnSp>
      <p:sp>
        <p:nvSpPr>
          <p:cNvPr id="225" name="Google Shape;225;p23"/>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70ABA449-AB4A-3817-6F8E-9FA3D0C7469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DFEEC59-9478-1817-FD8C-ACE925C515A5}"/>
              </a:ext>
            </a:extLst>
          </p:cNvPr>
          <p:cNvGrpSpPr/>
          <p:nvPr/>
        </p:nvGrpSpPr>
        <p:grpSpPr>
          <a:xfrm>
            <a:off x="3027110" y="1104455"/>
            <a:ext cx="6064758" cy="4458145"/>
            <a:chOff x="3027110" y="1104455"/>
            <a:chExt cx="6064758" cy="4458145"/>
          </a:xfrm>
        </p:grpSpPr>
        <p:pic>
          <p:nvPicPr>
            <p:cNvPr id="4" name="Picture 3">
              <a:extLst>
                <a:ext uri="{FF2B5EF4-FFF2-40B4-BE49-F238E27FC236}">
                  <a16:creationId xmlns:a16="http://schemas.microsoft.com/office/drawing/2014/main" id="{615B653A-6FC0-6040-C4DB-02D2FE6CA0E5}"/>
                </a:ext>
              </a:extLst>
            </p:cNvPr>
            <p:cNvPicPr>
              <a:picLocks noChangeAspect="1"/>
            </p:cNvPicPr>
            <p:nvPr/>
          </p:nvPicPr>
          <p:blipFill>
            <a:blip r:embed="rId3"/>
            <a:stretch>
              <a:fillRect/>
            </a:stretch>
          </p:blipFill>
          <p:spPr>
            <a:xfrm>
              <a:off x="3027110" y="1104455"/>
              <a:ext cx="6064758" cy="4456557"/>
            </a:xfrm>
            <a:prstGeom prst="rect">
              <a:avLst/>
            </a:prstGeom>
          </p:spPr>
        </p:pic>
        <p:pic>
          <p:nvPicPr>
            <p:cNvPr id="6" name="Picture 5">
              <a:extLst>
                <a:ext uri="{FF2B5EF4-FFF2-40B4-BE49-F238E27FC236}">
                  <a16:creationId xmlns:a16="http://schemas.microsoft.com/office/drawing/2014/main" id="{F1A53949-B9FA-CB1E-CAF6-E462E02B10A7}"/>
                </a:ext>
              </a:extLst>
            </p:cNvPr>
            <p:cNvPicPr>
              <a:picLocks noChangeAspect="1"/>
            </p:cNvPicPr>
            <p:nvPr/>
          </p:nvPicPr>
          <p:blipFill>
            <a:blip r:embed="rId4"/>
            <a:stretch>
              <a:fillRect/>
            </a:stretch>
          </p:blipFill>
          <p:spPr>
            <a:xfrm>
              <a:off x="3040535" y="4561348"/>
              <a:ext cx="1389061" cy="1001252"/>
            </a:xfrm>
            <a:prstGeom prst="rect">
              <a:avLst/>
            </a:prstGeom>
          </p:spPr>
        </p:pic>
      </p:grpSp>
      <p:sp>
        <p:nvSpPr>
          <p:cNvPr id="22533" name="TextBox 9">
            <a:extLst>
              <a:ext uri="{FF2B5EF4-FFF2-40B4-BE49-F238E27FC236}">
                <a16:creationId xmlns:a16="http://schemas.microsoft.com/office/drawing/2014/main" id="{129988CE-2152-F64B-B42D-299B3A1C8BE1}"/>
              </a:ext>
            </a:extLst>
          </p:cNvPr>
          <p:cNvSpPr txBox="1">
            <a:spLocks noChangeArrowheads="1"/>
          </p:cNvSpPr>
          <p:nvPr/>
        </p:nvSpPr>
        <p:spPr bwMode="auto">
          <a:xfrm>
            <a:off x="195944" y="990600"/>
            <a:ext cx="283327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800" dirty="0">
                <a:latin typeface="Arial" panose="020B0604020202020204" pitchFamily="34" charset="0"/>
                <a:cs typeface="Arial" panose="020B0604020202020204" pitchFamily="34" charset="0"/>
              </a:rPr>
              <a:t>The epicenter of the September 13, 2025 magnitude 7.4 earthquake off the east coast of the Kamchatka Peninsula is shown by the red star on this map. This earthquake occurred on the plate boundary between the subducting Pacific Plate and the overriding Okhotsk Plate. Near this major earthquake, the Pacific Plate subducts into the Kuril-Kamchatka Trench at a rate of 80 mm/</a:t>
            </a:r>
            <a:r>
              <a:rPr lang="en-US" altLang="en-US" sz="1800" dirty="0" err="1">
                <a:latin typeface="Arial" panose="020B0604020202020204" pitchFamily="34" charset="0"/>
                <a:cs typeface="Arial" panose="020B0604020202020204" pitchFamily="34" charset="0"/>
              </a:rPr>
              <a:t>yr</a:t>
            </a:r>
            <a:r>
              <a:rPr lang="en-US" altLang="en-US" sz="1800" dirty="0">
                <a:latin typeface="Arial" panose="020B0604020202020204" pitchFamily="34" charset="0"/>
                <a:cs typeface="Arial" panose="020B0604020202020204" pitchFamily="34" charset="0"/>
              </a:rPr>
              <a:t> (8.0 cm/</a:t>
            </a:r>
            <a:r>
              <a:rPr lang="en-US" altLang="en-US" sz="1800" dirty="0" err="1">
                <a:latin typeface="Arial" panose="020B0604020202020204" pitchFamily="34" charset="0"/>
                <a:cs typeface="Arial" panose="020B0604020202020204" pitchFamily="34" charset="0"/>
              </a:rPr>
              <a:t>yr</a:t>
            </a:r>
            <a:r>
              <a:rPr lang="en-US" altLang="en-US" sz="1800" dirty="0">
                <a:latin typeface="Arial" panose="020B0604020202020204" pitchFamily="34" charset="0"/>
                <a:cs typeface="Arial" panose="020B0604020202020204" pitchFamily="34" charset="0"/>
              </a:rPr>
              <a:t>). </a:t>
            </a:r>
          </a:p>
        </p:txBody>
      </p:sp>
      <p:sp>
        <p:nvSpPr>
          <p:cNvPr id="22535" name="Text Box 2">
            <a:extLst>
              <a:ext uri="{FF2B5EF4-FFF2-40B4-BE49-F238E27FC236}">
                <a16:creationId xmlns:a16="http://schemas.microsoft.com/office/drawing/2014/main" id="{AEC4BF80-BD41-8648-A8AA-8ED08B72C8F2}"/>
              </a:ext>
            </a:extLst>
          </p:cNvPr>
          <p:cNvSpPr txBox="1">
            <a:spLocks noChangeArrowheads="1"/>
          </p:cNvSpPr>
          <p:nvPr/>
        </p:nvSpPr>
        <p:spPr bwMode="auto">
          <a:xfrm>
            <a:off x="7464333" y="4389171"/>
            <a:ext cx="1058911"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Nazca</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22536" name="Text Box 3">
            <a:extLst>
              <a:ext uri="{FF2B5EF4-FFF2-40B4-BE49-F238E27FC236}">
                <a16:creationId xmlns:a16="http://schemas.microsoft.com/office/drawing/2014/main" id="{101916AA-64B4-C746-AD87-DA4450934614}"/>
              </a:ext>
            </a:extLst>
          </p:cNvPr>
          <p:cNvSpPr txBox="1">
            <a:spLocks noChangeArrowheads="1"/>
          </p:cNvSpPr>
          <p:nvPr/>
        </p:nvSpPr>
        <p:spPr bwMode="auto">
          <a:xfrm>
            <a:off x="2600267" y="2215559"/>
            <a:ext cx="19494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Eurasian</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22538" name="Text Box 3">
            <a:extLst>
              <a:ext uri="{FF2B5EF4-FFF2-40B4-BE49-F238E27FC236}">
                <a16:creationId xmlns:a16="http://schemas.microsoft.com/office/drawing/2014/main" id="{275D2C5D-F8C4-2141-87A6-4FB41507ED99}"/>
              </a:ext>
            </a:extLst>
          </p:cNvPr>
          <p:cNvSpPr txBox="1">
            <a:spLocks noChangeArrowheads="1"/>
          </p:cNvSpPr>
          <p:nvPr/>
        </p:nvSpPr>
        <p:spPr bwMode="auto">
          <a:xfrm>
            <a:off x="3899754" y="1758735"/>
            <a:ext cx="1389062"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Okhotsk</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13" name="AutoShape 4">
            <a:extLst>
              <a:ext uri="{FF2B5EF4-FFF2-40B4-BE49-F238E27FC236}">
                <a16:creationId xmlns:a16="http://schemas.microsoft.com/office/drawing/2014/main" id="{12B4D637-41DD-D842-A4C9-36E024A22189}"/>
              </a:ext>
            </a:extLst>
          </p:cNvPr>
          <p:cNvSpPr>
            <a:spLocks noChangeAspect="1" noChangeArrowheads="1"/>
          </p:cNvSpPr>
          <p:nvPr/>
        </p:nvSpPr>
        <p:spPr bwMode="auto">
          <a:xfrm>
            <a:off x="4713325" y="2192754"/>
            <a:ext cx="325638" cy="312070"/>
          </a:xfrm>
          <a:custGeom>
            <a:avLst/>
            <a:gdLst>
              <a:gd name="T0" fmla="*/ 0 w 327025"/>
              <a:gd name="T1" fmla="*/ 139464 h 311150"/>
              <a:gd name="T2" fmla="*/ 145530 w 327025"/>
              <a:gd name="T3" fmla="*/ 139466 h 311150"/>
              <a:gd name="T4" fmla="*/ 190501 w 327025"/>
              <a:gd name="T5" fmla="*/ 0 h 311150"/>
              <a:gd name="T6" fmla="*/ 235470 w 327025"/>
              <a:gd name="T7" fmla="*/ 139466 h 311150"/>
              <a:gd name="T8" fmla="*/ 381000 w 327025"/>
              <a:gd name="T9" fmla="*/ 139464 h 311150"/>
              <a:gd name="T10" fmla="*/ 263264 w 327025"/>
              <a:gd name="T11" fmla="*/ 225658 h 311150"/>
              <a:gd name="T12" fmla="*/ 308236 w 327025"/>
              <a:gd name="T13" fmla="*/ 365124 h 311150"/>
              <a:gd name="T14" fmla="*/ 190501 w 327025"/>
              <a:gd name="T15" fmla="*/ 278929 h 311150"/>
              <a:gd name="T16" fmla="*/ 72764 w 327025"/>
              <a:gd name="T17" fmla="*/ 365124 h 311150"/>
              <a:gd name="T18" fmla="*/ 117736 w 327025"/>
              <a:gd name="T19" fmla="*/ 225658 h 311150"/>
              <a:gd name="T20" fmla="*/ 0 w 327025"/>
              <a:gd name="T21" fmla="*/ 139464 h 311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25" h="311150">
                <a:moveTo>
                  <a:pt x="0" y="118848"/>
                </a:moveTo>
                <a:lnTo>
                  <a:pt x="124913" y="118849"/>
                </a:lnTo>
                <a:lnTo>
                  <a:pt x="163513" y="0"/>
                </a:lnTo>
                <a:lnTo>
                  <a:pt x="202112" y="118849"/>
                </a:lnTo>
                <a:lnTo>
                  <a:pt x="327025" y="118848"/>
                </a:lnTo>
                <a:lnTo>
                  <a:pt x="225968" y="192300"/>
                </a:lnTo>
                <a:lnTo>
                  <a:pt x="264569" y="311149"/>
                </a:lnTo>
                <a:lnTo>
                  <a:pt x="163513" y="237696"/>
                </a:lnTo>
                <a:lnTo>
                  <a:pt x="62456" y="311149"/>
                </a:lnTo>
                <a:lnTo>
                  <a:pt x="101057" y="192300"/>
                </a:lnTo>
                <a:lnTo>
                  <a:pt x="0" y="118848"/>
                </a:lnTo>
                <a:close/>
              </a:path>
            </a:pathLst>
          </a:custGeom>
          <a:solidFill>
            <a:srgbClr val="FF0000"/>
          </a:solidFill>
          <a:ln w="19050">
            <a:noFill/>
            <a:miter lim="800000"/>
            <a:headEnd/>
            <a:tailEnd/>
          </a:ln>
          <a:effectLst>
            <a:outerShdw blurRad="38100" dist="25400" dir="5400000" algn="ctr" rotWithShape="0">
              <a:srgbClr val="000000">
                <a:alpha val="35001"/>
              </a:srgbClr>
            </a:outerShdw>
          </a:effectLst>
        </p:spPr>
        <p:txBody>
          <a:bodyPr tIns="91440" bIns="91440"/>
          <a:lstStyle/>
          <a:p>
            <a:pPr eaLnBrk="1" hangingPunct="1">
              <a:defRPr/>
            </a:pPr>
            <a:endParaRPr lang="en-US"/>
          </a:p>
        </p:txBody>
      </p:sp>
      <p:sp>
        <p:nvSpPr>
          <p:cNvPr id="22541" name="TextBox 2">
            <a:extLst>
              <a:ext uri="{FF2B5EF4-FFF2-40B4-BE49-F238E27FC236}">
                <a16:creationId xmlns:a16="http://schemas.microsoft.com/office/drawing/2014/main" id="{0C0A5B5C-9DAC-F340-BA48-555556D1EEC6}"/>
              </a:ext>
            </a:extLst>
          </p:cNvPr>
          <p:cNvSpPr txBox="1">
            <a:spLocks noChangeArrowheads="1"/>
          </p:cNvSpPr>
          <p:nvPr/>
        </p:nvSpPr>
        <p:spPr bwMode="auto">
          <a:xfrm>
            <a:off x="4912631" y="2629103"/>
            <a:ext cx="141417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100" b="1" dirty="0">
                <a:latin typeface="Arial" panose="020B0604020202020204" pitchFamily="34" charset="0"/>
              </a:rPr>
              <a:t>Kuril – Kamchatka</a:t>
            </a:r>
          </a:p>
          <a:p>
            <a:pPr algn="ctr">
              <a:spcBef>
                <a:spcPct val="0"/>
              </a:spcBef>
              <a:buFontTx/>
              <a:buNone/>
            </a:pPr>
            <a:r>
              <a:rPr lang="en-US" altLang="en-US" sz="1100" b="1" dirty="0">
                <a:latin typeface="Arial" panose="020B0604020202020204" pitchFamily="34" charset="0"/>
              </a:rPr>
              <a:t>Trench</a:t>
            </a:r>
          </a:p>
        </p:txBody>
      </p:sp>
      <p:sp>
        <p:nvSpPr>
          <p:cNvPr id="18" name="TextBox 17">
            <a:extLst>
              <a:ext uri="{FF2B5EF4-FFF2-40B4-BE49-F238E27FC236}">
                <a16:creationId xmlns:a16="http://schemas.microsoft.com/office/drawing/2014/main" id="{A2207452-4136-C64E-BE5A-C628DA78929D}"/>
              </a:ext>
            </a:extLst>
          </p:cNvPr>
          <p:cNvSpPr txBox="1"/>
          <p:nvPr/>
        </p:nvSpPr>
        <p:spPr>
          <a:xfrm>
            <a:off x="5186627" y="1855113"/>
            <a:ext cx="734496" cy="430887"/>
          </a:xfrm>
          <a:prstGeom prst="rect">
            <a:avLst/>
          </a:prstGeom>
          <a:noFill/>
        </p:spPr>
        <p:txBody>
          <a:bodyPr wrap="none">
            <a:spAutoFit/>
          </a:bodyPr>
          <a:lstStyle/>
          <a:p>
            <a:pPr algn="ctr">
              <a:defRPr/>
            </a:pPr>
            <a:r>
              <a:rPr lang="en-US" altLang="en-US" sz="1100" dirty="0"/>
              <a:t>Aleutian </a:t>
            </a:r>
          </a:p>
          <a:p>
            <a:pPr algn="ctr">
              <a:defRPr/>
            </a:pPr>
            <a:r>
              <a:rPr lang="en-US" altLang="en-US" sz="1100" dirty="0"/>
              <a:t>Trench</a:t>
            </a:r>
          </a:p>
        </p:txBody>
      </p:sp>
      <p:pic>
        <p:nvPicPr>
          <p:cNvPr id="2" name="Picture 1" descr="A picture containing candelabrum, fan, grate&#10;&#10;Description automatically generated">
            <a:extLst>
              <a:ext uri="{FF2B5EF4-FFF2-40B4-BE49-F238E27FC236}">
                <a16:creationId xmlns:a16="http://schemas.microsoft.com/office/drawing/2014/main" id="{66EEF9F0-7EA6-165C-0FCC-54F663082A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CC9E18C-448F-9D46-6849-D59B2F85465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0" name="Straight Arrow Connector 9">
            <a:extLst>
              <a:ext uri="{FF2B5EF4-FFF2-40B4-BE49-F238E27FC236}">
                <a16:creationId xmlns:a16="http://schemas.microsoft.com/office/drawing/2014/main" id="{38000F02-C8C5-5C9E-5BA9-A700D0BABF31}"/>
              </a:ext>
            </a:extLst>
          </p:cNvPr>
          <p:cNvCxnSpPr>
            <a:cxnSpLocks/>
          </p:cNvCxnSpPr>
          <p:nvPr/>
        </p:nvCxnSpPr>
        <p:spPr>
          <a:xfrm flipH="1">
            <a:off x="5458177" y="2215559"/>
            <a:ext cx="103130" cy="279386"/>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BAA5444-6535-4F6B-FB76-3F30F885F251}"/>
              </a:ext>
            </a:extLst>
          </p:cNvPr>
          <p:cNvCxnSpPr>
            <a:cxnSpLocks/>
          </p:cNvCxnSpPr>
          <p:nvPr/>
        </p:nvCxnSpPr>
        <p:spPr>
          <a:xfrm flipH="1" flipV="1">
            <a:off x="4699923" y="2639703"/>
            <a:ext cx="275981" cy="127375"/>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F55AF9D-4B51-9488-45AC-F7FB9398A047}"/>
              </a:ext>
            </a:extLst>
          </p:cNvPr>
          <p:cNvCxnSpPr>
            <a:cxnSpLocks/>
          </p:cNvCxnSpPr>
          <p:nvPr/>
        </p:nvCxnSpPr>
        <p:spPr>
          <a:xfrm flipH="1" flipV="1">
            <a:off x="4384858" y="2928432"/>
            <a:ext cx="244527" cy="41408"/>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98CB1692-C899-AAA5-CF33-C35A0DF6A176}"/>
              </a:ext>
            </a:extLst>
          </p:cNvPr>
          <p:cNvSpPr/>
          <p:nvPr/>
        </p:nvSpPr>
        <p:spPr>
          <a:xfrm>
            <a:off x="4517571" y="2188029"/>
            <a:ext cx="521392" cy="511628"/>
          </a:xfrm>
          <a:prstGeom prst="rect">
            <a:avLst/>
          </a:prstGeom>
          <a:noFill/>
          <a:ln w="12700">
            <a:solidFill>
              <a:schemeClr val="tx1"/>
            </a:solidFill>
            <a:prstDash val="lgDash"/>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EB0B0E00-DF8A-7F43-912A-CB507A8BB5F0}"/>
              </a:ext>
            </a:extLst>
          </p:cNvPr>
          <p:cNvSpPr txBox="1"/>
          <p:nvPr/>
        </p:nvSpPr>
        <p:spPr>
          <a:xfrm rot="10800000" flipV="1">
            <a:off x="4515720" y="2793827"/>
            <a:ext cx="670907" cy="430887"/>
          </a:xfrm>
          <a:prstGeom prst="rect">
            <a:avLst/>
          </a:prstGeom>
          <a:noFill/>
        </p:spPr>
        <p:txBody>
          <a:bodyPr wrap="square">
            <a:spAutoFit/>
          </a:bodyPr>
          <a:lstStyle/>
          <a:p>
            <a:pPr algn="ctr">
              <a:defRPr/>
            </a:pPr>
            <a:r>
              <a:rPr lang="en-US" altLang="en-US" sz="1100" dirty="0"/>
              <a:t>Japan</a:t>
            </a:r>
          </a:p>
          <a:p>
            <a:pPr algn="ctr">
              <a:defRPr/>
            </a:pPr>
            <a:r>
              <a:rPr lang="en-US" altLang="en-US" sz="1100" dirty="0"/>
              <a:t>Trench</a:t>
            </a:r>
          </a:p>
        </p:txBody>
      </p:sp>
      <p:sp>
        <p:nvSpPr>
          <p:cNvPr id="21" name="TextBox 20">
            <a:extLst>
              <a:ext uri="{FF2B5EF4-FFF2-40B4-BE49-F238E27FC236}">
                <a16:creationId xmlns:a16="http://schemas.microsoft.com/office/drawing/2014/main" id="{1FAFE37E-7485-177F-03B7-26212D7A5183}"/>
              </a:ext>
            </a:extLst>
          </p:cNvPr>
          <p:cNvSpPr txBox="1"/>
          <p:nvPr/>
        </p:nvSpPr>
        <p:spPr>
          <a:xfrm>
            <a:off x="195944" y="6106886"/>
            <a:ext cx="8686800" cy="369332"/>
          </a:xfrm>
          <a:prstGeom prst="rect">
            <a:avLst/>
          </a:prstGeom>
          <a:noFill/>
        </p:spPr>
        <p:txBody>
          <a:bodyPr wrap="square" rtlCol="0">
            <a:spAutoFit/>
          </a:bodyPr>
          <a:lstStyle/>
          <a:p>
            <a:r>
              <a:rPr lang="en-US" altLang="en-US" dirty="0">
                <a:latin typeface="Arial" panose="020B0604020202020204" pitchFamily="34" charset="0"/>
              </a:rPr>
              <a:t>A detailed map of the area within the dashed outline is presented on the next slide.</a:t>
            </a:r>
            <a:endParaRPr lang="en-US" dirty="0"/>
          </a:p>
        </p:txBody>
      </p:sp>
      <p:sp>
        <p:nvSpPr>
          <p:cNvPr id="9" name="Google Shape;178;p21">
            <a:extLst>
              <a:ext uri="{FF2B5EF4-FFF2-40B4-BE49-F238E27FC236}">
                <a16:creationId xmlns:a16="http://schemas.microsoft.com/office/drawing/2014/main" id="{FF322958-4E25-6520-DD6B-764B88BCD82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
        <p:nvSpPr>
          <p:cNvPr id="11" name="Google Shape;225;p23">
            <a:extLst>
              <a:ext uri="{FF2B5EF4-FFF2-40B4-BE49-F238E27FC236}">
                <a16:creationId xmlns:a16="http://schemas.microsoft.com/office/drawing/2014/main" id="{F7EEA25E-1035-7753-CB4F-95FFC1517C07}"/>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614950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4E3FD-F40E-A912-B32B-273B48B03BE5}"/>
            </a:ext>
          </a:extLst>
        </p:cNvPr>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40331D12-69F0-B293-7C33-D7F9D1916E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D0C4EF94-C8B1-F56E-2FD6-CA28F2AE186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TextBox 35">
            <a:extLst>
              <a:ext uri="{FF2B5EF4-FFF2-40B4-BE49-F238E27FC236}">
                <a16:creationId xmlns:a16="http://schemas.microsoft.com/office/drawing/2014/main" id="{DA5C3A29-5695-CA7F-9EAC-28EB4AD7D0C2}"/>
              </a:ext>
            </a:extLst>
          </p:cNvPr>
          <p:cNvSpPr txBox="1"/>
          <p:nvPr/>
        </p:nvSpPr>
        <p:spPr>
          <a:xfrm>
            <a:off x="5150599" y="6550223"/>
            <a:ext cx="3993401" cy="307777"/>
          </a:xfrm>
          <a:prstGeom prst="rect">
            <a:avLst/>
          </a:prstGeom>
          <a:solidFill>
            <a:schemeClr val="bg1"/>
          </a:solidFill>
        </p:spPr>
        <p:txBody>
          <a:bodyPr wrap="none" rtlCol="0">
            <a:spAutoFit/>
          </a:bodyPr>
          <a:lstStyle/>
          <a:p>
            <a:r>
              <a:rPr lang="en-US" sz="1400" i="1" dirty="0"/>
              <a:t>                               Base map from </a:t>
            </a:r>
            <a:r>
              <a:rPr lang="en-US" sz="1400" i="1" dirty="0" err="1"/>
              <a:t>GeoMapApp</a:t>
            </a:r>
            <a:endParaRPr lang="en-US" sz="1400" i="1" dirty="0"/>
          </a:p>
        </p:txBody>
      </p:sp>
      <p:pic>
        <p:nvPicPr>
          <p:cNvPr id="9" name="Picture 8" descr="A map of the ocean&#10;&#10;Description automatically generated">
            <a:extLst>
              <a:ext uri="{FF2B5EF4-FFF2-40B4-BE49-F238E27FC236}">
                <a16:creationId xmlns:a16="http://schemas.microsoft.com/office/drawing/2014/main" id="{E1EC095D-8193-388B-7682-930A72D217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701" y="725865"/>
            <a:ext cx="4995299" cy="5892892"/>
          </a:xfrm>
          <a:prstGeom prst="rect">
            <a:avLst/>
          </a:prstGeom>
        </p:spPr>
      </p:pic>
      <p:sp>
        <p:nvSpPr>
          <p:cNvPr id="12" name="Right Triangle 11">
            <a:extLst>
              <a:ext uri="{FF2B5EF4-FFF2-40B4-BE49-F238E27FC236}">
                <a16:creationId xmlns:a16="http://schemas.microsoft.com/office/drawing/2014/main" id="{29974DE5-2B36-B751-9C63-B71DA9498388}"/>
              </a:ext>
            </a:extLst>
          </p:cNvPr>
          <p:cNvSpPr>
            <a:spLocks noChangeAspect="1"/>
          </p:cNvSpPr>
          <p:nvPr/>
        </p:nvSpPr>
        <p:spPr>
          <a:xfrm rot="4512485">
            <a:off x="8559674" y="167456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A3A662E-9179-A84E-8A94-ACA375678B03}"/>
              </a:ext>
            </a:extLst>
          </p:cNvPr>
          <p:cNvSpPr/>
          <p:nvPr/>
        </p:nvSpPr>
        <p:spPr>
          <a:xfrm>
            <a:off x="5218042" y="1379883"/>
            <a:ext cx="3628197" cy="5080552"/>
          </a:xfrm>
          <a:custGeom>
            <a:avLst/>
            <a:gdLst>
              <a:gd name="connsiteX0" fmla="*/ 0 w 3637722"/>
              <a:gd name="connsiteY0" fmla="*/ 5118652 h 5118652"/>
              <a:gd name="connsiteX1" fmla="*/ 407505 w 3637722"/>
              <a:gd name="connsiteY1" fmla="*/ 4641574 h 5118652"/>
              <a:gd name="connsiteX2" fmla="*/ 765314 w 3637722"/>
              <a:gd name="connsiteY2" fmla="*/ 4263887 h 5118652"/>
              <a:gd name="connsiteX3" fmla="*/ 1192696 w 3637722"/>
              <a:gd name="connsiteY3" fmla="*/ 3806687 h 5118652"/>
              <a:gd name="connsiteX4" fmla="*/ 1610140 w 3637722"/>
              <a:gd name="connsiteY4" fmla="*/ 3289852 h 5118652"/>
              <a:gd name="connsiteX5" fmla="*/ 1888435 w 3637722"/>
              <a:gd name="connsiteY5" fmla="*/ 2902226 h 5118652"/>
              <a:gd name="connsiteX6" fmla="*/ 2236305 w 3637722"/>
              <a:gd name="connsiteY6" fmla="*/ 2355574 h 5118652"/>
              <a:gd name="connsiteX7" fmla="*/ 2524540 w 3637722"/>
              <a:gd name="connsiteY7" fmla="*/ 1958008 h 5118652"/>
              <a:gd name="connsiteX8" fmla="*/ 2782957 w 3637722"/>
              <a:gd name="connsiteY8" fmla="*/ 1590260 h 5118652"/>
              <a:gd name="connsiteX9" fmla="*/ 3061253 w 3637722"/>
              <a:gd name="connsiteY9" fmla="*/ 1053547 h 5118652"/>
              <a:gd name="connsiteX10" fmla="*/ 3458818 w 3637722"/>
              <a:gd name="connsiteY10" fmla="*/ 377687 h 5118652"/>
              <a:gd name="connsiteX11" fmla="*/ 3637722 w 3637722"/>
              <a:gd name="connsiteY11" fmla="*/ 0 h 5118652"/>
              <a:gd name="connsiteX0" fmla="*/ 0 w 3628197"/>
              <a:gd name="connsiteY0" fmla="*/ 5080552 h 5080552"/>
              <a:gd name="connsiteX1" fmla="*/ 407505 w 3628197"/>
              <a:gd name="connsiteY1" fmla="*/ 4603474 h 5080552"/>
              <a:gd name="connsiteX2" fmla="*/ 765314 w 3628197"/>
              <a:gd name="connsiteY2" fmla="*/ 4225787 h 5080552"/>
              <a:gd name="connsiteX3" fmla="*/ 1192696 w 3628197"/>
              <a:gd name="connsiteY3" fmla="*/ 3768587 h 5080552"/>
              <a:gd name="connsiteX4" fmla="*/ 1610140 w 3628197"/>
              <a:gd name="connsiteY4" fmla="*/ 3251752 h 5080552"/>
              <a:gd name="connsiteX5" fmla="*/ 1888435 w 3628197"/>
              <a:gd name="connsiteY5" fmla="*/ 2864126 h 5080552"/>
              <a:gd name="connsiteX6" fmla="*/ 2236305 w 3628197"/>
              <a:gd name="connsiteY6" fmla="*/ 2317474 h 5080552"/>
              <a:gd name="connsiteX7" fmla="*/ 2524540 w 3628197"/>
              <a:gd name="connsiteY7" fmla="*/ 1919908 h 5080552"/>
              <a:gd name="connsiteX8" fmla="*/ 2782957 w 3628197"/>
              <a:gd name="connsiteY8" fmla="*/ 1552160 h 5080552"/>
              <a:gd name="connsiteX9" fmla="*/ 3061253 w 3628197"/>
              <a:gd name="connsiteY9" fmla="*/ 1015447 h 5080552"/>
              <a:gd name="connsiteX10" fmla="*/ 3458818 w 3628197"/>
              <a:gd name="connsiteY10" fmla="*/ 339587 h 5080552"/>
              <a:gd name="connsiteX11" fmla="*/ 3628197 w 3628197"/>
              <a:gd name="connsiteY11" fmla="*/ 0 h 508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8197" h="5080552">
                <a:moveTo>
                  <a:pt x="0" y="5080552"/>
                </a:moveTo>
                <a:cubicBezTo>
                  <a:pt x="139976" y="4913243"/>
                  <a:pt x="279953" y="4745935"/>
                  <a:pt x="407505" y="4603474"/>
                </a:cubicBezTo>
                <a:cubicBezTo>
                  <a:pt x="535057" y="4461013"/>
                  <a:pt x="765314" y="4225787"/>
                  <a:pt x="765314" y="4225787"/>
                </a:cubicBezTo>
                <a:cubicBezTo>
                  <a:pt x="896179" y="4086639"/>
                  <a:pt x="1051892" y="3930926"/>
                  <a:pt x="1192696" y="3768587"/>
                </a:cubicBezTo>
                <a:cubicBezTo>
                  <a:pt x="1333500" y="3606248"/>
                  <a:pt x="1494183" y="3402496"/>
                  <a:pt x="1610140" y="3251752"/>
                </a:cubicBezTo>
                <a:cubicBezTo>
                  <a:pt x="1726097" y="3101008"/>
                  <a:pt x="1784074" y="3019839"/>
                  <a:pt x="1888435" y="2864126"/>
                </a:cubicBezTo>
                <a:cubicBezTo>
                  <a:pt x="1992796" y="2708413"/>
                  <a:pt x="2130288" y="2474844"/>
                  <a:pt x="2236305" y="2317474"/>
                </a:cubicBezTo>
                <a:cubicBezTo>
                  <a:pt x="2342322" y="2160104"/>
                  <a:pt x="2433431" y="2047460"/>
                  <a:pt x="2524540" y="1919908"/>
                </a:cubicBezTo>
                <a:cubicBezTo>
                  <a:pt x="2615649" y="1792356"/>
                  <a:pt x="2693505" y="1702903"/>
                  <a:pt x="2782957" y="1552160"/>
                </a:cubicBezTo>
                <a:cubicBezTo>
                  <a:pt x="2872409" y="1401416"/>
                  <a:pt x="2948610" y="1217542"/>
                  <a:pt x="3061253" y="1015447"/>
                </a:cubicBezTo>
                <a:cubicBezTo>
                  <a:pt x="3173896" y="813352"/>
                  <a:pt x="3362740" y="515178"/>
                  <a:pt x="3458818" y="339587"/>
                </a:cubicBezTo>
                <a:cubicBezTo>
                  <a:pt x="3554896" y="163996"/>
                  <a:pt x="3586784" y="101048"/>
                  <a:pt x="3628197"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511C23D3-5502-7602-EA62-953B0A9EF0C0}"/>
              </a:ext>
            </a:extLst>
          </p:cNvPr>
          <p:cNvSpPr>
            <a:spLocks noChangeAspect="1"/>
          </p:cNvSpPr>
          <p:nvPr/>
        </p:nvSpPr>
        <p:spPr>
          <a:xfrm rot="4512485">
            <a:off x="8231211" y="2222793"/>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id="{2FF746B6-EDD2-5595-F642-2F7493AE3BB0}"/>
              </a:ext>
            </a:extLst>
          </p:cNvPr>
          <p:cNvSpPr>
            <a:spLocks noChangeAspect="1"/>
          </p:cNvSpPr>
          <p:nvPr/>
        </p:nvSpPr>
        <p:spPr>
          <a:xfrm rot="4398816">
            <a:off x="7937670" y="279642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ight Triangle 24">
            <a:extLst>
              <a:ext uri="{FF2B5EF4-FFF2-40B4-BE49-F238E27FC236}">
                <a16:creationId xmlns:a16="http://schemas.microsoft.com/office/drawing/2014/main" id="{AF6A5857-E067-3E02-21B3-FCB600C7BA9C}"/>
              </a:ext>
            </a:extLst>
          </p:cNvPr>
          <p:cNvSpPr>
            <a:spLocks noChangeAspect="1"/>
          </p:cNvSpPr>
          <p:nvPr/>
        </p:nvSpPr>
        <p:spPr>
          <a:xfrm rot="4876415">
            <a:off x="7567931" y="33319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ight Triangle 30">
            <a:extLst>
              <a:ext uri="{FF2B5EF4-FFF2-40B4-BE49-F238E27FC236}">
                <a16:creationId xmlns:a16="http://schemas.microsoft.com/office/drawing/2014/main" id="{7E2BDC8C-B8B2-697E-D59C-F83392D9F9C3}"/>
              </a:ext>
            </a:extLst>
          </p:cNvPr>
          <p:cNvSpPr>
            <a:spLocks noChangeAspect="1"/>
          </p:cNvSpPr>
          <p:nvPr/>
        </p:nvSpPr>
        <p:spPr>
          <a:xfrm rot="4736464">
            <a:off x="7183196" y="3899227"/>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ight Triangle 31">
            <a:extLst>
              <a:ext uri="{FF2B5EF4-FFF2-40B4-BE49-F238E27FC236}">
                <a16:creationId xmlns:a16="http://schemas.microsoft.com/office/drawing/2014/main" id="{5A658577-160F-ED09-686A-9D49860D569F}"/>
              </a:ext>
            </a:extLst>
          </p:cNvPr>
          <p:cNvSpPr>
            <a:spLocks noChangeAspect="1"/>
          </p:cNvSpPr>
          <p:nvPr/>
        </p:nvSpPr>
        <p:spPr>
          <a:xfrm rot="4988716">
            <a:off x="6807399" y="4450630"/>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ight Triangle 33">
            <a:extLst>
              <a:ext uri="{FF2B5EF4-FFF2-40B4-BE49-F238E27FC236}">
                <a16:creationId xmlns:a16="http://schemas.microsoft.com/office/drawing/2014/main" id="{0936096F-6777-E241-E3AE-09C1B88827F6}"/>
              </a:ext>
            </a:extLst>
          </p:cNvPr>
          <p:cNvSpPr>
            <a:spLocks noChangeAspect="1"/>
          </p:cNvSpPr>
          <p:nvPr/>
        </p:nvSpPr>
        <p:spPr>
          <a:xfrm rot="5139037">
            <a:off x="6347158" y="50179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ight Triangle 34">
            <a:extLst>
              <a:ext uri="{FF2B5EF4-FFF2-40B4-BE49-F238E27FC236}">
                <a16:creationId xmlns:a16="http://schemas.microsoft.com/office/drawing/2014/main" id="{64005E2D-16E7-3589-F2E9-06EF5E6D6C3D}"/>
              </a:ext>
            </a:extLst>
          </p:cNvPr>
          <p:cNvSpPr>
            <a:spLocks noChangeAspect="1"/>
          </p:cNvSpPr>
          <p:nvPr/>
        </p:nvSpPr>
        <p:spPr>
          <a:xfrm rot="5400000">
            <a:off x="5812088" y="559788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ight Triangle 36">
            <a:extLst>
              <a:ext uri="{FF2B5EF4-FFF2-40B4-BE49-F238E27FC236}">
                <a16:creationId xmlns:a16="http://schemas.microsoft.com/office/drawing/2014/main" id="{C60D9E57-22DE-46C0-FFDE-A8C378C314A3}"/>
              </a:ext>
            </a:extLst>
          </p:cNvPr>
          <p:cNvSpPr>
            <a:spLocks noChangeAspect="1"/>
          </p:cNvSpPr>
          <p:nvPr/>
        </p:nvSpPr>
        <p:spPr>
          <a:xfrm rot="5213678">
            <a:off x="5326149" y="6136589"/>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E531289B-E3AC-8639-515A-39EE17E3DBC4}"/>
              </a:ext>
            </a:extLst>
          </p:cNvPr>
          <p:cNvSpPr txBox="1"/>
          <p:nvPr/>
        </p:nvSpPr>
        <p:spPr>
          <a:xfrm>
            <a:off x="6546310" y="5774108"/>
            <a:ext cx="2332469" cy="584775"/>
          </a:xfrm>
          <a:prstGeom prst="rect">
            <a:avLst/>
          </a:prstGeom>
          <a:noFill/>
        </p:spPr>
        <p:txBody>
          <a:bodyPr wrap="square" rtlCol="0">
            <a:spAutoFit/>
          </a:bodyPr>
          <a:lstStyle/>
          <a:p>
            <a:pPr algn="ctr"/>
            <a:r>
              <a:rPr lang="en-US" sz="3200" dirty="0">
                <a:latin typeface="+mn-lt"/>
              </a:rPr>
              <a:t>Pacific Plate</a:t>
            </a:r>
          </a:p>
        </p:txBody>
      </p:sp>
      <p:sp>
        <p:nvSpPr>
          <p:cNvPr id="39" name="TextBox 38">
            <a:extLst>
              <a:ext uri="{FF2B5EF4-FFF2-40B4-BE49-F238E27FC236}">
                <a16:creationId xmlns:a16="http://schemas.microsoft.com/office/drawing/2014/main" id="{E6356F9E-4264-7FD1-34EF-93A8FE6DD982}"/>
              </a:ext>
            </a:extLst>
          </p:cNvPr>
          <p:cNvSpPr txBox="1"/>
          <p:nvPr/>
        </p:nvSpPr>
        <p:spPr>
          <a:xfrm>
            <a:off x="4281217" y="793218"/>
            <a:ext cx="2546966" cy="584775"/>
          </a:xfrm>
          <a:prstGeom prst="rect">
            <a:avLst/>
          </a:prstGeom>
          <a:noFill/>
        </p:spPr>
        <p:txBody>
          <a:bodyPr wrap="square" rtlCol="0">
            <a:spAutoFit/>
          </a:bodyPr>
          <a:lstStyle/>
          <a:p>
            <a:pPr algn="ctr"/>
            <a:r>
              <a:rPr lang="en-US" sz="3200" dirty="0">
                <a:latin typeface="+mn-lt"/>
              </a:rPr>
              <a:t>Okhotsk Plate</a:t>
            </a:r>
          </a:p>
        </p:txBody>
      </p:sp>
      <p:sp>
        <p:nvSpPr>
          <p:cNvPr id="45" name="Up Arrow 44">
            <a:extLst>
              <a:ext uri="{FF2B5EF4-FFF2-40B4-BE49-F238E27FC236}">
                <a16:creationId xmlns:a16="http://schemas.microsoft.com/office/drawing/2014/main" id="{8E0D8816-08D3-D094-7634-F564642801F9}"/>
              </a:ext>
            </a:extLst>
          </p:cNvPr>
          <p:cNvSpPr>
            <a:spLocks noChangeAspect="1"/>
          </p:cNvSpPr>
          <p:nvPr/>
        </p:nvSpPr>
        <p:spPr>
          <a:xfrm rot="18176939">
            <a:off x="8452438" y="2929596"/>
            <a:ext cx="273579" cy="365760"/>
          </a:xfrm>
          <a:prstGeom prst="upArrow">
            <a:avLst/>
          </a:prstGeom>
          <a:solidFill>
            <a:srgbClr val="FFC000"/>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2">
            <a:extLst>
              <a:ext uri="{FF2B5EF4-FFF2-40B4-BE49-F238E27FC236}">
                <a16:creationId xmlns:a16="http://schemas.microsoft.com/office/drawing/2014/main" id="{6BF7BEF1-B44A-31E7-F1E2-212EF3F905B8}"/>
              </a:ext>
            </a:extLst>
          </p:cNvPr>
          <p:cNvSpPr txBox="1">
            <a:spLocks noChangeArrowheads="1"/>
          </p:cNvSpPr>
          <p:nvPr/>
        </p:nvSpPr>
        <p:spPr bwMode="auto">
          <a:xfrm rot="1925574">
            <a:off x="8152513" y="3165667"/>
            <a:ext cx="781838" cy="26161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100" dirty="0">
                <a:latin typeface="Arial" panose="020B0604020202020204" pitchFamily="34" charset="0"/>
              </a:rPr>
              <a:t>80 mm/</a:t>
            </a:r>
            <a:r>
              <a:rPr lang="en-US" altLang="en-US" sz="1100" dirty="0" err="1">
                <a:latin typeface="Arial" panose="020B0604020202020204" pitchFamily="34" charset="0"/>
              </a:rPr>
              <a:t>yr</a:t>
            </a:r>
            <a:endParaRPr lang="en-US" altLang="en-US" sz="1100" dirty="0">
              <a:latin typeface="Arial" panose="020B0604020202020204" pitchFamily="34" charset="0"/>
            </a:endParaRPr>
          </a:p>
        </p:txBody>
      </p:sp>
      <p:sp>
        <p:nvSpPr>
          <p:cNvPr id="49" name="Up Arrow 48">
            <a:extLst>
              <a:ext uri="{FF2B5EF4-FFF2-40B4-BE49-F238E27FC236}">
                <a16:creationId xmlns:a16="http://schemas.microsoft.com/office/drawing/2014/main" id="{62235E0E-75C2-3D2F-0462-AFE1C2860881}"/>
              </a:ext>
            </a:extLst>
          </p:cNvPr>
          <p:cNvSpPr>
            <a:spLocks noChangeAspect="1"/>
          </p:cNvSpPr>
          <p:nvPr/>
        </p:nvSpPr>
        <p:spPr>
          <a:xfrm rot="18048045">
            <a:off x="6162392" y="5926099"/>
            <a:ext cx="286870" cy="393192"/>
          </a:xfrm>
          <a:prstGeom prst="upArrow">
            <a:avLst/>
          </a:prstGeom>
          <a:solidFill>
            <a:srgbClr val="FFC000"/>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2">
            <a:extLst>
              <a:ext uri="{FF2B5EF4-FFF2-40B4-BE49-F238E27FC236}">
                <a16:creationId xmlns:a16="http://schemas.microsoft.com/office/drawing/2014/main" id="{A0080509-23BE-168E-6E9F-65CEE40EB54E}"/>
              </a:ext>
            </a:extLst>
          </p:cNvPr>
          <p:cNvSpPr txBox="1">
            <a:spLocks noChangeArrowheads="1"/>
          </p:cNvSpPr>
          <p:nvPr/>
        </p:nvSpPr>
        <p:spPr bwMode="auto">
          <a:xfrm rot="1889772">
            <a:off x="5833738" y="6157061"/>
            <a:ext cx="839445" cy="26161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100" dirty="0">
                <a:latin typeface="Arial" panose="020B0604020202020204" pitchFamily="34" charset="0"/>
              </a:rPr>
              <a:t>86 mm/</a:t>
            </a:r>
            <a:r>
              <a:rPr lang="en-US" altLang="en-US" sz="1100" dirty="0" err="1">
                <a:latin typeface="Arial" panose="020B0604020202020204" pitchFamily="34" charset="0"/>
              </a:rPr>
              <a:t>yr</a:t>
            </a:r>
            <a:endParaRPr lang="en-US" altLang="en-US" sz="1100" dirty="0">
              <a:latin typeface="Arial" panose="020B0604020202020204" pitchFamily="34" charset="0"/>
            </a:endParaRPr>
          </a:p>
        </p:txBody>
      </p:sp>
      <p:sp>
        <p:nvSpPr>
          <p:cNvPr id="29" name="Freeform 28">
            <a:extLst>
              <a:ext uri="{FF2B5EF4-FFF2-40B4-BE49-F238E27FC236}">
                <a16:creationId xmlns:a16="http://schemas.microsoft.com/office/drawing/2014/main" id="{6FED3486-9171-5044-EC59-51E41462A97F}"/>
              </a:ext>
            </a:extLst>
          </p:cNvPr>
          <p:cNvSpPr/>
          <p:nvPr/>
        </p:nvSpPr>
        <p:spPr>
          <a:xfrm>
            <a:off x="4977993" y="2276464"/>
            <a:ext cx="2539357" cy="3749684"/>
          </a:xfrm>
          <a:custGeom>
            <a:avLst/>
            <a:gdLst>
              <a:gd name="connsiteX0" fmla="*/ 1010097 w 1102791"/>
              <a:gd name="connsiteY0" fmla="*/ 32759 h 1088182"/>
              <a:gd name="connsiteX1" fmla="*/ 867222 w 1102791"/>
              <a:gd name="connsiteY1" fmla="*/ 1009 h 1088182"/>
              <a:gd name="connsiteX2" fmla="*/ 762447 w 1102791"/>
              <a:gd name="connsiteY2" fmla="*/ 23234 h 1088182"/>
              <a:gd name="connsiteX3" fmla="*/ 714822 w 1102791"/>
              <a:gd name="connsiteY3" fmla="*/ 162934 h 1088182"/>
              <a:gd name="connsiteX4" fmla="*/ 711647 w 1102791"/>
              <a:gd name="connsiteY4" fmla="*/ 312159 h 1088182"/>
              <a:gd name="connsiteX5" fmla="*/ 683072 w 1102791"/>
              <a:gd name="connsiteY5" fmla="*/ 448684 h 1088182"/>
              <a:gd name="connsiteX6" fmla="*/ 603697 w 1102791"/>
              <a:gd name="connsiteY6" fmla="*/ 550284 h 1088182"/>
              <a:gd name="connsiteX7" fmla="*/ 422722 w 1102791"/>
              <a:gd name="connsiteY7" fmla="*/ 578859 h 1088182"/>
              <a:gd name="connsiteX8" fmla="*/ 279847 w 1102791"/>
              <a:gd name="connsiteY8" fmla="*/ 680459 h 1088182"/>
              <a:gd name="connsiteX9" fmla="*/ 156022 w 1102791"/>
              <a:gd name="connsiteY9" fmla="*/ 769359 h 1088182"/>
              <a:gd name="connsiteX10" fmla="*/ 16322 w 1102791"/>
              <a:gd name="connsiteY10" fmla="*/ 880484 h 1088182"/>
              <a:gd name="connsiteX11" fmla="*/ 22672 w 1102791"/>
              <a:gd name="connsiteY11" fmla="*/ 1026534 h 1088182"/>
              <a:gd name="connsiteX12" fmla="*/ 194122 w 1102791"/>
              <a:gd name="connsiteY12" fmla="*/ 1086859 h 1088182"/>
              <a:gd name="connsiteX13" fmla="*/ 343347 w 1102791"/>
              <a:gd name="connsiteY13" fmla="*/ 1064634 h 1088182"/>
              <a:gd name="connsiteX14" fmla="*/ 457647 w 1102791"/>
              <a:gd name="connsiteY14" fmla="*/ 1023359 h 1088182"/>
              <a:gd name="connsiteX15" fmla="*/ 610047 w 1102791"/>
              <a:gd name="connsiteY15" fmla="*/ 864609 h 1088182"/>
              <a:gd name="connsiteX16" fmla="*/ 806897 w 1102791"/>
              <a:gd name="connsiteY16" fmla="*/ 613784 h 1088182"/>
              <a:gd name="connsiteX17" fmla="*/ 940247 w 1102791"/>
              <a:gd name="connsiteY17" fmla="*/ 407409 h 1088182"/>
              <a:gd name="connsiteX18" fmla="*/ 997397 w 1102791"/>
              <a:gd name="connsiteY18" fmla="*/ 267709 h 1088182"/>
              <a:gd name="connsiteX19" fmla="*/ 1016447 w 1102791"/>
              <a:gd name="connsiteY19" fmla="*/ 207384 h 1088182"/>
              <a:gd name="connsiteX20" fmla="*/ 1098997 w 1102791"/>
              <a:gd name="connsiteY20" fmla="*/ 150234 h 1088182"/>
              <a:gd name="connsiteX21" fmla="*/ 1079947 w 1102791"/>
              <a:gd name="connsiteY21" fmla="*/ 86734 h 1088182"/>
              <a:gd name="connsiteX22" fmla="*/ 1010097 w 1102791"/>
              <a:gd name="connsiteY22" fmla="*/ 32759 h 1088182"/>
              <a:gd name="connsiteX0" fmla="*/ 1003889 w 1096583"/>
              <a:gd name="connsiteY0" fmla="*/ 32759 h 1245804"/>
              <a:gd name="connsiteX1" fmla="*/ 861014 w 1096583"/>
              <a:gd name="connsiteY1" fmla="*/ 1009 h 1245804"/>
              <a:gd name="connsiteX2" fmla="*/ 756239 w 1096583"/>
              <a:gd name="connsiteY2" fmla="*/ 23234 h 1245804"/>
              <a:gd name="connsiteX3" fmla="*/ 708614 w 1096583"/>
              <a:gd name="connsiteY3" fmla="*/ 162934 h 1245804"/>
              <a:gd name="connsiteX4" fmla="*/ 705439 w 1096583"/>
              <a:gd name="connsiteY4" fmla="*/ 312159 h 1245804"/>
              <a:gd name="connsiteX5" fmla="*/ 676864 w 1096583"/>
              <a:gd name="connsiteY5" fmla="*/ 448684 h 1245804"/>
              <a:gd name="connsiteX6" fmla="*/ 597489 w 1096583"/>
              <a:gd name="connsiteY6" fmla="*/ 550284 h 1245804"/>
              <a:gd name="connsiteX7" fmla="*/ 416514 w 1096583"/>
              <a:gd name="connsiteY7" fmla="*/ 578859 h 1245804"/>
              <a:gd name="connsiteX8" fmla="*/ 273639 w 1096583"/>
              <a:gd name="connsiteY8" fmla="*/ 680459 h 1245804"/>
              <a:gd name="connsiteX9" fmla="*/ 149814 w 1096583"/>
              <a:gd name="connsiteY9" fmla="*/ 769359 h 1245804"/>
              <a:gd name="connsiteX10" fmla="*/ 10114 w 1096583"/>
              <a:gd name="connsiteY10" fmla="*/ 880484 h 1245804"/>
              <a:gd name="connsiteX11" fmla="*/ 16464 w 1096583"/>
              <a:gd name="connsiteY11" fmla="*/ 1026534 h 1245804"/>
              <a:gd name="connsiteX12" fmla="*/ 60914 w 1096583"/>
              <a:gd name="connsiteY12" fmla="*/ 1245609 h 1245804"/>
              <a:gd name="connsiteX13" fmla="*/ 337139 w 1096583"/>
              <a:gd name="connsiteY13" fmla="*/ 1064634 h 1245804"/>
              <a:gd name="connsiteX14" fmla="*/ 451439 w 1096583"/>
              <a:gd name="connsiteY14" fmla="*/ 1023359 h 1245804"/>
              <a:gd name="connsiteX15" fmla="*/ 603839 w 1096583"/>
              <a:gd name="connsiteY15" fmla="*/ 864609 h 1245804"/>
              <a:gd name="connsiteX16" fmla="*/ 800689 w 1096583"/>
              <a:gd name="connsiteY16" fmla="*/ 613784 h 1245804"/>
              <a:gd name="connsiteX17" fmla="*/ 934039 w 1096583"/>
              <a:gd name="connsiteY17" fmla="*/ 407409 h 1245804"/>
              <a:gd name="connsiteX18" fmla="*/ 991189 w 1096583"/>
              <a:gd name="connsiteY18" fmla="*/ 267709 h 1245804"/>
              <a:gd name="connsiteX19" fmla="*/ 1010239 w 1096583"/>
              <a:gd name="connsiteY19" fmla="*/ 207384 h 1245804"/>
              <a:gd name="connsiteX20" fmla="*/ 1092789 w 1096583"/>
              <a:gd name="connsiteY20" fmla="*/ 150234 h 1245804"/>
              <a:gd name="connsiteX21" fmla="*/ 1073739 w 1096583"/>
              <a:gd name="connsiteY21" fmla="*/ 86734 h 1245804"/>
              <a:gd name="connsiteX22" fmla="*/ 1003889 w 1096583"/>
              <a:gd name="connsiteY22" fmla="*/ 32759 h 1245804"/>
              <a:gd name="connsiteX0" fmla="*/ 1003889 w 1096583"/>
              <a:gd name="connsiteY0" fmla="*/ 32759 h 1245691"/>
              <a:gd name="connsiteX1" fmla="*/ 861014 w 1096583"/>
              <a:gd name="connsiteY1" fmla="*/ 1009 h 1245691"/>
              <a:gd name="connsiteX2" fmla="*/ 756239 w 1096583"/>
              <a:gd name="connsiteY2" fmla="*/ 23234 h 1245691"/>
              <a:gd name="connsiteX3" fmla="*/ 708614 w 1096583"/>
              <a:gd name="connsiteY3" fmla="*/ 162934 h 1245691"/>
              <a:gd name="connsiteX4" fmla="*/ 705439 w 1096583"/>
              <a:gd name="connsiteY4" fmla="*/ 312159 h 1245691"/>
              <a:gd name="connsiteX5" fmla="*/ 676864 w 1096583"/>
              <a:gd name="connsiteY5" fmla="*/ 448684 h 1245691"/>
              <a:gd name="connsiteX6" fmla="*/ 597489 w 1096583"/>
              <a:gd name="connsiteY6" fmla="*/ 550284 h 1245691"/>
              <a:gd name="connsiteX7" fmla="*/ 416514 w 1096583"/>
              <a:gd name="connsiteY7" fmla="*/ 578859 h 1245691"/>
              <a:gd name="connsiteX8" fmla="*/ 273639 w 1096583"/>
              <a:gd name="connsiteY8" fmla="*/ 680459 h 1245691"/>
              <a:gd name="connsiteX9" fmla="*/ 149814 w 1096583"/>
              <a:gd name="connsiteY9" fmla="*/ 769359 h 1245691"/>
              <a:gd name="connsiteX10" fmla="*/ 10114 w 1096583"/>
              <a:gd name="connsiteY10" fmla="*/ 880484 h 1245691"/>
              <a:gd name="connsiteX11" fmla="*/ 16464 w 1096583"/>
              <a:gd name="connsiteY11" fmla="*/ 1026534 h 1245691"/>
              <a:gd name="connsiteX12" fmla="*/ 60914 w 1096583"/>
              <a:gd name="connsiteY12" fmla="*/ 1245609 h 1245691"/>
              <a:gd name="connsiteX13" fmla="*/ 321264 w 1096583"/>
              <a:gd name="connsiteY13" fmla="*/ 1051934 h 1245691"/>
              <a:gd name="connsiteX14" fmla="*/ 451439 w 1096583"/>
              <a:gd name="connsiteY14" fmla="*/ 1023359 h 1245691"/>
              <a:gd name="connsiteX15" fmla="*/ 603839 w 1096583"/>
              <a:gd name="connsiteY15" fmla="*/ 864609 h 1245691"/>
              <a:gd name="connsiteX16" fmla="*/ 800689 w 1096583"/>
              <a:gd name="connsiteY16" fmla="*/ 613784 h 1245691"/>
              <a:gd name="connsiteX17" fmla="*/ 934039 w 1096583"/>
              <a:gd name="connsiteY17" fmla="*/ 407409 h 1245691"/>
              <a:gd name="connsiteX18" fmla="*/ 991189 w 1096583"/>
              <a:gd name="connsiteY18" fmla="*/ 267709 h 1245691"/>
              <a:gd name="connsiteX19" fmla="*/ 1010239 w 1096583"/>
              <a:gd name="connsiteY19" fmla="*/ 207384 h 1245691"/>
              <a:gd name="connsiteX20" fmla="*/ 1092789 w 1096583"/>
              <a:gd name="connsiteY20" fmla="*/ 150234 h 1245691"/>
              <a:gd name="connsiteX21" fmla="*/ 1073739 w 1096583"/>
              <a:gd name="connsiteY21" fmla="*/ 86734 h 1245691"/>
              <a:gd name="connsiteX22" fmla="*/ 1003889 w 1096583"/>
              <a:gd name="connsiteY22" fmla="*/ 32759 h 1245691"/>
              <a:gd name="connsiteX0" fmla="*/ 1003889 w 1096583"/>
              <a:gd name="connsiteY0" fmla="*/ 32759 h 1245701"/>
              <a:gd name="connsiteX1" fmla="*/ 861014 w 1096583"/>
              <a:gd name="connsiteY1" fmla="*/ 1009 h 1245701"/>
              <a:gd name="connsiteX2" fmla="*/ 756239 w 1096583"/>
              <a:gd name="connsiteY2" fmla="*/ 23234 h 1245701"/>
              <a:gd name="connsiteX3" fmla="*/ 708614 w 1096583"/>
              <a:gd name="connsiteY3" fmla="*/ 162934 h 1245701"/>
              <a:gd name="connsiteX4" fmla="*/ 705439 w 1096583"/>
              <a:gd name="connsiteY4" fmla="*/ 312159 h 1245701"/>
              <a:gd name="connsiteX5" fmla="*/ 676864 w 1096583"/>
              <a:gd name="connsiteY5" fmla="*/ 448684 h 1245701"/>
              <a:gd name="connsiteX6" fmla="*/ 597489 w 1096583"/>
              <a:gd name="connsiteY6" fmla="*/ 550284 h 1245701"/>
              <a:gd name="connsiteX7" fmla="*/ 416514 w 1096583"/>
              <a:gd name="connsiteY7" fmla="*/ 578859 h 1245701"/>
              <a:gd name="connsiteX8" fmla="*/ 273639 w 1096583"/>
              <a:gd name="connsiteY8" fmla="*/ 680459 h 1245701"/>
              <a:gd name="connsiteX9" fmla="*/ 149814 w 1096583"/>
              <a:gd name="connsiteY9" fmla="*/ 769359 h 1245701"/>
              <a:gd name="connsiteX10" fmla="*/ 10114 w 1096583"/>
              <a:gd name="connsiteY10" fmla="*/ 880484 h 1245701"/>
              <a:gd name="connsiteX11" fmla="*/ 16464 w 1096583"/>
              <a:gd name="connsiteY11" fmla="*/ 1026534 h 1245701"/>
              <a:gd name="connsiteX12" fmla="*/ 60914 w 1096583"/>
              <a:gd name="connsiteY12" fmla="*/ 1245609 h 1245701"/>
              <a:gd name="connsiteX13" fmla="*/ 321264 w 1096583"/>
              <a:gd name="connsiteY13" fmla="*/ 1051934 h 1245701"/>
              <a:gd name="connsiteX14" fmla="*/ 435564 w 1096583"/>
              <a:gd name="connsiteY14" fmla="*/ 915409 h 1245701"/>
              <a:gd name="connsiteX15" fmla="*/ 603839 w 1096583"/>
              <a:gd name="connsiteY15" fmla="*/ 864609 h 1245701"/>
              <a:gd name="connsiteX16" fmla="*/ 800689 w 1096583"/>
              <a:gd name="connsiteY16" fmla="*/ 613784 h 1245701"/>
              <a:gd name="connsiteX17" fmla="*/ 934039 w 1096583"/>
              <a:gd name="connsiteY17" fmla="*/ 407409 h 1245701"/>
              <a:gd name="connsiteX18" fmla="*/ 991189 w 1096583"/>
              <a:gd name="connsiteY18" fmla="*/ 267709 h 1245701"/>
              <a:gd name="connsiteX19" fmla="*/ 1010239 w 1096583"/>
              <a:gd name="connsiteY19" fmla="*/ 207384 h 1245701"/>
              <a:gd name="connsiteX20" fmla="*/ 1092789 w 1096583"/>
              <a:gd name="connsiteY20" fmla="*/ 150234 h 1245701"/>
              <a:gd name="connsiteX21" fmla="*/ 1073739 w 1096583"/>
              <a:gd name="connsiteY21" fmla="*/ 86734 h 1245701"/>
              <a:gd name="connsiteX22" fmla="*/ 1003889 w 1096583"/>
              <a:gd name="connsiteY22" fmla="*/ 32759 h 1245701"/>
              <a:gd name="connsiteX0" fmla="*/ 1003889 w 1096583"/>
              <a:gd name="connsiteY0" fmla="*/ 32759 h 1245701"/>
              <a:gd name="connsiteX1" fmla="*/ 861014 w 1096583"/>
              <a:gd name="connsiteY1" fmla="*/ 1009 h 1245701"/>
              <a:gd name="connsiteX2" fmla="*/ 756239 w 1096583"/>
              <a:gd name="connsiteY2" fmla="*/ 23234 h 1245701"/>
              <a:gd name="connsiteX3" fmla="*/ 708614 w 1096583"/>
              <a:gd name="connsiteY3" fmla="*/ 162934 h 1245701"/>
              <a:gd name="connsiteX4" fmla="*/ 705439 w 1096583"/>
              <a:gd name="connsiteY4" fmla="*/ 312159 h 1245701"/>
              <a:gd name="connsiteX5" fmla="*/ 676864 w 1096583"/>
              <a:gd name="connsiteY5" fmla="*/ 448684 h 1245701"/>
              <a:gd name="connsiteX6" fmla="*/ 597489 w 1096583"/>
              <a:gd name="connsiteY6" fmla="*/ 550284 h 1245701"/>
              <a:gd name="connsiteX7" fmla="*/ 416514 w 1096583"/>
              <a:gd name="connsiteY7" fmla="*/ 578859 h 1245701"/>
              <a:gd name="connsiteX8" fmla="*/ 273639 w 1096583"/>
              <a:gd name="connsiteY8" fmla="*/ 680459 h 1245701"/>
              <a:gd name="connsiteX9" fmla="*/ 149814 w 1096583"/>
              <a:gd name="connsiteY9" fmla="*/ 769359 h 1245701"/>
              <a:gd name="connsiteX10" fmla="*/ 10114 w 1096583"/>
              <a:gd name="connsiteY10" fmla="*/ 880484 h 1245701"/>
              <a:gd name="connsiteX11" fmla="*/ 16464 w 1096583"/>
              <a:gd name="connsiteY11" fmla="*/ 1026534 h 1245701"/>
              <a:gd name="connsiteX12" fmla="*/ 60914 w 1096583"/>
              <a:gd name="connsiteY12" fmla="*/ 1245609 h 1245701"/>
              <a:gd name="connsiteX13" fmla="*/ 321264 w 1096583"/>
              <a:gd name="connsiteY13" fmla="*/ 1051934 h 1245701"/>
              <a:gd name="connsiteX14" fmla="*/ 435564 w 1096583"/>
              <a:gd name="connsiteY14" fmla="*/ 915409 h 1245701"/>
              <a:gd name="connsiteX15" fmla="*/ 594314 w 1096583"/>
              <a:gd name="connsiteY15" fmla="*/ 826509 h 1245701"/>
              <a:gd name="connsiteX16" fmla="*/ 800689 w 1096583"/>
              <a:gd name="connsiteY16" fmla="*/ 613784 h 1245701"/>
              <a:gd name="connsiteX17" fmla="*/ 934039 w 1096583"/>
              <a:gd name="connsiteY17" fmla="*/ 407409 h 1245701"/>
              <a:gd name="connsiteX18" fmla="*/ 991189 w 1096583"/>
              <a:gd name="connsiteY18" fmla="*/ 267709 h 1245701"/>
              <a:gd name="connsiteX19" fmla="*/ 1010239 w 1096583"/>
              <a:gd name="connsiteY19" fmla="*/ 207384 h 1245701"/>
              <a:gd name="connsiteX20" fmla="*/ 1092789 w 1096583"/>
              <a:gd name="connsiteY20" fmla="*/ 150234 h 1245701"/>
              <a:gd name="connsiteX21" fmla="*/ 1073739 w 1096583"/>
              <a:gd name="connsiteY21" fmla="*/ 86734 h 1245701"/>
              <a:gd name="connsiteX22" fmla="*/ 1003889 w 1096583"/>
              <a:gd name="connsiteY22" fmla="*/ 32759 h 1245701"/>
              <a:gd name="connsiteX0" fmla="*/ 1003889 w 1096583"/>
              <a:gd name="connsiteY0" fmla="*/ 32759 h 1245698"/>
              <a:gd name="connsiteX1" fmla="*/ 861014 w 1096583"/>
              <a:gd name="connsiteY1" fmla="*/ 1009 h 1245698"/>
              <a:gd name="connsiteX2" fmla="*/ 756239 w 1096583"/>
              <a:gd name="connsiteY2" fmla="*/ 23234 h 1245698"/>
              <a:gd name="connsiteX3" fmla="*/ 708614 w 1096583"/>
              <a:gd name="connsiteY3" fmla="*/ 162934 h 1245698"/>
              <a:gd name="connsiteX4" fmla="*/ 705439 w 1096583"/>
              <a:gd name="connsiteY4" fmla="*/ 312159 h 1245698"/>
              <a:gd name="connsiteX5" fmla="*/ 676864 w 1096583"/>
              <a:gd name="connsiteY5" fmla="*/ 448684 h 1245698"/>
              <a:gd name="connsiteX6" fmla="*/ 597489 w 1096583"/>
              <a:gd name="connsiteY6" fmla="*/ 550284 h 1245698"/>
              <a:gd name="connsiteX7" fmla="*/ 416514 w 1096583"/>
              <a:gd name="connsiteY7" fmla="*/ 578859 h 1245698"/>
              <a:gd name="connsiteX8" fmla="*/ 273639 w 1096583"/>
              <a:gd name="connsiteY8" fmla="*/ 680459 h 1245698"/>
              <a:gd name="connsiteX9" fmla="*/ 149814 w 1096583"/>
              <a:gd name="connsiteY9" fmla="*/ 769359 h 1245698"/>
              <a:gd name="connsiteX10" fmla="*/ 10114 w 1096583"/>
              <a:gd name="connsiteY10" fmla="*/ 880484 h 1245698"/>
              <a:gd name="connsiteX11" fmla="*/ 16464 w 1096583"/>
              <a:gd name="connsiteY11" fmla="*/ 1026534 h 1245698"/>
              <a:gd name="connsiteX12" fmla="*/ 60914 w 1096583"/>
              <a:gd name="connsiteY12" fmla="*/ 1245609 h 1245698"/>
              <a:gd name="connsiteX13" fmla="*/ 321264 w 1096583"/>
              <a:gd name="connsiteY13" fmla="*/ 1051934 h 1245698"/>
              <a:gd name="connsiteX14" fmla="*/ 438739 w 1096583"/>
              <a:gd name="connsiteY14" fmla="*/ 937634 h 1245698"/>
              <a:gd name="connsiteX15" fmla="*/ 594314 w 1096583"/>
              <a:gd name="connsiteY15" fmla="*/ 826509 h 1245698"/>
              <a:gd name="connsiteX16" fmla="*/ 800689 w 1096583"/>
              <a:gd name="connsiteY16" fmla="*/ 613784 h 1245698"/>
              <a:gd name="connsiteX17" fmla="*/ 934039 w 1096583"/>
              <a:gd name="connsiteY17" fmla="*/ 407409 h 1245698"/>
              <a:gd name="connsiteX18" fmla="*/ 991189 w 1096583"/>
              <a:gd name="connsiteY18" fmla="*/ 267709 h 1245698"/>
              <a:gd name="connsiteX19" fmla="*/ 1010239 w 1096583"/>
              <a:gd name="connsiteY19" fmla="*/ 207384 h 1245698"/>
              <a:gd name="connsiteX20" fmla="*/ 1092789 w 1096583"/>
              <a:gd name="connsiteY20" fmla="*/ 150234 h 1245698"/>
              <a:gd name="connsiteX21" fmla="*/ 1073739 w 1096583"/>
              <a:gd name="connsiteY21" fmla="*/ 86734 h 1245698"/>
              <a:gd name="connsiteX22" fmla="*/ 1003889 w 1096583"/>
              <a:gd name="connsiteY22" fmla="*/ 32759 h 1245698"/>
              <a:gd name="connsiteX0" fmla="*/ 1003889 w 1096583"/>
              <a:gd name="connsiteY0" fmla="*/ 32759 h 1245865"/>
              <a:gd name="connsiteX1" fmla="*/ 861014 w 1096583"/>
              <a:gd name="connsiteY1" fmla="*/ 1009 h 1245865"/>
              <a:gd name="connsiteX2" fmla="*/ 756239 w 1096583"/>
              <a:gd name="connsiteY2" fmla="*/ 23234 h 1245865"/>
              <a:gd name="connsiteX3" fmla="*/ 708614 w 1096583"/>
              <a:gd name="connsiteY3" fmla="*/ 162934 h 1245865"/>
              <a:gd name="connsiteX4" fmla="*/ 705439 w 1096583"/>
              <a:gd name="connsiteY4" fmla="*/ 312159 h 1245865"/>
              <a:gd name="connsiteX5" fmla="*/ 676864 w 1096583"/>
              <a:gd name="connsiteY5" fmla="*/ 448684 h 1245865"/>
              <a:gd name="connsiteX6" fmla="*/ 597489 w 1096583"/>
              <a:gd name="connsiteY6" fmla="*/ 550284 h 1245865"/>
              <a:gd name="connsiteX7" fmla="*/ 416514 w 1096583"/>
              <a:gd name="connsiteY7" fmla="*/ 578859 h 1245865"/>
              <a:gd name="connsiteX8" fmla="*/ 273639 w 1096583"/>
              <a:gd name="connsiteY8" fmla="*/ 680459 h 1245865"/>
              <a:gd name="connsiteX9" fmla="*/ 149814 w 1096583"/>
              <a:gd name="connsiteY9" fmla="*/ 769359 h 1245865"/>
              <a:gd name="connsiteX10" fmla="*/ 10114 w 1096583"/>
              <a:gd name="connsiteY10" fmla="*/ 880484 h 1245865"/>
              <a:gd name="connsiteX11" fmla="*/ 16464 w 1096583"/>
              <a:gd name="connsiteY11" fmla="*/ 1026534 h 1245865"/>
              <a:gd name="connsiteX12" fmla="*/ 60914 w 1096583"/>
              <a:gd name="connsiteY12" fmla="*/ 1245609 h 1245865"/>
              <a:gd name="connsiteX13" fmla="*/ 324439 w 1096583"/>
              <a:gd name="connsiteY13" fmla="*/ 1067809 h 1245865"/>
              <a:gd name="connsiteX14" fmla="*/ 438739 w 1096583"/>
              <a:gd name="connsiteY14" fmla="*/ 937634 h 1245865"/>
              <a:gd name="connsiteX15" fmla="*/ 594314 w 1096583"/>
              <a:gd name="connsiteY15" fmla="*/ 826509 h 1245865"/>
              <a:gd name="connsiteX16" fmla="*/ 800689 w 1096583"/>
              <a:gd name="connsiteY16" fmla="*/ 613784 h 1245865"/>
              <a:gd name="connsiteX17" fmla="*/ 934039 w 1096583"/>
              <a:gd name="connsiteY17" fmla="*/ 407409 h 1245865"/>
              <a:gd name="connsiteX18" fmla="*/ 991189 w 1096583"/>
              <a:gd name="connsiteY18" fmla="*/ 267709 h 1245865"/>
              <a:gd name="connsiteX19" fmla="*/ 1010239 w 1096583"/>
              <a:gd name="connsiteY19" fmla="*/ 207384 h 1245865"/>
              <a:gd name="connsiteX20" fmla="*/ 1092789 w 1096583"/>
              <a:gd name="connsiteY20" fmla="*/ 150234 h 1245865"/>
              <a:gd name="connsiteX21" fmla="*/ 1073739 w 1096583"/>
              <a:gd name="connsiteY21" fmla="*/ 86734 h 1245865"/>
              <a:gd name="connsiteX22" fmla="*/ 1003889 w 1096583"/>
              <a:gd name="connsiteY22" fmla="*/ 32759 h 1245865"/>
              <a:gd name="connsiteX0" fmla="*/ 1003889 w 1096583"/>
              <a:gd name="connsiteY0" fmla="*/ 32759 h 1245865"/>
              <a:gd name="connsiteX1" fmla="*/ 861014 w 1096583"/>
              <a:gd name="connsiteY1" fmla="*/ 1009 h 1245865"/>
              <a:gd name="connsiteX2" fmla="*/ 756239 w 1096583"/>
              <a:gd name="connsiteY2" fmla="*/ 23234 h 1245865"/>
              <a:gd name="connsiteX3" fmla="*/ 708614 w 1096583"/>
              <a:gd name="connsiteY3" fmla="*/ 162934 h 1245865"/>
              <a:gd name="connsiteX4" fmla="*/ 705439 w 1096583"/>
              <a:gd name="connsiteY4" fmla="*/ 312159 h 1245865"/>
              <a:gd name="connsiteX5" fmla="*/ 676864 w 1096583"/>
              <a:gd name="connsiteY5" fmla="*/ 448684 h 1245865"/>
              <a:gd name="connsiteX6" fmla="*/ 597489 w 1096583"/>
              <a:gd name="connsiteY6" fmla="*/ 550284 h 1245865"/>
              <a:gd name="connsiteX7" fmla="*/ 416514 w 1096583"/>
              <a:gd name="connsiteY7" fmla="*/ 578859 h 1245865"/>
              <a:gd name="connsiteX8" fmla="*/ 273639 w 1096583"/>
              <a:gd name="connsiteY8" fmla="*/ 680459 h 1245865"/>
              <a:gd name="connsiteX9" fmla="*/ 149814 w 1096583"/>
              <a:gd name="connsiteY9" fmla="*/ 769359 h 1245865"/>
              <a:gd name="connsiteX10" fmla="*/ 10114 w 1096583"/>
              <a:gd name="connsiteY10" fmla="*/ 880484 h 1245865"/>
              <a:gd name="connsiteX11" fmla="*/ 16464 w 1096583"/>
              <a:gd name="connsiteY11" fmla="*/ 1026534 h 1245865"/>
              <a:gd name="connsiteX12" fmla="*/ 60914 w 1096583"/>
              <a:gd name="connsiteY12" fmla="*/ 1245609 h 1245865"/>
              <a:gd name="connsiteX13" fmla="*/ 324439 w 1096583"/>
              <a:gd name="connsiteY13" fmla="*/ 1067809 h 1245865"/>
              <a:gd name="connsiteX14" fmla="*/ 438739 w 1096583"/>
              <a:gd name="connsiteY14" fmla="*/ 937634 h 1245865"/>
              <a:gd name="connsiteX15" fmla="*/ 568914 w 1096583"/>
              <a:gd name="connsiteY15" fmla="*/ 867784 h 1245865"/>
              <a:gd name="connsiteX16" fmla="*/ 800689 w 1096583"/>
              <a:gd name="connsiteY16" fmla="*/ 613784 h 1245865"/>
              <a:gd name="connsiteX17" fmla="*/ 934039 w 1096583"/>
              <a:gd name="connsiteY17" fmla="*/ 407409 h 1245865"/>
              <a:gd name="connsiteX18" fmla="*/ 991189 w 1096583"/>
              <a:gd name="connsiteY18" fmla="*/ 267709 h 1245865"/>
              <a:gd name="connsiteX19" fmla="*/ 1010239 w 1096583"/>
              <a:gd name="connsiteY19" fmla="*/ 207384 h 1245865"/>
              <a:gd name="connsiteX20" fmla="*/ 1092789 w 1096583"/>
              <a:gd name="connsiteY20" fmla="*/ 150234 h 1245865"/>
              <a:gd name="connsiteX21" fmla="*/ 1073739 w 1096583"/>
              <a:gd name="connsiteY21" fmla="*/ 86734 h 1245865"/>
              <a:gd name="connsiteX22" fmla="*/ 1003889 w 1096583"/>
              <a:gd name="connsiteY22" fmla="*/ 32759 h 1245865"/>
              <a:gd name="connsiteX0" fmla="*/ 1003889 w 1096583"/>
              <a:gd name="connsiteY0" fmla="*/ 32759 h 1245857"/>
              <a:gd name="connsiteX1" fmla="*/ 861014 w 1096583"/>
              <a:gd name="connsiteY1" fmla="*/ 1009 h 1245857"/>
              <a:gd name="connsiteX2" fmla="*/ 756239 w 1096583"/>
              <a:gd name="connsiteY2" fmla="*/ 23234 h 1245857"/>
              <a:gd name="connsiteX3" fmla="*/ 708614 w 1096583"/>
              <a:gd name="connsiteY3" fmla="*/ 162934 h 1245857"/>
              <a:gd name="connsiteX4" fmla="*/ 705439 w 1096583"/>
              <a:gd name="connsiteY4" fmla="*/ 312159 h 1245857"/>
              <a:gd name="connsiteX5" fmla="*/ 676864 w 1096583"/>
              <a:gd name="connsiteY5" fmla="*/ 448684 h 1245857"/>
              <a:gd name="connsiteX6" fmla="*/ 597489 w 1096583"/>
              <a:gd name="connsiteY6" fmla="*/ 550284 h 1245857"/>
              <a:gd name="connsiteX7" fmla="*/ 416514 w 1096583"/>
              <a:gd name="connsiteY7" fmla="*/ 578859 h 1245857"/>
              <a:gd name="connsiteX8" fmla="*/ 273639 w 1096583"/>
              <a:gd name="connsiteY8" fmla="*/ 680459 h 1245857"/>
              <a:gd name="connsiteX9" fmla="*/ 149814 w 1096583"/>
              <a:gd name="connsiteY9" fmla="*/ 769359 h 1245857"/>
              <a:gd name="connsiteX10" fmla="*/ 10114 w 1096583"/>
              <a:gd name="connsiteY10" fmla="*/ 880484 h 1245857"/>
              <a:gd name="connsiteX11" fmla="*/ 16464 w 1096583"/>
              <a:gd name="connsiteY11" fmla="*/ 1026534 h 1245857"/>
              <a:gd name="connsiteX12" fmla="*/ 60914 w 1096583"/>
              <a:gd name="connsiteY12" fmla="*/ 1245609 h 1245857"/>
              <a:gd name="connsiteX13" fmla="*/ 324439 w 1096583"/>
              <a:gd name="connsiteY13" fmla="*/ 1067809 h 1245857"/>
              <a:gd name="connsiteX14" fmla="*/ 441914 w 1096583"/>
              <a:gd name="connsiteY14" fmla="*/ 966209 h 1245857"/>
              <a:gd name="connsiteX15" fmla="*/ 568914 w 1096583"/>
              <a:gd name="connsiteY15" fmla="*/ 867784 h 1245857"/>
              <a:gd name="connsiteX16" fmla="*/ 800689 w 1096583"/>
              <a:gd name="connsiteY16" fmla="*/ 613784 h 1245857"/>
              <a:gd name="connsiteX17" fmla="*/ 934039 w 1096583"/>
              <a:gd name="connsiteY17" fmla="*/ 407409 h 1245857"/>
              <a:gd name="connsiteX18" fmla="*/ 991189 w 1096583"/>
              <a:gd name="connsiteY18" fmla="*/ 267709 h 1245857"/>
              <a:gd name="connsiteX19" fmla="*/ 1010239 w 1096583"/>
              <a:gd name="connsiteY19" fmla="*/ 207384 h 1245857"/>
              <a:gd name="connsiteX20" fmla="*/ 1092789 w 1096583"/>
              <a:gd name="connsiteY20" fmla="*/ 150234 h 1245857"/>
              <a:gd name="connsiteX21" fmla="*/ 1073739 w 1096583"/>
              <a:gd name="connsiteY21" fmla="*/ 86734 h 1245857"/>
              <a:gd name="connsiteX22" fmla="*/ 1003889 w 1096583"/>
              <a:gd name="connsiteY22" fmla="*/ 32759 h 1245857"/>
              <a:gd name="connsiteX0" fmla="*/ 1003889 w 1096583"/>
              <a:gd name="connsiteY0" fmla="*/ 32759 h 1246061"/>
              <a:gd name="connsiteX1" fmla="*/ 861014 w 1096583"/>
              <a:gd name="connsiteY1" fmla="*/ 1009 h 1246061"/>
              <a:gd name="connsiteX2" fmla="*/ 756239 w 1096583"/>
              <a:gd name="connsiteY2" fmla="*/ 23234 h 1246061"/>
              <a:gd name="connsiteX3" fmla="*/ 708614 w 1096583"/>
              <a:gd name="connsiteY3" fmla="*/ 162934 h 1246061"/>
              <a:gd name="connsiteX4" fmla="*/ 705439 w 1096583"/>
              <a:gd name="connsiteY4" fmla="*/ 312159 h 1246061"/>
              <a:gd name="connsiteX5" fmla="*/ 676864 w 1096583"/>
              <a:gd name="connsiteY5" fmla="*/ 448684 h 1246061"/>
              <a:gd name="connsiteX6" fmla="*/ 597489 w 1096583"/>
              <a:gd name="connsiteY6" fmla="*/ 550284 h 1246061"/>
              <a:gd name="connsiteX7" fmla="*/ 416514 w 1096583"/>
              <a:gd name="connsiteY7" fmla="*/ 578859 h 1246061"/>
              <a:gd name="connsiteX8" fmla="*/ 273639 w 1096583"/>
              <a:gd name="connsiteY8" fmla="*/ 680459 h 1246061"/>
              <a:gd name="connsiteX9" fmla="*/ 149814 w 1096583"/>
              <a:gd name="connsiteY9" fmla="*/ 769359 h 1246061"/>
              <a:gd name="connsiteX10" fmla="*/ 10114 w 1096583"/>
              <a:gd name="connsiteY10" fmla="*/ 880484 h 1246061"/>
              <a:gd name="connsiteX11" fmla="*/ 16464 w 1096583"/>
              <a:gd name="connsiteY11" fmla="*/ 1026534 h 1246061"/>
              <a:gd name="connsiteX12" fmla="*/ 60914 w 1096583"/>
              <a:gd name="connsiteY12" fmla="*/ 1245609 h 1246061"/>
              <a:gd name="connsiteX13" fmla="*/ 305389 w 1096583"/>
              <a:gd name="connsiteY13" fmla="*/ 1080509 h 1246061"/>
              <a:gd name="connsiteX14" fmla="*/ 441914 w 1096583"/>
              <a:gd name="connsiteY14" fmla="*/ 966209 h 1246061"/>
              <a:gd name="connsiteX15" fmla="*/ 568914 w 1096583"/>
              <a:gd name="connsiteY15" fmla="*/ 867784 h 1246061"/>
              <a:gd name="connsiteX16" fmla="*/ 800689 w 1096583"/>
              <a:gd name="connsiteY16" fmla="*/ 613784 h 1246061"/>
              <a:gd name="connsiteX17" fmla="*/ 934039 w 1096583"/>
              <a:gd name="connsiteY17" fmla="*/ 407409 h 1246061"/>
              <a:gd name="connsiteX18" fmla="*/ 991189 w 1096583"/>
              <a:gd name="connsiteY18" fmla="*/ 267709 h 1246061"/>
              <a:gd name="connsiteX19" fmla="*/ 1010239 w 1096583"/>
              <a:gd name="connsiteY19" fmla="*/ 207384 h 1246061"/>
              <a:gd name="connsiteX20" fmla="*/ 1092789 w 1096583"/>
              <a:gd name="connsiteY20" fmla="*/ 150234 h 1246061"/>
              <a:gd name="connsiteX21" fmla="*/ 1073739 w 1096583"/>
              <a:gd name="connsiteY21" fmla="*/ 86734 h 1246061"/>
              <a:gd name="connsiteX22" fmla="*/ 1003889 w 1096583"/>
              <a:gd name="connsiteY22" fmla="*/ 32759 h 1246061"/>
              <a:gd name="connsiteX0" fmla="*/ 1003889 w 1096583"/>
              <a:gd name="connsiteY0" fmla="*/ 32759 h 1246061"/>
              <a:gd name="connsiteX1" fmla="*/ 861014 w 1096583"/>
              <a:gd name="connsiteY1" fmla="*/ 1009 h 1246061"/>
              <a:gd name="connsiteX2" fmla="*/ 756239 w 1096583"/>
              <a:gd name="connsiteY2" fmla="*/ 23234 h 1246061"/>
              <a:gd name="connsiteX3" fmla="*/ 708614 w 1096583"/>
              <a:gd name="connsiteY3" fmla="*/ 162934 h 1246061"/>
              <a:gd name="connsiteX4" fmla="*/ 705439 w 1096583"/>
              <a:gd name="connsiteY4" fmla="*/ 312159 h 1246061"/>
              <a:gd name="connsiteX5" fmla="*/ 676864 w 1096583"/>
              <a:gd name="connsiteY5" fmla="*/ 448684 h 1246061"/>
              <a:gd name="connsiteX6" fmla="*/ 597489 w 1096583"/>
              <a:gd name="connsiteY6" fmla="*/ 550284 h 1246061"/>
              <a:gd name="connsiteX7" fmla="*/ 416514 w 1096583"/>
              <a:gd name="connsiteY7" fmla="*/ 578859 h 1246061"/>
              <a:gd name="connsiteX8" fmla="*/ 273639 w 1096583"/>
              <a:gd name="connsiteY8" fmla="*/ 680459 h 1246061"/>
              <a:gd name="connsiteX9" fmla="*/ 149814 w 1096583"/>
              <a:gd name="connsiteY9" fmla="*/ 769359 h 1246061"/>
              <a:gd name="connsiteX10" fmla="*/ 10114 w 1096583"/>
              <a:gd name="connsiteY10" fmla="*/ 880484 h 1246061"/>
              <a:gd name="connsiteX11" fmla="*/ 16464 w 1096583"/>
              <a:gd name="connsiteY11" fmla="*/ 1026534 h 1246061"/>
              <a:gd name="connsiteX12" fmla="*/ 60914 w 1096583"/>
              <a:gd name="connsiteY12" fmla="*/ 1245609 h 1246061"/>
              <a:gd name="connsiteX13" fmla="*/ 305389 w 1096583"/>
              <a:gd name="connsiteY13" fmla="*/ 1080509 h 1246061"/>
              <a:gd name="connsiteX14" fmla="*/ 441914 w 1096583"/>
              <a:gd name="connsiteY14" fmla="*/ 966209 h 1246061"/>
              <a:gd name="connsiteX15" fmla="*/ 568914 w 1096583"/>
              <a:gd name="connsiteY15" fmla="*/ 867784 h 1246061"/>
              <a:gd name="connsiteX16" fmla="*/ 787989 w 1096583"/>
              <a:gd name="connsiteY16" fmla="*/ 594734 h 1246061"/>
              <a:gd name="connsiteX17" fmla="*/ 934039 w 1096583"/>
              <a:gd name="connsiteY17" fmla="*/ 407409 h 1246061"/>
              <a:gd name="connsiteX18" fmla="*/ 991189 w 1096583"/>
              <a:gd name="connsiteY18" fmla="*/ 267709 h 1246061"/>
              <a:gd name="connsiteX19" fmla="*/ 1010239 w 1096583"/>
              <a:gd name="connsiteY19" fmla="*/ 207384 h 1246061"/>
              <a:gd name="connsiteX20" fmla="*/ 1092789 w 1096583"/>
              <a:gd name="connsiteY20" fmla="*/ 150234 h 1246061"/>
              <a:gd name="connsiteX21" fmla="*/ 1073739 w 1096583"/>
              <a:gd name="connsiteY21" fmla="*/ 86734 h 1246061"/>
              <a:gd name="connsiteX22" fmla="*/ 1003889 w 1096583"/>
              <a:gd name="connsiteY22" fmla="*/ 32759 h 1246061"/>
              <a:gd name="connsiteX0" fmla="*/ 1003889 w 1096583"/>
              <a:gd name="connsiteY0" fmla="*/ 32759 h 1246061"/>
              <a:gd name="connsiteX1" fmla="*/ 861014 w 1096583"/>
              <a:gd name="connsiteY1" fmla="*/ 1009 h 1246061"/>
              <a:gd name="connsiteX2" fmla="*/ 756239 w 1096583"/>
              <a:gd name="connsiteY2" fmla="*/ 23234 h 1246061"/>
              <a:gd name="connsiteX3" fmla="*/ 708614 w 1096583"/>
              <a:gd name="connsiteY3" fmla="*/ 162934 h 1246061"/>
              <a:gd name="connsiteX4" fmla="*/ 705439 w 1096583"/>
              <a:gd name="connsiteY4" fmla="*/ 312159 h 1246061"/>
              <a:gd name="connsiteX5" fmla="*/ 676864 w 1096583"/>
              <a:gd name="connsiteY5" fmla="*/ 448684 h 1246061"/>
              <a:gd name="connsiteX6" fmla="*/ 597489 w 1096583"/>
              <a:gd name="connsiteY6" fmla="*/ 550284 h 1246061"/>
              <a:gd name="connsiteX7" fmla="*/ 416514 w 1096583"/>
              <a:gd name="connsiteY7" fmla="*/ 578859 h 1246061"/>
              <a:gd name="connsiteX8" fmla="*/ 273639 w 1096583"/>
              <a:gd name="connsiteY8" fmla="*/ 680459 h 1246061"/>
              <a:gd name="connsiteX9" fmla="*/ 149814 w 1096583"/>
              <a:gd name="connsiteY9" fmla="*/ 769359 h 1246061"/>
              <a:gd name="connsiteX10" fmla="*/ 10114 w 1096583"/>
              <a:gd name="connsiteY10" fmla="*/ 880484 h 1246061"/>
              <a:gd name="connsiteX11" fmla="*/ 16464 w 1096583"/>
              <a:gd name="connsiteY11" fmla="*/ 1026534 h 1246061"/>
              <a:gd name="connsiteX12" fmla="*/ 60914 w 1096583"/>
              <a:gd name="connsiteY12" fmla="*/ 1245609 h 1246061"/>
              <a:gd name="connsiteX13" fmla="*/ 305389 w 1096583"/>
              <a:gd name="connsiteY13" fmla="*/ 1080509 h 1246061"/>
              <a:gd name="connsiteX14" fmla="*/ 441914 w 1096583"/>
              <a:gd name="connsiteY14" fmla="*/ 966209 h 1246061"/>
              <a:gd name="connsiteX15" fmla="*/ 568914 w 1096583"/>
              <a:gd name="connsiteY15" fmla="*/ 867784 h 1246061"/>
              <a:gd name="connsiteX16" fmla="*/ 787989 w 1096583"/>
              <a:gd name="connsiteY16" fmla="*/ 594734 h 1246061"/>
              <a:gd name="connsiteX17" fmla="*/ 914989 w 1096583"/>
              <a:gd name="connsiteY17" fmla="*/ 394709 h 1246061"/>
              <a:gd name="connsiteX18" fmla="*/ 991189 w 1096583"/>
              <a:gd name="connsiteY18" fmla="*/ 267709 h 1246061"/>
              <a:gd name="connsiteX19" fmla="*/ 1010239 w 1096583"/>
              <a:gd name="connsiteY19" fmla="*/ 207384 h 1246061"/>
              <a:gd name="connsiteX20" fmla="*/ 1092789 w 1096583"/>
              <a:gd name="connsiteY20" fmla="*/ 150234 h 1246061"/>
              <a:gd name="connsiteX21" fmla="*/ 1073739 w 1096583"/>
              <a:gd name="connsiteY21" fmla="*/ 86734 h 1246061"/>
              <a:gd name="connsiteX22" fmla="*/ 1003889 w 1096583"/>
              <a:gd name="connsiteY22" fmla="*/ 32759 h 1246061"/>
              <a:gd name="connsiteX0" fmla="*/ 1003889 w 1096583"/>
              <a:gd name="connsiteY0" fmla="*/ 32759 h 1246061"/>
              <a:gd name="connsiteX1" fmla="*/ 861014 w 1096583"/>
              <a:gd name="connsiteY1" fmla="*/ 1009 h 1246061"/>
              <a:gd name="connsiteX2" fmla="*/ 756239 w 1096583"/>
              <a:gd name="connsiteY2" fmla="*/ 23234 h 1246061"/>
              <a:gd name="connsiteX3" fmla="*/ 708614 w 1096583"/>
              <a:gd name="connsiteY3" fmla="*/ 162934 h 1246061"/>
              <a:gd name="connsiteX4" fmla="*/ 705439 w 1096583"/>
              <a:gd name="connsiteY4" fmla="*/ 312159 h 1246061"/>
              <a:gd name="connsiteX5" fmla="*/ 676864 w 1096583"/>
              <a:gd name="connsiteY5" fmla="*/ 448684 h 1246061"/>
              <a:gd name="connsiteX6" fmla="*/ 597489 w 1096583"/>
              <a:gd name="connsiteY6" fmla="*/ 550284 h 1246061"/>
              <a:gd name="connsiteX7" fmla="*/ 416514 w 1096583"/>
              <a:gd name="connsiteY7" fmla="*/ 578859 h 1246061"/>
              <a:gd name="connsiteX8" fmla="*/ 273639 w 1096583"/>
              <a:gd name="connsiteY8" fmla="*/ 680459 h 1246061"/>
              <a:gd name="connsiteX9" fmla="*/ 149814 w 1096583"/>
              <a:gd name="connsiteY9" fmla="*/ 769359 h 1246061"/>
              <a:gd name="connsiteX10" fmla="*/ 10114 w 1096583"/>
              <a:gd name="connsiteY10" fmla="*/ 880484 h 1246061"/>
              <a:gd name="connsiteX11" fmla="*/ 16464 w 1096583"/>
              <a:gd name="connsiteY11" fmla="*/ 1026534 h 1246061"/>
              <a:gd name="connsiteX12" fmla="*/ 60914 w 1096583"/>
              <a:gd name="connsiteY12" fmla="*/ 1245609 h 1246061"/>
              <a:gd name="connsiteX13" fmla="*/ 305389 w 1096583"/>
              <a:gd name="connsiteY13" fmla="*/ 1080509 h 1246061"/>
              <a:gd name="connsiteX14" fmla="*/ 441914 w 1096583"/>
              <a:gd name="connsiteY14" fmla="*/ 966209 h 1246061"/>
              <a:gd name="connsiteX15" fmla="*/ 568914 w 1096583"/>
              <a:gd name="connsiteY15" fmla="*/ 867784 h 1246061"/>
              <a:gd name="connsiteX16" fmla="*/ 787989 w 1096583"/>
              <a:gd name="connsiteY16" fmla="*/ 594734 h 1246061"/>
              <a:gd name="connsiteX17" fmla="*/ 914989 w 1096583"/>
              <a:gd name="connsiteY17" fmla="*/ 394709 h 1246061"/>
              <a:gd name="connsiteX18" fmla="*/ 978489 w 1096583"/>
              <a:gd name="connsiteY18" fmla="*/ 274059 h 1246061"/>
              <a:gd name="connsiteX19" fmla="*/ 1010239 w 1096583"/>
              <a:gd name="connsiteY19" fmla="*/ 207384 h 1246061"/>
              <a:gd name="connsiteX20" fmla="*/ 1092789 w 1096583"/>
              <a:gd name="connsiteY20" fmla="*/ 150234 h 1246061"/>
              <a:gd name="connsiteX21" fmla="*/ 1073739 w 1096583"/>
              <a:gd name="connsiteY21" fmla="*/ 86734 h 1246061"/>
              <a:gd name="connsiteX22" fmla="*/ 1003889 w 1096583"/>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702146 w 1093290"/>
              <a:gd name="connsiteY4" fmla="*/ 312159 h 1246061"/>
              <a:gd name="connsiteX5" fmla="*/ 673571 w 1093290"/>
              <a:gd name="connsiteY5" fmla="*/ 448684 h 1246061"/>
              <a:gd name="connsiteX6" fmla="*/ 594196 w 1093290"/>
              <a:gd name="connsiteY6" fmla="*/ 550284 h 1246061"/>
              <a:gd name="connsiteX7" fmla="*/ 413221 w 1093290"/>
              <a:gd name="connsiteY7" fmla="*/ 578859 h 1246061"/>
              <a:gd name="connsiteX8" fmla="*/ 270346 w 1093290"/>
              <a:gd name="connsiteY8" fmla="*/ 680459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702146 w 1093290"/>
              <a:gd name="connsiteY4" fmla="*/ 312159 h 1246061"/>
              <a:gd name="connsiteX5" fmla="*/ 673571 w 1093290"/>
              <a:gd name="connsiteY5" fmla="*/ 448684 h 1246061"/>
              <a:gd name="connsiteX6" fmla="*/ 594196 w 1093290"/>
              <a:gd name="connsiteY6" fmla="*/ 550284 h 1246061"/>
              <a:gd name="connsiteX7" fmla="*/ 413221 w 1093290"/>
              <a:gd name="connsiteY7" fmla="*/ 578859 h 1246061"/>
              <a:gd name="connsiteX8" fmla="*/ 232246 w 1093290"/>
              <a:gd name="connsiteY8" fmla="*/ 626484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702146 w 1093290"/>
              <a:gd name="connsiteY4" fmla="*/ 312159 h 1246061"/>
              <a:gd name="connsiteX5" fmla="*/ 673571 w 1093290"/>
              <a:gd name="connsiteY5" fmla="*/ 448684 h 1246061"/>
              <a:gd name="connsiteX6" fmla="*/ 594196 w 1093290"/>
              <a:gd name="connsiteY6" fmla="*/ 550284 h 1246061"/>
              <a:gd name="connsiteX7" fmla="*/ 356071 w 1093290"/>
              <a:gd name="connsiteY7" fmla="*/ 547109 h 1246061"/>
              <a:gd name="connsiteX8" fmla="*/ 232246 w 1093290"/>
              <a:gd name="connsiteY8" fmla="*/ 626484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702146 w 1093290"/>
              <a:gd name="connsiteY4" fmla="*/ 312159 h 1246061"/>
              <a:gd name="connsiteX5" fmla="*/ 673571 w 1093290"/>
              <a:gd name="connsiteY5" fmla="*/ 448684 h 1246061"/>
              <a:gd name="connsiteX6" fmla="*/ 441796 w 1093290"/>
              <a:gd name="connsiteY6" fmla="*/ 448684 h 1246061"/>
              <a:gd name="connsiteX7" fmla="*/ 356071 w 1093290"/>
              <a:gd name="connsiteY7" fmla="*/ 547109 h 1246061"/>
              <a:gd name="connsiteX8" fmla="*/ 232246 w 1093290"/>
              <a:gd name="connsiteY8" fmla="*/ 626484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702146 w 1093290"/>
              <a:gd name="connsiteY4" fmla="*/ 312159 h 1246061"/>
              <a:gd name="connsiteX5" fmla="*/ 517996 w 1093290"/>
              <a:gd name="connsiteY5" fmla="*/ 350259 h 1246061"/>
              <a:gd name="connsiteX6" fmla="*/ 441796 w 1093290"/>
              <a:gd name="connsiteY6" fmla="*/ 448684 h 1246061"/>
              <a:gd name="connsiteX7" fmla="*/ 356071 w 1093290"/>
              <a:gd name="connsiteY7" fmla="*/ 547109 h 1246061"/>
              <a:gd name="connsiteX8" fmla="*/ 232246 w 1093290"/>
              <a:gd name="connsiteY8" fmla="*/ 626484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2759 h 1246061"/>
              <a:gd name="connsiteX1" fmla="*/ 857721 w 1093290"/>
              <a:gd name="connsiteY1" fmla="*/ 1009 h 1246061"/>
              <a:gd name="connsiteX2" fmla="*/ 752946 w 1093290"/>
              <a:gd name="connsiteY2" fmla="*/ 23234 h 1246061"/>
              <a:gd name="connsiteX3" fmla="*/ 705321 w 1093290"/>
              <a:gd name="connsiteY3" fmla="*/ 162934 h 1246061"/>
              <a:gd name="connsiteX4" fmla="*/ 565621 w 1093290"/>
              <a:gd name="connsiteY4" fmla="*/ 258184 h 1246061"/>
              <a:gd name="connsiteX5" fmla="*/ 517996 w 1093290"/>
              <a:gd name="connsiteY5" fmla="*/ 350259 h 1246061"/>
              <a:gd name="connsiteX6" fmla="*/ 441796 w 1093290"/>
              <a:gd name="connsiteY6" fmla="*/ 448684 h 1246061"/>
              <a:gd name="connsiteX7" fmla="*/ 356071 w 1093290"/>
              <a:gd name="connsiteY7" fmla="*/ 547109 h 1246061"/>
              <a:gd name="connsiteX8" fmla="*/ 232246 w 1093290"/>
              <a:gd name="connsiteY8" fmla="*/ 626484 h 1246061"/>
              <a:gd name="connsiteX9" fmla="*/ 102071 w 1093290"/>
              <a:gd name="connsiteY9" fmla="*/ 737609 h 1246061"/>
              <a:gd name="connsiteX10" fmla="*/ 6821 w 1093290"/>
              <a:gd name="connsiteY10" fmla="*/ 880484 h 1246061"/>
              <a:gd name="connsiteX11" fmla="*/ 13171 w 1093290"/>
              <a:gd name="connsiteY11" fmla="*/ 1026534 h 1246061"/>
              <a:gd name="connsiteX12" fmla="*/ 57621 w 1093290"/>
              <a:gd name="connsiteY12" fmla="*/ 1245609 h 1246061"/>
              <a:gd name="connsiteX13" fmla="*/ 302096 w 1093290"/>
              <a:gd name="connsiteY13" fmla="*/ 1080509 h 1246061"/>
              <a:gd name="connsiteX14" fmla="*/ 438621 w 1093290"/>
              <a:gd name="connsiteY14" fmla="*/ 966209 h 1246061"/>
              <a:gd name="connsiteX15" fmla="*/ 565621 w 1093290"/>
              <a:gd name="connsiteY15" fmla="*/ 867784 h 1246061"/>
              <a:gd name="connsiteX16" fmla="*/ 784696 w 1093290"/>
              <a:gd name="connsiteY16" fmla="*/ 594734 h 1246061"/>
              <a:gd name="connsiteX17" fmla="*/ 911696 w 1093290"/>
              <a:gd name="connsiteY17" fmla="*/ 394709 h 1246061"/>
              <a:gd name="connsiteX18" fmla="*/ 975196 w 1093290"/>
              <a:gd name="connsiteY18" fmla="*/ 274059 h 1246061"/>
              <a:gd name="connsiteX19" fmla="*/ 1006946 w 1093290"/>
              <a:gd name="connsiteY19" fmla="*/ 207384 h 1246061"/>
              <a:gd name="connsiteX20" fmla="*/ 1089496 w 1093290"/>
              <a:gd name="connsiteY20" fmla="*/ 150234 h 1246061"/>
              <a:gd name="connsiteX21" fmla="*/ 1070446 w 1093290"/>
              <a:gd name="connsiteY21" fmla="*/ 86734 h 1246061"/>
              <a:gd name="connsiteX22" fmla="*/ 1000596 w 1093290"/>
              <a:gd name="connsiteY22" fmla="*/ 32759 h 1246061"/>
              <a:gd name="connsiteX0" fmla="*/ 1000596 w 1093290"/>
              <a:gd name="connsiteY0" fmla="*/ 33787 h 1247089"/>
              <a:gd name="connsiteX1" fmla="*/ 857721 w 1093290"/>
              <a:gd name="connsiteY1" fmla="*/ 2037 h 1247089"/>
              <a:gd name="connsiteX2" fmla="*/ 752946 w 1093290"/>
              <a:gd name="connsiteY2" fmla="*/ 24262 h 1247089"/>
              <a:gd name="connsiteX3" fmla="*/ 603721 w 1093290"/>
              <a:gd name="connsiteY3" fmla="*/ 192537 h 1247089"/>
              <a:gd name="connsiteX4" fmla="*/ 565621 w 1093290"/>
              <a:gd name="connsiteY4" fmla="*/ 259212 h 1247089"/>
              <a:gd name="connsiteX5" fmla="*/ 517996 w 1093290"/>
              <a:gd name="connsiteY5" fmla="*/ 351287 h 1247089"/>
              <a:gd name="connsiteX6" fmla="*/ 441796 w 1093290"/>
              <a:gd name="connsiteY6" fmla="*/ 449712 h 1247089"/>
              <a:gd name="connsiteX7" fmla="*/ 356071 w 1093290"/>
              <a:gd name="connsiteY7" fmla="*/ 548137 h 1247089"/>
              <a:gd name="connsiteX8" fmla="*/ 232246 w 1093290"/>
              <a:gd name="connsiteY8" fmla="*/ 627512 h 1247089"/>
              <a:gd name="connsiteX9" fmla="*/ 102071 w 1093290"/>
              <a:gd name="connsiteY9" fmla="*/ 738637 h 1247089"/>
              <a:gd name="connsiteX10" fmla="*/ 6821 w 1093290"/>
              <a:gd name="connsiteY10" fmla="*/ 881512 h 1247089"/>
              <a:gd name="connsiteX11" fmla="*/ 13171 w 1093290"/>
              <a:gd name="connsiteY11" fmla="*/ 1027562 h 1247089"/>
              <a:gd name="connsiteX12" fmla="*/ 57621 w 1093290"/>
              <a:gd name="connsiteY12" fmla="*/ 1246637 h 1247089"/>
              <a:gd name="connsiteX13" fmla="*/ 302096 w 1093290"/>
              <a:gd name="connsiteY13" fmla="*/ 1081537 h 1247089"/>
              <a:gd name="connsiteX14" fmla="*/ 438621 w 1093290"/>
              <a:gd name="connsiteY14" fmla="*/ 967237 h 1247089"/>
              <a:gd name="connsiteX15" fmla="*/ 565621 w 1093290"/>
              <a:gd name="connsiteY15" fmla="*/ 868812 h 1247089"/>
              <a:gd name="connsiteX16" fmla="*/ 784696 w 1093290"/>
              <a:gd name="connsiteY16" fmla="*/ 595762 h 1247089"/>
              <a:gd name="connsiteX17" fmla="*/ 911696 w 1093290"/>
              <a:gd name="connsiteY17" fmla="*/ 395737 h 1247089"/>
              <a:gd name="connsiteX18" fmla="*/ 975196 w 1093290"/>
              <a:gd name="connsiteY18" fmla="*/ 275087 h 1247089"/>
              <a:gd name="connsiteX19" fmla="*/ 1006946 w 1093290"/>
              <a:gd name="connsiteY19" fmla="*/ 208412 h 1247089"/>
              <a:gd name="connsiteX20" fmla="*/ 1089496 w 1093290"/>
              <a:gd name="connsiteY20" fmla="*/ 151262 h 1247089"/>
              <a:gd name="connsiteX21" fmla="*/ 1070446 w 1093290"/>
              <a:gd name="connsiteY21" fmla="*/ 87762 h 1247089"/>
              <a:gd name="connsiteX22" fmla="*/ 1000596 w 1093290"/>
              <a:gd name="connsiteY22" fmla="*/ 33787 h 1247089"/>
              <a:gd name="connsiteX0" fmla="*/ 1000596 w 1093290"/>
              <a:gd name="connsiteY0" fmla="*/ 33099 h 1246401"/>
              <a:gd name="connsiteX1" fmla="*/ 857721 w 1093290"/>
              <a:gd name="connsiteY1" fmla="*/ 1349 h 1246401"/>
              <a:gd name="connsiteX2" fmla="*/ 708496 w 1093290"/>
              <a:gd name="connsiteY2" fmla="*/ 77549 h 1246401"/>
              <a:gd name="connsiteX3" fmla="*/ 603721 w 1093290"/>
              <a:gd name="connsiteY3" fmla="*/ 191849 h 1246401"/>
              <a:gd name="connsiteX4" fmla="*/ 565621 w 1093290"/>
              <a:gd name="connsiteY4" fmla="*/ 258524 h 1246401"/>
              <a:gd name="connsiteX5" fmla="*/ 517996 w 1093290"/>
              <a:gd name="connsiteY5" fmla="*/ 350599 h 1246401"/>
              <a:gd name="connsiteX6" fmla="*/ 441796 w 1093290"/>
              <a:gd name="connsiteY6" fmla="*/ 449024 h 1246401"/>
              <a:gd name="connsiteX7" fmla="*/ 356071 w 1093290"/>
              <a:gd name="connsiteY7" fmla="*/ 547449 h 1246401"/>
              <a:gd name="connsiteX8" fmla="*/ 232246 w 1093290"/>
              <a:gd name="connsiteY8" fmla="*/ 626824 h 1246401"/>
              <a:gd name="connsiteX9" fmla="*/ 102071 w 1093290"/>
              <a:gd name="connsiteY9" fmla="*/ 737949 h 1246401"/>
              <a:gd name="connsiteX10" fmla="*/ 6821 w 1093290"/>
              <a:gd name="connsiteY10" fmla="*/ 880824 h 1246401"/>
              <a:gd name="connsiteX11" fmla="*/ 13171 w 1093290"/>
              <a:gd name="connsiteY11" fmla="*/ 1026874 h 1246401"/>
              <a:gd name="connsiteX12" fmla="*/ 57621 w 1093290"/>
              <a:gd name="connsiteY12" fmla="*/ 1245949 h 1246401"/>
              <a:gd name="connsiteX13" fmla="*/ 302096 w 1093290"/>
              <a:gd name="connsiteY13" fmla="*/ 1080849 h 1246401"/>
              <a:gd name="connsiteX14" fmla="*/ 438621 w 1093290"/>
              <a:gd name="connsiteY14" fmla="*/ 966549 h 1246401"/>
              <a:gd name="connsiteX15" fmla="*/ 565621 w 1093290"/>
              <a:gd name="connsiteY15" fmla="*/ 868124 h 1246401"/>
              <a:gd name="connsiteX16" fmla="*/ 784696 w 1093290"/>
              <a:gd name="connsiteY16" fmla="*/ 595074 h 1246401"/>
              <a:gd name="connsiteX17" fmla="*/ 911696 w 1093290"/>
              <a:gd name="connsiteY17" fmla="*/ 395049 h 1246401"/>
              <a:gd name="connsiteX18" fmla="*/ 975196 w 1093290"/>
              <a:gd name="connsiteY18" fmla="*/ 274399 h 1246401"/>
              <a:gd name="connsiteX19" fmla="*/ 1006946 w 1093290"/>
              <a:gd name="connsiteY19" fmla="*/ 207724 h 1246401"/>
              <a:gd name="connsiteX20" fmla="*/ 1089496 w 1093290"/>
              <a:gd name="connsiteY20" fmla="*/ 150574 h 1246401"/>
              <a:gd name="connsiteX21" fmla="*/ 1070446 w 1093290"/>
              <a:gd name="connsiteY21" fmla="*/ 87074 h 1246401"/>
              <a:gd name="connsiteX22" fmla="*/ 1000596 w 1093290"/>
              <a:gd name="connsiteY22" fmla="*/ 33099 h 1246401"/>
              <a:gd name="connsiteX0" fmla="*/ 1000596 w 1093290"/>
              <a:gd name="connsiteY0" fmla="*/ 33099 h 1246401"/>
              <a:gd name="connsiteX1" fmla="*/ 857721 w 1093290"/>
              <a:gd name="connsiteY1" fmla="*/ 1349 h 1246401"/>
              <a:gd name="connsiteX2" fmla="*/ 708496 w 1093290"/>
              <a:gd name="connsiteY2" fmla="*/ 77549 h 1246401"/>
              <a:gd name="connsiteX3" fmla="*/ 603721 w 1093290"/>
              <a:gd name="connsiteY3" fmla="*/ 191849 h 1246401"/>
              <a:gd name="connsiteX4" fmla="*/ 565621 w 1093290"/>
              <a:gd name="connsiteY4" fmla="*/ 258524 h 1246401"/>
              <a:gd name="connsiteX5" fmla="*/ 517996 w 1093290"/>
              <a:gd name="connsiteY5" fmla="*/ 350599 h 1246401"/>
              <a:gd name="connsiteX6" fmla="*/ 441796 w 1093290"/>
              <a:gd name="connsiteY6" fmla="*/ 449024 h 1246401"/>
              <a:gd name="connsiteX7" fmla="*/ 356071 w 1093290"/>
              <a:gd name="connsiteY7" fmla="*/ 547449 h 1246401"/>
              <a:gd name="connsiteX8" fmla="*/ 232246 w 1093290"/>
              <a:gd name="connsiteY8" fmla="*/ 626824 h 1246401"/>
              <a:gd name="connsiteX9" fmla="*/ 102071 w 1093290"/>
              <a:gd name="connsiteY9" fmla="*/ 737949 h 1246401"/>
              <a:gd name="connsiteX10" fmla="*/ 6821 w 1093290"/>
              <a:gd name="connsiteY10" fmla="*/ 880824 h 1246401"/>
              <a:gd name="connsiteX11" fmla="*/ 13171 w 1093290"/>
              <a:gd name="connsiteY11" fmla="*/ 1026874 h 1246401"/>
              <a:gd name="connsiteX12" fmla="*/ 57621 w 1093290"/>
              <a:gd name="connsiteY12" fmla="*/ 1245949 h 1246401"/>
              <a:gd name="connsiteX13" fmla="*/ 302096 w 1093290"/>
              <a:gd name="connsiteY13" fmla="*/ 1080849 h 1246401"/>
              <a:gd name="connsiteX14" fmla="*/ 438621 w 1093290"/>
              <a:gd name="connsiteY14" fmla="*/ 966549 h 1246401"/>
              <a:gd name="connsiteX15" fmla="*/ 565621 w 1093290"/>
              <a:gd name="connsiteY15" fmla="*/ 868124 h 1246401"/>
              <a:gd name="connsiteX16" fmla="*/ 784696 w 1093290"/>
              <a:gd name="connsiteY16" fmla="*/ 595074 h 1246401"/>
              <a:gd name="connsiteX17" fmla="*/ 911696 w 1093290"/>
              <a:gd name="connsiteY17" fmla="*/ 395049 h 1246401"/>
              <a:gd name="connsiteX18" fmla="*/ 987896 w 1093290"/>
              <a:gd name="connsiteY18" fmla="*/ 287099 h 1246401"/>
              <a:gd name="connsiteX19" fmla="*/ 1006946 w 1093290"/>
              <a:gd name="connsiteY19" fmla="*/ 207724 h 1246401"/>
              <a:gd name="connsiteX20" fmla="*/ 1089496 w 1093290"/>
              <a:gd name="connsiteY20" fmla="*/ 150574 h 1246401"/>
              <a:gd name="connsiteX21" fmla="*/ 1070446 w 1093290"/>
              <a:gd name="connsiteY21" fmla="*/ 87074 h 1246401"/>
              <a:gd name="connsiteX22" fmla="*/ 1000596 w 1093290"/>
              <a:gd name="connsiteY22" fmla="*/ 33099 h 1246401"/>
              <a:gd name="connsiteX0" fmla="*/ 1000596 w 1093290"/>
              <a:gd name="connsiteY0" fmla="*/ 33099 h 1246401"/>
              <a:gd name="connsiteX1" fmla="*/ 857721 w 1093290"/>
              <a:gd name="connsiteY1" fmla="*/ 1349 h 1246401"/>
              <a:gd name="connsiteX2" fmla="*/ 708496 w 1093290"/>
              <a:gd name="connsiteY2" fmla="*/ 77549 h 1246401"/>
              <a:gd name="connsiteX3" fmla="*/ 603721 w 1093290"/>
              <a:gd name="connsiteY3" fmla="*/ 191849 h 1246401"/>
              <a:gd name="connsiteX4" fmla="*/ 565621 w 1093290"/>
              <a:gd name="connsiteY4" fmla="*/ 258524 h 1246401"/>
              <a:gd name="connsiteX5" fmla="*/ 517996 w 1093290"/>
              <a:gd name="connsiteY5" fmla="*/ 350599 h 1246401"/>
              <a:gd name="connsiteX6" fmla="*/ 441796 w 1093290"/>
              <a:gd name="connsiteY6" fmla="*/ 449024 h 1246401"/>
              <a:gd name="connsiteX7" fmla="*/ 356071 w 1093290"/>
              <a:gd name="connsiteY7" fmla="*/ 547449 h 1246401"/>
              <a:gd name="connsiteX8" fmla="*/ 232246 w 1093290"/>
              <a:gd name="connsiteY8" fmla="*/ 626824 h 1246401"/>
              <a:gd name="connsiteX9" fmla="*/ 102071 w 1093290"/>
              <a:gd name="connsiteY9" fmla="*/ 737949 h 1246401"/>
              <a:gd name="connsiteX10" fmla="*/ 6821 w 1093290"/>
              <a:gd name="connsiteY10" fmla="*/ 880824 h 1246401"/>
              <a:gd name="connsiteX11" fmla="*/ 13171 w 1093290"/>
              <a:gd name="connsiteY11" fmla="*/ 1026874 h 1246401"/>
              <a:gd name="connsiteX12" fmla="*/ 57621 w 1093290"/>
              <a:gd name="connsiteY12" fmla="*/ 1245949 h 1246401"/>
              <a:gd name="connsiteX13" fmla="*/ 302096 w 1093290"/>
              <a:gd name="connsiteY13" fmla="*/ 1080849 h 1246401"/>
              <a:gd name="connsiteX14" fmla="*/ 438621 w 1093290"/>
              <a:gd name="connsiteY14" fmla="*/ 966549 h 1246401"/>
              <a:gd name="connsiteX15" fmla="*/ 565621 w 1093290"/>
              <a:gd name="connsiteY15" fmla="*/ 868124 h 1246401"/>
              <a:gd name="connsiteX16" fmla="*/ 784696 w 1093290"/>
              <a:gd name="connsiteY16" fmla="*/ 595074 h 1246401"/>
              <a:gd name="connsiteX17" fmla="*/ 911696 w 1093290"/>
              <a:gd name="connsiteY17" fmla="*/ 395049 h 1246401"/>
              <a:gd name="connsiteX18" fmla="*/ 987896 w 1093290"/>
              <a:gd name="connsiteY18" fmla="*/ 287099 h 1246401"/>
              <a:gd name="connsiteX19" fmla="*/ 1029171 w 1093290"/>
              <a:gd name="connsiteY19" fmla="*/ 223599 h 1246401"/>
              <a:gd name="connsiteX20" fmla="*/ 1089496 w 1093290"/>
              <a:gd name="connsiteY20" fmla="*/ 150574 h 1246401"/>
              <a:gd name="connsiteX21" fmla="*/ 1070446 w 1093290"/>
              <a:gd name="connsiteY21" fmla="*/ 87074 h 1246401"/>
              <a:gd name="connsiteX22" fmla="*/ 1000596 w 1093290"/>
              <a:gd name="connsiteY22" fmla="*/ 33099 h 1246401"/>
              <a:gd name="connsiteX0" fmla="*/ 1000596 w 1093290"/>
              <a:gd name="connsiteY0" fmla="*/ 36332 h 1249634"/>
              <a:gd name="connsiteX1" fmla="*/ 857721 w 1093290"/>
              <a:gd name="connsiteY1" fmla="*/ 4582 h 1249634"/>
              <a:gd name="connsiteX2" fmla="*/ 683096 w 1093290"/>
              <a:gd name="connsiteY2" fmla="*/ 137932 h 1249634"/>
              <a:gd name="connsiteX3" fmla="*/ 603721 w 1093290"/>
              <a:gd name="connsiteY3" fmla="*/ 195082 h 1249634"/>
              <a:gd name="connsiteX4" fmla="*/ 565621 w 1093290"/>
              <a:gd name="connsiteY4" fmla="*/ 261757 h 1249634"/>
              <a:gd name="connsiteX5" fmla="*/ 517996 w 1093290"/>
              <a:gd name="connsiteY5" fmla="*/ 353832 h 1249634"/>
              <a:gd name="connsiteX6" fmla="*/ 441796 w 1093290"/>
              <a:gd name="connsiteY6" fmla="*/ 452257 h 1249634"/>
              <a:gd name="connsiteX7" fmla="*/ 356071 w 1093290"/>
              <a:gd name="connsiteY7" fmla="*/ 550682 h 1249634"/>
              <a:gd name="connsiteX8" fmla="*/ 232246 w 1093290"/>
              <a:gd name="connsiteY8" fmla="*/ 630057 h 1249634"/>
              <a:gd name="connsiteX9" fmla="*/ 102071 w 1093290"/>
              <a:gd name="connsiteY9" fmla="*/ 741182 h 1249634"/>
              <a:gd name="connsiteX10" fmla="*/ 6821 w 1093290"/>
              <a:gd name="connsiteY10" fmla="*/ 884057 h 1249634"/>
              <a:gd name="connsiteX11" fmla="*/ 13171 w 1093290"/>
              <a:gd name="connsiteY11" fmla="*/ 1030107 h 1249634"/>
              <a:gd name="connsiteX12" fmla="*/ 57621 w 1093290"/>
              <a:gd name="connsiteY12" fmla="*/ 1249182 h 1249634"/>
              <a:gd name="connsiteX13" fmla="*/ 302096 w 1093290"/>
              <a:gd name="connsiteY13" fmla="*/ 1084082 h 1249634"/>
              <a:gd name="connsiteX14" fmla="*/ 438621 w 1093290"/>
              <a:gd name="connsiteY14" fmla="*/ 969782 h 1249634"/>
              <a:gd name="connsiteX15" fmla="*/ 565621 w 1093290"/>
              <a:gd name="connsiteY15" fmla="*/ 871357 h 1249634"/>
              <a:gd name="connsiteX16" fmla="*/ 784696 w 1093290"/>
              <a:gd name="connsiteY16" fmla="*/ 598307 h 1249634"/>
              <a:gd name="connsiteX17" fmla="*/ 911696 w 1093290"/>
              <a:gd name="connsiteY17" fmla="*/ 398282 h 1249634"/>
              <a:gd name="connsiteX18" fmla="*/ 987896 w 1093290"/>
              <a:gd name="connsiteY18" fmla="*/ 290332 h 1249634"/>
              <a:gd name="connsiteX19" fmla="*/ 1029171 w 1093290"/>
              <a:gd name="connsiteY19" fmla="*/ 226832 h 1249634"/>
              <a:gd name="connsiteX20" fmla="*/ 1089496 w 1093290"/>
              <a:gd name="connsiteY20" fmla="*/ 153807 h 1249634"/>
              <a:gd name="connsiteX21" fmla="*/ 1070446 w 1093290"/>
              <a:gd name="connsiteY21" fmla="*/ 90307 h 1249634"/>
              <a:gd name="connsiteX22" fmla="*/ 1000596 w 1093290"/>
              <a:gd name="connsiteY22" fmla="*/ 36332 h 1249634"/>
              <a:gd name="connsiteX0" fmla="*/ 1000596 w 1093290"/>
              <a:gd name="connsiteY0" fmla="*/ 24 h 1213326"/>
              <a:gd name="connsiteX1" fmla="*/ 762471 w 1093290"/>
              <a:gd name="connsiteY1" fmla="*/ 60349 h 1213326"/>
              <a:gd name="connsiteX2" fmla="*/ 683096 w 1093290"/>
              <a:gd name="connsiteY2" fmla="*/ 101624 h 1213326"/>
              <a:gd name="connsiteX3" fmla="*/ 603721 w 1093290"/>
              <a:gd name="connsiteY3" fmla="*/ 158774 h 1213326"/>
              <a:gd name="connsiteX4" fmla="*/ 565621 w 1093290"/>
              <a:gd name="connsiteY4" fmla="*/ 225449 h 1213326"/>
              <a:gd name="connsiteX5" fmla="*/ 517996 w 1093290"/>
              <a:gd name="connsiteY5" fmla="*/ 317524 h 1213326"/>
              <a:gd name="connsiteX6" fmla="*/ 441796 w 1093290"/>
              <a:gd name="connsiteY6" fmla="*/ 415949 h 1213326"/>
              <a:gd name="connsiteX7" fmla="*/ 356071 w 1093290"/>
              <a:gd name="connsiteY7" fmla="*/ 514374 h 1213326"/>
              <a:gd name="connsiteX8" fmla="*/ 232246 w 1093290"/>
              <a:gd name="connsiteY8" fmla="*/ 593749 h 1213326"/>
              <a:gd name="connsiteX9" fmla="*/ 102071 w 1093290"/>
              <a:gd name="connsiteY9" fmla="*/ 704874 h 1213326"/>
              <a:gd name="connsiteX10" fmla="*/ 6821 w 1093290"/>
              <a:gd name="connsiteY10" fmla="*/ 847749 h 1213326"/>
              <a:gd name="connsiteX11" fmla="*/ 13171 w 1093290"/>
              <a:gd name="connsiteY11" fmla="*/ 993799 h 1213326"/>
              <a:gd name="connsiteX12" fmla="*/ 57621 w 1093290"/>
              <a:gd name="connsiteY12" fmla="*/ 1212874 h 1213326"/>
              <a:gd name="connsiteX13" fmla="*/ 302096 w 1093290"/>
              <a:gd name="connsiteY13" fmla="*/ 1047774 h 1213326"/>
              <a:gd name="connsiteX14" fmla="*/ 438621 w 1093290"/>
              <a:gd name="connsiteY14" fmla="*/ 933474 h 1213326"/>
              <a:gd name="connsiteX15" fmla="*/ 565621 w 1093290"/>
              <a:gd name="connsiteY15" fmla="*/ 835049 h 1213326"/>
              <a:gd name="connsiteX16" fmla="*/ 784696 w 1093290"/>
              <a:gd name="connsiteY16" fmla="*/ 561999 h 1213326"/>
              <a:gd name="connsiteX17" fmla="*/ 911696 w 1093290"/>
              <a:gd name="connsiteY17" fmla="*/ 361974 h 1213326"/>
              <a:gd name="connsiteX18" fmla="*/ 987896 w 1093290"/>
              <a:gd name="connsiteY18" fmla="*/ 254024 h 1213326"/>
              <a:gd name="connsiteX19" fmla="*/ 1029171 w 1093290"/>
              <a:gd name="connsiteY19" fmla="*/ 190524 h 1213326"/>
              <a:gd name="connsiteX20" fmla="*/ 1089496 w 1093290"/>
              <a:gd name="connsiteY20" fmla="*/ 117499 h 1213326"/>
              <a:gd name="connsiteX21" fmla="*/ 1070446 w 1093290"/>
              <a:gd name="connsiteY21" fmla="*/ 53999 h 1213326"/>
              <a:gd name="connsiteX22" fmla="*/ 1000596 w 1093290"/>
              <a:gd name="connsiteY22" fmla="*/ 24 h 1213326"/>
              <a:gd name="connsiteX0" fmla="*/ 879946 w 1097443"/>
              <a:gd name="connsiteY0" fmla="*/ 67 h 1184794"/>
              <a:gd name="connsiteX1" fmla="*/ 762471 w 1097443"/>
              <a:gd name="connsiteY1" fmla="*/ 31817 h 1184794"/>
              <a:gd name="connsiteX2" fmla="*/ 683096 w 1097443"/>
              <a:gd name="connsiteY2" fmla="*/ 73092 h 1184794"/>
              <a:gd name="connsiteX3" fmla="*/ 603721 w 1097443"/>
              <a:gd name="connsiteY3" fmla="*/ 130242 h 1184794"/>
              <a:gd name="connsiteX4" fmla="*/ 565621 w 1097443"/>
              <a:gd name="connsiteY4" fmla="*/ 196917 h 1184794"/>
              <a:gd name="connsiteX5" fmla="*/ 517996 w 1097443"/>
              <a:gd name="connsiteY5" fmla="*/ 288992 h 1184794"/>
              <a:gd name="connsiteX6" fmla="*/ 441796 w 1097443"/>
              <a:gd name="connsiteY6" fmla="*/ 387417 h 1184794"/>
              <a:gd name="connsiteX7" fmla="*/ 356071 w 1097443"/>
              <a:gd name="connsiteY7" fmla="*/ 485842 h 1184794"/>
              <a:gd name="connsiteX8" fmla="*/ 232246 w 1097443"/>
              <a:gd name="connsiteY8" fmla="*/ 565217 h 1184794"/>
              <a:gd name="connsiteX9" fmla="*/ 102071 w 1097443"/>
              <a:gd name="connsiteY9" fmla="*/ 676342 h 1184794"/>
              <a:gd name="connsiteX10" fmla="*/ 6821 w 1097443"/>
              <a:gd name="connsiteY10" fmla="*/ 819217 h 1184794"/>
              <a:gd name="connsiteX11" fmla="*/ 13171 w 1097443"/>
              <a:gd name="connsiteY11" fmla="*/ 965267 h 1184794"/>
              <a:gd name="connsiteX12" fmla="*/ 57621 w 1097443"/>
              <a:gd name="connsiteY12" fmla="*/ 1184342 h 1184794"/>
              <a:gd name="connsiteX13" fmla="*/ 302096 w 1097443"/>
              <a:gd name="connsiteY13" fmla="*/ 1019242 h 1184794"/>
              <a:gd name="connsiteX14" fmla="*/ 438621 w 1097443"/>
              <a:gd name="connsiteY14" fmla="*/ 904942 h 1184794"/>
              <a:gd name="connsiteX15" fmla="*/ 565621 w 1097443"/>
              <a:gd name="connsiteY15" fmla="*/ 806517 h 1184794"/>
              <a:gd name="connsiteX16" fmla="*/ 784696 w 1097443"/>
              <a:gd name="connsiteY16" fmla="*/ 533467 h 1184794"/>
              <a:gd name="connsiteX17" fmla="*/ 911696 w 1097443"/>
              <a:gd name="connsiteY17" fmla="*/ 333442 h 1184794"/>
              <a:gd name="connsiteX18" fmla="*/ 987896 w 1097443"/>
              <a:gd name="connsiteY18" fmla="*/ 225492 h 1184794"/>
              <a:gd name="connsiteX19" fmla="*/ 1029171 w 1097443"/>
              <a:gd name="connsiteY19" fmla="*/ 161992 h 1184794"/>
              <a:gd name="connsiteX20" fmla="*/ 1089496 w 1097443"/>
              <a:gd name="connsiteY20" fmla="*/ 88967 h 1184794"/>
              <a:gd name="connsiteX21" fmla="*/ 1070446 w 1097443"/>
              <a:gd name="connsiteY21" fmla="*/ 25467 h 1184794"/>
              <a:gd name="connsiteX22" fmla="*/ 879946 w 1097443"/>
              <a:gd name="connsiteY22" fmla="*/ 67 h 1184794"/>
              <a:gd name="connsiteX0" fmla="*/ 879946 w 1090179"/>
              <a:gd name="connsiteY0" fmla="*/ 84 h 1184811"/>
              <a:gd name="connsiteX1" fmla="*/ 762471 w 1090179"/>
              <a:gd name="connsiteY1" fmla="*/ 31834 h 1184811"/>
              <a:gd name="connsiteX2" fmla="*/ 683096 w 1090179"/>
              <a:gd name="connsiteY2" fmla="*/ 73109 h 1184811"/>
              <a:gd name="connsiteX3" fmla="*/ 603721 w 1090179"/>
              <a:gd name="connsiteY3" fmla="*/ 130259 h 1184811"/>
              <a:gd name="connsiteX4" fmla="*/ 565621 w 1090179"/>
              <a:gd name="connsiteY4" fmla="*/ 196934 h 1184811"/>
              <a:gd name="connsiteX5" fmla="*/ 517996 w 1090179"/>
              <a:gd name="connsiteY5" fmla="*/ 289009 h 1184811"/>
              <a:gd name="connsiteX6" fmla="*/ 441796 w 1090179"/>
              <a:gd name="connsiteY6" fmla="*/ 387434 h 1184811"/>
              <a:gd name="connsiteX7" fmla="*/ 356071 w 1090179"/>
              <a:gd name="connsiteY7" fmla="*/ 485859 h 1184811"/>
              <a:gd name="connsiteX8" fmla="*/ 232246 w 1090179"/>
              <a:gd name="connsiteY8" fmla="*/ 565234 h 1184811"/>
              <a:gd name="connsiteX9" fmla="*/ 102071 w 1090179"/>
              <a:gd name="connsiteY9" fmla="*/ 676359 h 1184811"/>
              <a:gd name="connsiteX10" fmla="*/ 6821 w 1090179"/>
              <a:gd name="connsiteY10" fmla="*/ 819234 h 1184811"/>
              <a:gd name="connsiteX11" fmla="*/ 13171 w 1090179"/>
              <a:gd name="connsiteY11" fmla="*/ 965284 h 1184811"/>
              <a:gd name="connsiteX12" fmla="*/ 57621 w 1090179"/>
              <a:gd name="connsiteY12" fmla="*/ 1184359 h 1184811"/>
              <a:gd name="connsiteX13" fmla="*/ 302096 w 1090179"/>
              <a:gd name="connsiteY13" fmla="*/ 1019259 h 1184811"/>
              <a:gd name="connsiteX14" fmla="*/ 438621 w 1090179"/>
              <a:gd name="connsiteY14" fmla="*/ 904959 h 1184811"/>
              <a:gd name="connsiteX15" fmla="*/ 565621 w 1090179"/>
              <a:gd name="connsiteY15" fmla="*/ 806534 h 1184811"/>
              <a:gd name="connsiteX16" fmla="*/ 784696 w 1090179"/>
              <a:gd name="connsiteY16" fmla="*/ 533484 h 1184811"/>
              <a:gd name="connsiteX17" fmla="*/ 911696 w 1090179"/>
              <a:gd name="connsiteY17" fmla="*/ 333459 h 1184811"/>
              <a:gd name="connsiteX18" fmla="*/ 987896 w 1090179"/>
              <a:gd name="connsiteY18" fmla="*/ 225509 h 1184811"/>
              <a:gd name="connsiteX19" fmla="*/ 1029171 w 1090179"/>
              <a:gd name="connsiteY19" fmla="*/ 162009 h 1184811"/>
              <a:gd name="connsiteX20" fmla="*/ 1089496 w 1090179"/>
              <a:gd name="connsiteY20" fmla="*/ 88984 h 1184811"/>
              <a:gd name="connsiteX21" fmla="*/ 949796 w 1090179"/>
              <a:gd name="connsiteY21" fmla="*/ 41359 h 1184811"/>
              <a:gd name="connsiteX22" fmla="*/ 879946 w 1090179"/>
              <a:gd name="connsiteY22" fmla="*/ 84 h 1184811"/>
              <a:gd name="connsiteX0" fmla="*/ 879946 w 1029301"/>
              <a:gd name="connsiteY0" fmla="*/ 84 h 1184811"/>
              <a:gd name="connsiteX1" fmla="*/ 762471 w 1029301"/>
              <a:gd name="connsiteY1" fmla="*/ 31834 h 1184811"/>
              <a:gd name="connsiteX2" fmla="*/ 683096 w 1029301"/>
              <a:gd name="connsiteY2" fmla="*/ 73109 h 1184811"/>
              <a:gd name="connsiteX3" fmla="*/ 603721 w 1029301"/>
              <a:gd name="connsiteY3" fmla="*/ 130259 h 1184811"/>
              <a:gd name="connsiteX4" fmla="*/ 565621 w 1029301"/>
              <a:gd name="connsiteY4" fmla="*/ 196934 h 1184811"/>
              <a:gd name="connsiteX5" fmla="*/ 517996 w 1029301"/>
              <a:gd name="connsiteY5" fmla="*/ 289009 h 1184811"/>
              <a:gd name="connsiteX6" fmla="*/ 441796 w 1029301"/>
              <a:gd name="connsiteY6" fmla="*/ 387434 h 1184811"/>
              <a:gd name="connsiteX7" fmla="*/ 356071 w 1029301"/>
              <a:gd name="connsiteY7" fmla="*/ 485859 h 1184811"/>
              <a:gd name="connsiteX8" fmla="*/ 232246 w 1029301"/>
              <a:gd name="connsiteY8" fmla="*/ 565234 h 1184811"/>
              <a:gd name="connsiteX9" fmla="*/ 102071 w 1029301"/>
              <a:gd name="connsiteY9" fmla="*/ 676359 h 1184811"/>
              <a:gd name="connsiteX10" fmla="*/ 6821 w 1029301"/>
              <a:gd name="connsiteY10" fmla="*/ 819234 h 1184811"/>
              <a:gd name="connsiteX11" fmla="*/ 13171 w 1029301"/>
              <a:gd name="connsiteY11" fmla="*/ 965284 h 1184811"/>
              <a:gd name="connsiteX12" fmla="*/ 57621 w 1029301"/>
              <a:gd name="connsiteY12" fmla="*/ 1184359 h 1184811"/>
              <a:gd name="connsiteX13" fmla="*/ 302096 w 1029301"/>
              <a:gd name="connsiteY13" fmla="*/ 1019259 h 1184811"/>
              <a:gd name="connsiteX14" fmla="*/ 438621 w 1029301"/>
              <a:gd name="connsiteY14" fmla="*/ 904959 h 1184811"/>
              <a:gd name="connsiteX15" fmla="*/ 565621 w 1029301"/>
              <a:gd name="connsiteY15" fmla="*/ 806534 h 1184811"/>
              <a:gd name="connsiteX16" fmla="*/ 784696 w 1029301"/>
              <a:gd name="connsiteY16" fmla="*/ 533484 h 1184811"/>
              <a:gd name="connsiteX17" fmla="*/ 911696 w 1029301"/>
              <a:gd name="connsiteY17" fmla="*/ 333459 h 1184811"/>
              <a:gd name="connsiteX18" fmla="*/ 987896 w 1029301"/>
              <a:gd name="connsiteY18" fmla="*/ 225509 h 1184811"/>
              <a:gd name="connsiteX19" fmla="*/ 1029171 w 1029301"/>
              <a:gd name="connsiteY19" fmla="*/ 162009 h 1184811"/>
              <a:gd name="connsiteX20" fmla="*/ 1003771 w 1029301"/>
              <a:gd name="connsiteY20" fmla="*/ 101684 h 1184811"/>
              <a:gd name="connsiteX21" fmla="*/ 949796 w 1029301"/>
              <a:gd name="connsiteY21" fmla="*/ 41359 h 1184811"/>
              <a:gd name="connsiteX22" fmla="*/ 879946 w 1029301"/>
              <a:gd name="connsiteY22" fmla="*/ 84 h 1184811"/>
              <a:gd name="connsiteX0" fmla="*/ 879946 w 1029301"/>
              <a:gd name="connsiteY0" fmla="*/ 84 h 1184811"/>
              <a:gd name="connsiteX1" fmla="*/ 762471 w 1029301"/>
              <a:gd name="connsiteY1" fmla="*/ 31834 h 1184811"/>
              <a:gd name="connsiteX2" fmla="*/ 683096 w 1029301"/>
              <a:gd name="connsiteY2" fmla="*/ 73109 h 1184811"/>
              <a:gd name="connsiteX3" fmla="*/ 603721 w 1029301"/>
              <a:gd name="connsiteY3" fmla="*/ 130259 h 1184811"/>
              <a:gd name="connsiteX4" fmla="*/ 565621 w 1029301"/>
              <a:gd name="connsiteY4" fmla="*/ 196934 h 1184811"/>
              <a:gd name="connsiteX5" fmla="*/ 517996 w 1029301"/>
              <a:gd name="connsiteY5" fmla="*/ 289009 h 1184811"/>
              <a:gd name="connsiteX6" fmla="*/ 441796 w 1029301"/>
              <a:gd name="connsiteY6" fmla="*/ 387434 h 1184811"/>
              <a:gd name="connsiteX7" fmla="*/ 356071 w 1029301"/>
              <a:gd name="connsiteY7" fmla="*/ 485859 h 1184811"/>
              <a:gd name="connsiteX8" fmla="*/ 232246 w 1029301"/>
              <a:gd name="connsiteY8" fmla="*/ 565234 h 1184811"/>
              <a:gd name="connsiteX9" fmla="*/ 102071 w 1029301"/>
              <a:gd name="connsiteY9" fmla="*/ 676359 h 1184811"/>
              <a:gd name="connsiteX10" fmla="*/ 6821 w 1029301"/>
              <a:gd name="connsiteY10" fmla="*/ 819234 h 1184811"/>
              <a:gd name="connsiteX11" fmla="*/ 13171 w 1029301"/>
              <a:gd name="connsiteY11" fmla="*/ 965284 h 1184811"/>
              <a:gd name="connsiteX12" fmla="*/ 57621 w 1029301"/>
              <a:gd name="connsiteY12" fmla="*/ 1184359 h 1184811"/>
              <a:gd name="connsiteX13" fmla="*/ 302096 w 1029301"/>
              <a:gd name="connsiteY13" fmla="*/ 1019259 h 1184811"/>
              <a:gd name="connsiteX14" fmla="*/ 438621 w 1029301"/>
              <a:gd name="connsiteY14" fmla="*/ 904959 h 1184811"/>
              <a:gd name="connsiteX15" fmla="*/ 565621 w 1029301"/>
              <a:gd name="connsiteY15" fmla="*/ 806534 h 1184811"/>
              <a:gd name="connsiteX16" fmla="*/ 784696 w 1029301"/>
              <a:gd name="connsiteY16" fmla="*/ 533484 h 1184811"/>
              <a:gd name="connsiteX17" fmla="*/ 911696 w 1029301"/>
              <a:gd name="connsiteY17" fmla="*/ 333459 h 1184811"/>
              <a:gd name="connsiteX18" fmla="*/ 987896 w 1029301"/>
              <a:gd name="connsiteY18" fmla="*/ 225509 h 1184811"/>
              <a:gd name="connsiteX19" fmla="*/ 1029171 w 1029301"/>
              <a:gd name="connsiteY19" fmla="*/ 162009 h 1184811"/>
              <a:gd name="connsiteX20" fmla="*/ 1003771 w 1029301"/>
              <a:gd name="connsiteY20" fmla="*/ 101684 h 1184811"/>
              <a:gd name="connsiteX21" fmla="*/ 949796 w 1029301"/>
              <a:gd name="connsiteY21" fmla="*/ 41359 h 1184811"/>
              <a:gd name="connsiteX22" fmla="*/ 879946 w 1029301"/>
              <a:gd name="connsiteY22" fmla="*/ 84 h 1184811"/>
              <a:gd name="connsiteX0" fmla="*/ 879946 w 1029510"/>
              <a:gd name="connsiteY0" fmla="*/ 84 h 1184811"/>
              <a:gd name="connsiteX1" fmla="*/ 762471 w 1029510"/>
              <a:gd name="connsiteY1" fmla="*/ 31834 h 1184811"/>
              <a:gd name="connsiteX2" fmla="*/ 683096 w 1029510"/>
              <a:gd name="connsiteY2" fmla="*/ 73109 h 1184811"/>
              <a:gd name="connsiteX3" fmla="*/ 603721 w 1029510"/>
              <a:gd name="connsiteY3" fmla="*/ 130259 h 1184811"/>
              <a:gd name="connsiteX4" fmla="*/ 565621 w 1029510"/>
              <a:gd name="connsiteY4" fmla="*/ 196934 h 1184811"/>
              <a:gd name="connsiteX5" fmla="*/ 517996 w 1029510"/>
              <a:gd name="connsiteY5" fmla="*/ 289009 h 1184811"/>
              <a:gd name="connsiteX6" fmla="*/ 441796 w 1029510"/>
              <a:gd name="connsiteY6" fmla="*/ 387434 h 1184811"/>
              <a:gd name="connsiteX7" fmla="*/ 356071 w 1029510"/>
              <a:gd name="connsiteY7" fmla="*/ 485859 h 1184811"/>
              <a:gd name="connsiteX8" fmla="*/ 232246 w 1029510"/>
              <a:gd name="connsiteY8" fmla="*/ 565234 h 1184811"/>
              <a:gd name="connsiteX9" fmla="*/ 102071 w 1029510"/>
              <a:gd name="connsiteY9" fmla="*/ 676359 h 1184811"/>
              <a:gd name="connsiteX10" fmla="*/ 6821 w 1029510"/>
              <a:gd name="connsiteY10" fmla="*/ 819234 h 1184811"/>
              <a:gd name="connsiteX11" fmla="*/ 13171 w 1029510"/>
              <a:gd name="connsiteY11" fmla="*/ 965284 h 1184811"/>
              <a:gd name="connsiteX12" fmla="*/ 57621 w 1029510"/>
              <a:gd name="connsiteY12" fmla="*/ 1184359 h 1184811"/>
              <a:gd name="connsiteX13" fmla="*/ 302096 w 1029510"/>
              <a:gd name="connsiteY13" fmla="*/ 1019259 h 1184811"/>
              <a:gd name="connsiteX14" fmla="*/ 438621 w 1029510"/>
              <a:gd name="connsiteY14" fmla="*/ 904959 h 1184811"/>
              <a:gd name="connsiteX15" fmla="*/ 565621 w 1029510"/>
              <a:gd name="connsiteY15" fmla="*/ 806534 h 1184811"/>
              <a:gd name="connsiteX16" fmla="*/ 784696 w 1029510"/>
              <a:gd name="connsiteY16" fmla="*/ 533484 h 1184811"/>
              <a:gd name="connsiteX17" fmla="*/ 911696 w 1029510"/>
              <a:gd name="connsiteY17" fmla="*/ 333459 h 1184811"/>
              <a:gd name="connsiteX18" fmla="*/ 987896 w 1029510"/>
              <a:gd name="connsiteY18" fmla="*/ 225509 h 1184811"/>
              <a:gd name="connsiteX19" fmla="*/ 1029171 w 1029510"/>
              <a:gd name="connsiteY19" fmla="*/ 162009 h 1184811"/>
              <a:gd name="connsiteX20" fmla="*/ 1003771 w 1029510"/>
              <a:gd name="connsiteY20" fmla="*/ 101684 h 1184811"/>
              <a:gd name="connsiteX21" fmla="*/ 949796 w 1029510"/>
              <a:gd name="connsiteY21" fmla="*/ 41359 h 1184811"/>
              <a:gd name="connsiteX22" fmla="*/ 879946 w 1029510"/>
              <a:gd name="connsiteY22" fmla="*/ 84 h 1184811"/>
              <a:gd name="connsiteX0" fmla="*/ 879946 w 1029510"/>
              <a:gd name="connsiteY0" fmla="*/ 204 h 1169056"/>
              <a:gd name="connsiteX1" fmla="*/ 762471 w 1029510"/>
              <a:gd name="connsiteY1" fmla="*/ 16079 h 1169056"/>
              <a:gd name="connsiteX2" fmla="*/ 683096 w 1029510"/>
              <a:gd name="connsiteY2" fmla="*/ 57354 h 1169056"/>
              <a:gd name="connsiteX3" fmla="*/ 603721 w 1029510"/>
              <a:gd name="connsiteY3" fmla="*/ 114504 h 1169056"/>
              <a:gd name="connsiteX4" fmla="*/ 565621 w 1029510"/>
              <a:gd name="connsiteY4" fmla="*/ 181179 h 1169056"/>
              <a:gd name="connsiteX5" fmla="*/ 517996 w 1029510"/>
              <a:gd name="connsiteY5" fmla="*/ 273254 h 1169056"/>
              <a:gd name="connsiteX6" fmla="*/ 441796 w 1029510"/>
              <a:gd name="connsiteY6" fmla="*/ 371679 h 1169056"/>
              <a:gd name="connsiteX7" fmla="*/ 356071 w 1029510"/>
              <a:gd name="connsiteY7" fmla="*/ 470104 h 1169056"/>
              <a:gd name="connsiteX8" fmla="*/ 232246 w 1029510"/>
              <a:gd name="connsiteY8" fmla="*/ 549479 h 1169056"/>
              <a:gd name="connsiteX9" fmla="*/ 102071 w 1029510"/>
              <a:gd name="connsiteY9" fmla="*/ 660604 h 1169056"/>
              <a:gd name="connsiteX10" fmla="*/ 6821 w 1029510"/>
              <a:gd name="connsiteY10" fmla="*/ 803479 h 1169056"/>
              <a:gd name="connsiteX11" fmla="*/ 13171 w 1029510"/>
              <a:gd name="connsiteY11" fmla="*/ 949529 h 1169056"/>
              <a:gd name="connsiteX12" fmla="*/ 57621 w 1029510"/>
              <a:gd name="connsiteY12" fmla="*/ 1168604 h 1169056"/>
              <a:gd name="connsiteX13" fmla="*/ 302096 w 1029510"/>
              <a:gd name="connsiteY13" fmla="*/ 1003504 h 1169056"/>
              <a:gd name="connsiteX14" fmla="*/ 438621 w 1029510"/>
              <a:gd name="connsiteY14" fmla="*/ 889204 h 1169056"/>
              <a:gd name="connsiteX15" fmla="*/ 565621 w 1029510"/>
              <a:gd name="connsiteY15" fmla="*/ 790779 h 1169056"/>
              <a:gd name="connsiteX16" fmla="*/ 784696 w 1029510"/>
              <a:gd name="connsiteY16" fmla="*/ 517729 h 1169056"/>
              <a:gd name="connsiteX17" fmla="*/ 911696 w 1029510"/>
              <a:gd name="connsiteY17" fmla="*/ 317704 h 1169056"/>
              <a:gd name="connsiteX18" fmla="*/ 987896 w 1029510"/>
              <a:gd name="connsiteY18" fmla="*/ 209754 h 1169056"/>
              <a:gd name="connsiteX19" fmla="*/ 1029171 w 1029510"/>
              <a:gd name="connsiteY19" fmla="*/ 146254 h 1169056"/>
              <a:gd name="connsiteX20" fmla="*/ 1003771 w 1029510"/>
              <a:gd name="connsiteY20" fmla="*/ 85929 h 1169056"/>
              <a:gd name="connsiteX21" fmla="*/ 949796 w 1029510"/>
              <a:gd name="connsiteY21" fmla="*/ 25604 h 1169056"/>
              <a:gd name="connsiteX22" fmla="*/ 879946 w 1029510"/>
              <a:gd name="connsiteY22" fmla="*/ 204 h 1169056"/>
              <a:gd name="connsiteX0" fmla="*/ 879946 w 1029510"/>
              <a:gd name="connsiteY0" fmla="*/ 135 h 1168987"/>
              <a:gd name="connsiteX1" fmla="*/ 743421 w 1029510"/>
              <a:gd name="connsiteY1" fmla="*/ 35060 h 1168987"/>
              <a:gd name="connsiteX2" fmla="*/ 683096 w 1029510"/>
              <a:gd name="connsiteY2" fmla="*/ 57285 h 1168987"/>
              <a:gd name="connsiteX3" fmla="*/ 603721 w 1029510"/>
              <a:gd name="connsiteY3" fmla="*/ 114435 h 1168987"/>
              <a:gd name="connsiteX4" fmla="*/ 565621 w 1029510"/>
              <a:gd name="connsiteY4" fmla="*/ 181110 h 1168987"/>
              <a:gd name="connsiteX5" fmla="*/ 517996 w 1029510"/>
              <a:gd name="connsiteY5" fmla="*/ 273185 h 1168987"/>
              <a:gd name="connsiteX6" fmla="*/ 441796 w 1029510"/>
              <a:gd name="connsiteY6" fmla="*/ 371610 h 1168987"/>
              <a:gd name="connsiteX7" fmla="*/ 356071 w 1029510"/>
              <a:gd name="connsiteY7" fmla="*/ 470035 h 1168987"/>
              <a:gd name="connsiteX8" fmla="*/ 232246 w 1029510"/>
              <a:gd name="connsiteY8" fmla="*/ 549410 h 1168987"/>
              <a:gd name="connsiteX9" fmla="*/ 102071 w 1029510"/>
              <a:gd name="connsiteY9" fmla="*/ 660535 h 1168987"/>
              <a:gd name="connsiteX10" fmla="*/ 6821 w 1029510"/>
              <a:gd name="connsiteY10" fmla="*/ 803410 h 1168987"/>
              <a:gd name="connsiteX11" fmla="*/ 13171 w 1029510"/>
              <a:gd name="connsiteY11" fmla="*/ 949460 h 1168987"/>
              <a:gd name="connsiteX12" fmla="*/ 57621 w 1029510"/>
              <a:gd name="connsiteY12" fmla="*/ 1168535 h 1168987"/>
              <a:gd name="connsiteX13" fmla="*/ 302096 w 1029510"/>
              <a:gd name="connsiteY13" fmla="*/ 1003435 h 1168987"/>
              <a:gd name="connsiteX14" fmla="*/ 438621 w 1029510"/>
              <a:gd name="connsiteY14" fmla="*/ 889135 h 1168987"/>
              <a:gd name="connsiteX15" fmla="*/ 565621 w 1029510"/>
              <a:gd name="connsiteY15" fmla="*/ 790710 h 1168987"/>
              <a:gd name="connsiteX16" fmla="*/ 784696 w 1029510"/>
              <a:gd name="connsiteY16" fmla="*/ 517660 h 1168987"/>
              <a:gd name="connsiteX17" fmla="*/ 911696 w 1029510"/>
              <a:gd name="connsiteY17" fmla="*/ 317635 h 1168987"/>
              <a:gd name="connsiteX18" fmla="*/ 987896 w 1029510"/>
              <a:gd name="connsiteY18" fmla="*/ 209685 h 1168987"/>
              <a:gd name="connsiteX19" fmla="*/ 1029171 w 1029510"/>
              <a:gd name="connsiteY19" fmla="*/ 146185 h 1168987"/>
              <a:gd name="connsiteX20" fmla="*/ 1003771 w 1029510"/>
              <a:gd name="connsiteY20" fmla="*/ 85860 h 1168987"/>
              <a:gd name="connsiteX21" fmla="*/ 949796 w 1029510"/>
              <a:gd name="connsiteY21" fmla="*/ 25535 h 1168987"/>
              <a:gd name="connsiteX22" fmla="*/ 879946 w 1029510"/>
              <a:gd name="connsiteY22" fmla="*/ 135 h 1168987"/>
              <a:gd name="connsiteX0" fmla="*/ 857721 w 1029510"/>
              <a:gd name="connsiteY0" fmla="*/ 213 h 1162715"/>
              <a:gd name="connsiteX1" fmla="*/ 743421 w 1029510"/>
              <a:gd name="connsiteY1" fmla="*/ 28788 h 1162715"/>
              <a:gd name="connsiteX2" fmla="*/ 683096 w 1029510"/>
              <a:gd name="connsiteY2" fmla="*/ 51013 h 1162715"/>
              <a:gd name="connsiteX3" fmla="*/ 603721 w 1029510"/>
              <a:gd name="connsiteY3" fmla="*/ 108163 h 1162715"/>
              <a:gd name="connsiteX4" fmla="*/ 565621 w 1029510"/>
              <a:gd name="connsiteY4" fmla="*/ 174838 h 1162715"/>
              <a:gd name="connsiteX5" fmla="*/ 517996 w 1029510"/>
              <a:gd name="connsiteY5" fmla="*/ 266913 h 1162715"/>
              <a:gd name="connsiteX6" fmla="*/ 441796 w 1029510"/>
              <a:gd name="connsiteY6" fmla="*/ 365338 h 1162715"/>
              <a:gd name="connsiteX7" fmla="*/ 356071 w 1029510"/>
              <a:gd name="connsiteY7" fmla="*/ 463763 h 1162715"/>
              <a:gd name="connsiteX8" fmla="*/ 232246 w 1029510"/>
              <a:gd name="connsiteY8" fmla="*/ 543138 h 1162715"/>
              <a:gd name="connsiteX9" fmla="*/ 102071 w 1029510"/>
              <a:gd name="connsiteY9" fmla="*/ 654263 h 1162715"/>
              <a:gd name="connsiteX10" fmla="*/ 6821 w 1029510"/>
              <a:gd name="connsiteY10" fmla="*/ 797138 h 1162715"/>
              <a:gd name="connsiteX11" fmla="*/ 13171 w 1029510"/>
              <a:gd name="connsiteY11" fmla="*/ 943188 h 1162715"/>
              <a:gd name="connsiteX12" fmla="*/ 57621 w 1029510"/>
              <a:gd name="connsiteY12" fmla="*/ 1162263 h 1162715"/>
              <a:gd name="connsiteX13" fmla="*/ 302096 w 1029510"/>
              <a:gd name="connsiteY13" fmla="*/ 997163 h 1162715"/>
              <a:gd name="connsiteX14" fmla="*/ 438621 w 1029510"/>
              <a:gd name="connsiteY14" fmla="*/ 882863 h 1162715"/>
              <a:gd name="connsiteX15" fmla="*/ 565621 w 1029510"/>
              <a:gd name="connsiteY15" fmla="*/ 784438 h 1162715"/>
              <a:gd name="connsiteX16" fmla="*/ 784696 w 1029510"/>
              <a:gd name="connsiteY16" fmla="*/ 511388 h 1162715"/>
              <a:gd name="connsiteX17" fmla="*/ 911696 w 1029510"/>
              <a:gd name="connsiteY17" fmla="*/ 311363 h 1162715"/>
              <a:gd name="connsiteX18" fmla="*/ 987896 w 1029510"/>
              <a:gd name="connsiteY18" fmla="*/ 203413 h 1162715"/>
              <a:gd name="connsiteX19" fmla="*/ 1029171 w 1029510"/>
              <a:gd name="connsiteY19" fmla="*/ 139913 h 1162715"/>
              <a:gd name="connsiteX20" fmla="*/ 1003771 w 1029510"/>
              <a:gd name="connsiteY20" fmla="*/ 79588 h 1162715"/>
              <a:gd name="connsiteX21" fmla="*/ 949796 w 1029510"/>
              <a:gd name="connsiteY21" fmla="*/ 19263 h 1162715"/>
              <a:gd name="connsiteX22" fmla="*/ 857721 w 1029510"/>
              <a:gd name="connsiteY22" fmla="*/ 213 h 1162715"/>
              <a:gd name="connsiteX0" fmla="*/ 857721 w 1029510"/>
              <a:gd name="connsiteY0" fmla="*/ 83 h 1162585"/>
              <a:gd name="connsiteX1" fmla="*/ 743421 w 1029510"/>
              <a:gd name="connsiteY1" fmla="*/ 28658 h 1162585"/>
              <a:gd name="connsiteX2" fmla="*/ 683096 w 1029510"/>
              <a:gd name="connsiteY2" fmla="*/ 50883 h 1162585"/>
              <a:gd name="connsiteX3" fmla="*/ 603721 w 1029510"/>
              <a:gd name="connsiteY3" fmla="*/ 108033 h 1162585"/>
              <a:gd name="connsiteX4" fmla="*/ 565621 w 1029510"/>
              <a:gd name="connsiteY4" fmla="*/ 174708 h 1162585"/>
              <a:gd name="connsiteX5" fmla="*/ 517996 w 1029510"/>
              <a:gd name="connsiteY5" fmla="*/ 266783 h 1162585"/>
              <a:gd name="connsiteX6" fmla="*/ 441796 w 1029510"/>
              <a:gd name="connsiteY6" fmla="*/ 365208 h 1162585"/>
              <a:gd name="connsiteX7" fmla="*/ 356071 w 1029510"/>
              <a:gd name="connsiteY7" fmla="*/ 463633 h 1162585"/>
              <a:gd name="connsiteX8" fmla="*/ 232246 w 1029510"/>
              <a:gd name="connsiteY8" fmla="*/ 543008 h 1162585"/>
              <a:gd name="connsiteX9" fmla="*/ 102071 w 1029510"/>
              <a:gd name="connsiteY9" fmla="*/ 654133 h 1162585"/>
              <a:gd name="connsiteX10" fmla="*/ 6821 w 1029510"/>
              <a:gd name="connsiteY10" fmla="*/ 797008 h 1162585"/>
              <a:gd name="connsiteX11" fmla="*/ 13171 w 1029510"/>
              <a:gd name="connsiteY11" fmla="*/ 943058 h 1162585"/>
              <a:gd name="connsiteX12" fmla="*/ 57621 w 1029510"/>
              <a:gd name="connsiteY12" fmla="*/ 1162133 h 1162585"/>
              <a:gd name="connsiteX13" fmla="*/ 302096 w 1029510"/>
              <a:gd name="connsiteY13" fmla="*/ 997033 h 1162585"/>
              <a:gd name="connsiteX14" fmla="*/ 438621 w 1029510"/>
              <a:gd name="connsiteY14" fmla="*/ 882733 h 1162585"/>
              <a:gd name="connsiteX15" fmla="*/ 565621 w 1029510"/>
              <a:gd name="connsiteY15" fmla="*/ 784308 h 1162585"/>
              <a:gd name="connsiteX16" fmla="*/ 784696 w 1029510"/>
              <a:gd name="connsiteY16" fmla="*/ 511258 h 1162585"/>
              <a:gd name="connsiteX17" fmla="*/ 911696 w 1029510"/>
              <a:gd name="connsiteY17" fmla="*/ 311233 h 1162585"/>
              <a:gd name="connsiteX18" fmla="*/ 987896 w 1029510"/>
              <a:gd name="connsiteY18" fmla="*/ 203283 h 1162585"/>
              <a:gd name="connsiteX19" fmla="*/ 1029171 w 1029510"/>
              <a:gd name="connsiteY19" fmla="*/ 139783 h 1162585"/>
              <a:gd name="connsiteX20" fmla="*/ 1003771 w 1029510"/>
              <a:gd name="connsiteY20" fmla="*/ 79458 h 1162585"/>
              <a:gd name="connsiteX21" fmla="*/ 927571 w 1029510"/>
              <a:gd name="connsiteY21" fmla="*/ 38183 h 1162585"/>
              <a:gd name="connsiteX22" fmla="*/ 857721 w 1029510"/>
              <a:gd name="connsiteY22" fmla="*/ 83 h 1162585"/>
              <a:gd name="connsiteX0" fmla="*/ 857721 w 1029209"/>
              <a:gd name="connsiteY0" fmla="*/ 83 h 1162585"/>
              <a:gd name="connsiteX1" fmla="*/ 743421 w 1029209"/>
              <a:gd name="connsiteY1" fmla="*/ 28658 h 1162585"/>
              <a:gd name="connsiteX2" fmla="*/ 683096 w 1029209"/>
              <a:gd name="connsiteY2" fmla="*/ 50883 h 1162585"/>
              <a:gd name="connsiteX3" fmla="*/ 603721 w 1029209"/>
              <a:gd name="connsiteY3" fmla="*/ 108033 h 1162585"/>
              <a:gd name="connsiteX4" fmla="*/ 565621 w 1029209"/>
              <a:gd name="connsiteY4" fmla="*/ 174708 h 1162585"/>
              <a:gd name="connsiteX5" fmla="*/ 517996 w 1029209"/>
              <a:gd name="connsiteY5" fmla="*/ 266783 h 1162585"/>
              <a:gd name="connsiteX6" fmla="*/ 441796 w 1029209"/>
              <a:gd name="connsiteY6" fmla="*/ 365208 h 1162585"/>
              <a:gd name="connsiteX7" fmla="*/ 356071 w 1029209"/>
              <a:gd name="connsiteY7" fmla="*/ 463633 h 1162585"/>
              <a:gd name="connsiteX8" fmla="*/ 232246 w 1029209"/>
              <a:gd name="connsiteY8" fmla="*/ 543008 h 1162585"/>
              <a:gd name="connsiteX9" fmla="*/ 102071 w 1029209"/>
              <a:gd name="connsiteY9" fmla="*/ 654133 h 1162585"/>
              <a:gd name="connsiteX10" fmla="*/ 6821 w 1029209"/>
              <a:gd name="connsiteY10" fmla="*/ 797008 h 1162585"/>
              <a:gd name="connsiteX11" fmla="*/ 13171 w 1029209"/>
              <a:gd name="connsiteY11" fmla="*/ 943058 h 1162585"/>
              <a:gd name="connsiteX12" fmla="*/ 57621 w 1029209"/>
              <a:gd name="connsiteY12" fmla="*/ 1162133 h 1162585"/>
              <a:gd name="connsiteX13" fmla="*/ 302096 w 1029209"/>
              <a:gd name="connsiteY13" fmla="*/ 997033 h 1162585"/>
              <a:gd name="connsiteX14" fmla="*/ 438621 w 1029209"/>
              <a:gd name="connsiteY14" fmla="*/ 882733 h 1162585"/>
              <a:gd name="connsiteX15" fmla="*/ 565621 w 1029209"/>
              <a:gd name="connsiteY15" fmla="*/ 784308 h 1162585"/>
              <a:gd name="connsiteX16" fmla="*/ 784696 w 1029209"/>
              <a:gd name="connsiteY16" fmla="*/ 511258 h 1162585"/>
              <a:gd name="connsiteX17" fmla="*/ 911696 w 1029209"/>
              <a:gd name="connsiteY17" fmla="*/ 311233 h 1162585"/>
              <a:gd name="connsiteX18" fmla="*/ 987896 w 1029209"/>
              <a:gd name="connsiteY18" fmla="*/ 203283 h 1162585"/>
              <a:gd name="connsiteX19" fmla="*/ 1029171 w 1029209"/>
              <a:gd name="connsiteY19" fmla="*/ 139783 h 1162585"/>
              <a:gd name="connsiteX20" fmla="*/ 994246 w 1029209"/>
              <a:gd name="connsiteY20" fmla="*/ 85808 h 1162585"/>
              <a:gd name="connsiteX21" fmla="*/ 927571 w 1029209"/>
              <a:gd name="connsiteY21" fmla="*/ 38183 h 1162585"/>
              <a:gd name="connsiteX22" fmla="*/ 857721 w 1029209"/>
              <a:gd name="connsiteY22" fmla="*/ 83 h 1162585"/>
              <a:gd name="connsiteX0" fmla="*/ 857721 w 1007492"/>
              <a:gd name="connsiteY0" fmla="*/ 83 h 1162585"/>
              <a:gd name="connsiteX1" fmla="*/ 743421 w 1007492"/>
              <a:gd name="connsiteY1" fmla="*/ 28658 h 1162585"/>
              <a:gd name="connsiteX2" fmla="*/ 683096 w 1007492"/>
              <a:gd name="connsiteY2" fmla="*/ 50883 h 1162585"/>
              <a:gd name="connsiteX3" fmla="*/ 603721 w 1007492"/>
              <a:gd name="connsiteY3" fmla="*/ 108033 h 1162585"/>
              <a:gd name="connsiteX4" fmla="*/ 565621 w 1007492"/>
              <a:gd name="connsiteY4" fmla="*/ 174708 h 1162585"/>
              <a:gd name="connsiteX5" fmla="*/ 517996 w 1007492"/>
              <a:gd name="connsiteY5" fmla="*/ 266783 h 1162585"/>
              <a:gd name="connsiteX6" fmla="*/ 441796 w 1007492"/>
              <a:gd name="connsiteY6" fmla="*/ 365208 h 1162585"/>
              <a:gd name="connsiteX7" fmla="*/ 356071 w 1007492"/>
              <a:gd name="connsiteY7" fmla="*/ 463633 h 1162585"/>
              <a:gd name="connsiteX8" fmla="*/ 232246 w 1007492"/>
              <a:gd name="connsiteY8" fmla="*/ 543008 h 1162585"/>
              <a:gd name="connsiteX9" fmla="*/ 102071 w 1007492"/>
              <a:gd name="connsiteY9" fmla="*/ 654133 h 1162585"/>
              <a:gd name="connsiteX10" fmla="*/ 6821 w 1007492"/>
              <a:gd name="connsiteY10" fmla="*/ 797008 h 1162585"/>
              <a:gd name="connsiteX11" fmla="*/ 13171 w 1007492"/>
              <a:gd name="connsiteY11" fmla="*/ 943058 h 1162585"/>
              <a:gd name="connsiteX12" fmla="*/ 57621 w 1007492"/>
              <a:gd name="connsiteY12" fmla="*/ 1162133 h 1162585"/>
              <a:gd name="connsiteX13" fmla="*/ 302096 w 1007492"/>
              <a:gd name="connsiteY13" fmla="*/ 997033 h 1162585"/>
              <a:gd name="connsiteX14" fmla="*/ 438621 w 1007492"/>
              <a:gd name="connsiteY14" fmla="*/ 882733 h 1162585"/>
              <a:gd name="connsiteX15" fmla="*/ 565621 w 1007492"/>
              <a:gd name="connsiteY15" fmla="*/ 784308 h 1162585"/>
              <a:gd name="connsiteX16" fmla="*/ 784696 w 1007492"/>
              <a:gd name="connsiteY16" fmla="*/ 511258 h 1162585"/>
              <a:gd name="connsiteX17" fmla="*/ 911696 w 1007492"/>
              <a:gd name="connsiteY17" fmla="*/ 311233 h 1162585"/>
              <a:gd name="connsiteX18" fmla="*/ 987896 w 1007492"/>
              <a:gd name="connsiteY18" fmla="*/ 203283 h 1162585"/>
              <a:gd name="connsiteX19" fmla="*/ 1006946 w 1007492"/>
              <a:gd name="connsiteY19" fmla="*/ 139783 h 1162585"/>
              <a:gd name="connsiteX20" fmla="*/ 994246 w 1007492"/>
              <a:gd name="connsiteY20" fmla="*/ 85808 h 1162585"/>
              <a:gd name="connsiteX21" fmla="*/ 927571 w 1007492"/>
              <a:gd name="connsiteY21" fmla="*/ 38183 h 1162585"/>
              <a:gd name="connsiteX22" fmla="*/ 857721 w 1007492"/>
              <a:gd name="connsiteY22" fmla="*/ 83 h 1162585"/>
              <a:gd name="connsiteX0" fmla="*/ 857721 w 1007492"/>
              <a:gd name="connsiteY0" fmla="*/ 83 h 1162585"/>
              <a:gd name="connsiteX1" fmla="*/ 743421 w 1007492"/>
              <a:gd name="connsiteY1" fmla="*/ 28658 h 1162585"/>
              <a:gd name="connsiteX2" fmla="*/ 683096 w 1007492"/>
              <a:gd name="connsiteY2" fmla="*/ 50883 h 1162585"/>
              <a:gd name="connsiteX3" fmla="*/ 603721 w 1007492"/>
              <a:gd name="connsiteY3" fmla="*/ 108033 h 1162585"/>
              <a:gd name="connsiteX4" fmla="*/ 565621 w 1007492"/>
              <a:gd name="connsiteY4" fmla="*/ 174708 h 1162585"/>
              <a:gd name="connsiteX5" fmla="*/ 517996 w 1007492"/>
              <a:gd name="connsiteY5" fmla="*/ 266783 h 1162585"/>
              <a:gd name="connsiteX6" fmla="*/ 441796 w 1007492"/>
              <a:gd name="connsiteY6" fmla="*/ 365208 h 1162585"/>
              <a:gd name="connsiteX7" fmla="*/ 356071 w 1007492"/>
              <a:gd name="connsiteY7" fmla="*/ 463633 h 1162585"/>
              <a:gd name="connsiteX8" fmla="*/ 232246 w 1007492"/>
              <a:gd name="connsiteY8" fmla="*/ 543008 h 1162585"/>
              <a:gd name="connsiteX9" fmla="*/ 102071 w 1007492"/>
              <a:gd name="connsiteY9" fmla="*/ 654133 h 1162585"/>
              <a:gd name="connsiteX10" fmla="*/ 6821 w 1007492"/>
              <a:gd name="connsiteY10" fmla="*/ 797008 h 1162585"/>
              <a:gd name="connsiteX11" fmla="*/ 13171 w 1007492"/>
              <a:gd name="connsiteY11" fmla="*/ 943058 h 1162585"/>
              <a:gd name="connsiteX12" fmla="*/ 57621 w 1007492"/>
              <a:gd name="connsiteY12" fmla="*/ 1162133 h 1162585"/>
              <a:gd name="connsiteX13" fmla="*/ 302096 w 1007492"/>
              <a:gd name="connsiteY13" fmla="*/ 997033 h 1162585"/>
              <a:gd name="connsiteX14" fmla="*/ 438621 w 1007492"/>
              <a:gd name="connsiteY14" fmla="*/ 882733 h 1162585"/>
              <a:gd name="connsiteX15" fmla="*/ 565621 w 1007492"/>
              <a:gd name="connsiteY15" fmla="*/ 784308 h 1162585"/>
              <a:gd name="connsiteX16" fmla="*/ 768821 w 1007492"/>
              <a:gd name="connsiteY16" fmla="*/ 511258 h 1162585"/>
              <a:gd name="connsiteX17" fmla="*/ 911696 w 1007492"/>
              <a:gd name="connsiteY17" fmla="*/ 311233 h 1162585"/>
              <a:gd name="connsiteX18" fmla="*/ 987896 w 1007492"/>
              <a:gd name="connsiteY18" fmla="*/ 203283 h 1162585"/>
              <a:gd name="connsiteX19" fmla="*/ 1006946 w 1007492"/>
              <a:gd name="connsiteY19" fmla="*/ 139783 h 1162585"/>
              <a:gd name="connsiteX20" fmla="*/ 994246 w 1007492"/>
              <a:gd name="connsiteY20" fmla="*/ 85808 h 1162585"/>
              <a:gd name="connsiteX21" fmla="*/ 927571 w 1007492"/>
              <a:gd name="connsiteY21" fmla="*/ 38183 h 1162585"/>
              <a:gd name="connsiteX22" fmla="*/ 857721 w 1007492"/>
              <a:gd name="connsiteY22" fmla="*/ 83 h 1162585"/>
              <a:gd name="connsiteX0" fmla="*/ 857721 w 1007492"/>
              <a:gd name="connsiteY0" fmla="*/ 83 h 1162585"/>
              <a:gd name="connsiteX1" fmla="*/ 743421 w 1007492"/>
              <a:gd name="connsiteY1" fmla="*/ 28658 h 1162585"/>
              <a:gd name="connsiteX2" fmla="*/ 683096 w 1007492"/>
              <a:gd name="connsiteY2" fmla="*/ 50883 h 1162585"/>
              <a:gd name="connsiteX3" fmla="*/ 603721 w 1007492"/>
              <a:gd name="connsiteY3" fmla="*/ 108033 h 1162585"/>
              <a:gd name="connsiteX4" fmla="*/ 565621 w 1007492"/>
              <a:gd name="connsiteY4" fmla="*/ 174708 h 1162585"/>
              <a:gd name="connsiteX5" fmla="*/ 517996 w 1007492"/>
              <a:gd name="connsiteY5" fmla="*/ 266783 h 1162585"/>
              <a:gd name="connsiteX6" fmla="*/ 441796 w 1007492"/>
              <a:gd name="connsiteY6" fmla="*/ 365208 h 1162585"/>
              <a:gd name="connsiteX7" fmla="*/ 356071 w 1007492"/>
              <a:gd name="connsiteY7" fmla="*/ 463633 h 1162585"/>
              <a:gd name="connsiteX8" fmla="*/ 232246 w 1007492"/>
              <a:gd name="connsiteY8" fmla="*/ 543008 h 1162585"/>
              <a:gd name="connsiteX9" fmla="*/ 102071 w 1007492"/>
              <a:gd name="connsiteY9" fmla="*/ 654133 h 1162585"/>
              <a:gd name="connsiteX10" fmla="*/ 6821 w 1007492"/>
              <a:gd name="connsiteY10" fmla="*/ 797008 h 1162585"/>
              <a:gd name="connsiteX11" fmla="*/ 13171 w 1007492"/>
              <a:gd name="connsiteY11" fmla="*/ 943058 h 1162585"/>
              <a:gd name="connsiteX12" fmla="*/ 57621 w 1007492"/>
              <a:gd name="connsiteY12" fmla="*/ 1162133 h 1162585"/>
              <a:gd name="connsiteX13" fmla="*/ 302096 w 1007492"/>
              <a:gd name="connsiteY13" fmla="*/ 997033 h 1162585"/>
              <a:gd name="connsiteX14" fmla="*/ 438621 w 1007492"/>
              <a:gd name="connsiteY14" fmla="*/ 882733 h 1162585"/>
              <a:gd name="connsiteX15" fmla="*/ 562446 w 1007492"/>
              <a:gd name="connsiteY15" fmla="*/ 758908 h 1162585"/>
              <a:gd name="connsiteX16" fmla="*/ 768821 w 1007492"/>
              <a:gd name="connsiteY16" fmla="*/ 511258 h 1162585"/>
              <a:gd name="connsiteX17" fmla="*/ 911696 w 1007492"/>
              <a:gd name="connsiteY17" fmla="*/ 311233 h 1162585"/>
              <a:gd name="connsiteX18" fmla="*/ 987896 w 1007492"/>
              <a:gd name="connsiteY18" fmla="*/ 203283 h 1162585"/>
              <a:gd name="connsiteX19" fmla="*/ 1006946 w 1007492"/>
              <a:gd name="connsiteY19" fmla="*/ 139783 h 1162585"/>
              <a:gd name="connsiteX20" fmla="*/ 994246 w 1007492"/>
              <a:gd name="connsiteY20" fmla="*/ 85808 h 1162585"/>
              <a:gd name="connsiteX21" fmla="*/ 927571 w 1007492"/>
              <a:gd name="connsiteY21" fmla="*/ 38183 h 1162585"/>
              <a:gd name="connsiteX22" fmla="*/ 857721 w 1007492"/>
              <a:gd name="connsiteY22" fmla="*/ 83 h 1162585"/>
              <a:gd name="connsiteX0" fmla="*/ 857721 w 1007492"/>
              <a:gd name="connsiteY0" fmla="*/ 83 h 1163262"/>
              <a:gd name="connsiteX1" fmla="*/ 743421 w 1007492"/>
              <a:gd name="connsiteY1" fmla="*/ 28658 h 1163262"/>
              <a:gd name="connsiteX2" fmla="*/ 683096 w 1007492"/>
              <a:gd name="connsiteY2" fmla="*/ 50883 h 1163262"/>
              <a:gd name="connsiteX3" fmla="*/ 603721 w 1007492"/>
              <a:gd name="connsiteY3" fmla="*/ 108033 h 1163262"/>
              <a:gd name="connsiteX4" fmla="*/ 565621 w 1007492"/>
              <a:gd name="connsiteY4" fmla="*/ 174708 h 1163262"/>
              <a:gd name="connsiteX5" fmla="*/ 517996 w 1007492"/>
              <a:gd name="connsiteY5" fmla="*/ 266783 h 1163262"/>
              <a:gd name="connsiteX6" fmla="*/ 441796 w 1007492"/>
              <a:gd name="connsiteY6" fmla="*/ 365208 h 1163262"/>
              <a:gd name="connsiteX7" fmla="*/ 356071 w 1007492"/>
              <a:gd name="connsiteY7" fmla="*/ 463633 h 1163262"/>
              <a:gd name="connsiteX8" fmla="*/ 232246 w 1007492"/>
              <a:gd name="connsiteY8" fmla="*/ 543008 h 1163262"/>
              <a:gd name="connsiteX9" fmla="*/ 102071 w 1007492"/>
              <a:gd name="connsiteY9" fmla="*/ 654133 h 1163262"/>
              <a:gd name="connsiteX10" fmla="*/ 6821 w 1007492"/>
              <a:gd name="connsiteY10" fmla="*/ 797008 h 1163262"/>
              <a:gd name="connsiteX11" fmla="*/ 13171 w 1007492"/>
              <a:gd name="connsiteY11" fmla="*/ 943058 h 1163262"/>
              <a:gd name="connsiteX12" fmla="*/ 57621 w 1007492"/>
              <a:gd name="connsiteY12" fmla="*/ 1162133 h 1163262"/>
              <a:gd name="connsiteX13" fmla="*/ 298921 w 1007492"/>
              <a:gd name="connsiteY13" fmla="*/ 1022433 h 1163262"/>
              <a:gd name="connsiteX14" fmla="*/ 438621 w 1007492"/>
              <a:gd name="connsiteY14" fmla="*/ 882733 h 1163262"/>
              <a:gd name="connsiteX15" fmla="*/ 562446 w 1007492"/>
              <a:gd name="connsiteY15" fmla="*/ 758908 h 1163262"/>
              <a:gd name="connsiteX16" fmla="*/ 768821 w 1007492"/>
              <a:gd name="connsiteY16" fmla="*/ 511258 h 1163262"/>
              <a:gd name="connsiteX17" fmla="*/ 911696 w 1007492"/>
              <a:gd name="connsiteY17" fmla="*/ 311233 h 1163262"/>
              <a:gd name="connsiteX18" fmla="*/ 987896 w 1007492"/>
              <a:gd name="connsiteY18" fmla="*/ 203283 h 1163262"/>
              <a:gd name="connsiteX19" fmla="*/ 1006946 w 1007492"/>
              <a:gd name="connsiteY19" fmla="*/ 139783 h 1163262"/>
              <a:gd name="connsiteX20" fmla="*/ 994246 w 1007492"/>
              <a:gd name="connsiteY20" fmla="*/ 85808 h 1163262"/>
              <a:gd name="connsiteX21" fmla="*/ 927571 w 1007492"/>
              <a:gd name="connsiteY21" fmla="*/ 38183 h 1163262"/>
              <a:gd name="connsiteX22" fmla="*/ 857721 w 1007492"/>
              <a:gd name="connsiteY22" fmla="*/ 83 h 1163262"/>
              <a:gd name="connsiteX0" fmla="*/ 857721 w 1007492"/>
              <a:gd name="connsiteY0" fmla="*/ 83 h 1163248"/>
              <a:gd name="connsiteX1" fmla="*/ 743421 w 1007492"/>
              <a:gd name="connsiteY1" fmla="*/ 28658 h 1163248"/>
              <a:gd name="connsiteX2" fmla="*/ 683096 w 1007492"/>
              <a:gd name="connsiteY2" fmla="*/ 50883 h 1163248"/>
              <a:gd name="connsiteX3" fmla="*/ 603721 w 1007492"/>
              <a:gd name="connsiteY3" fmla="*/ 108033 h 1163248"/>
              <a:gd name="connsiteX4" fmla="*/ 565621 w 1007492"/>
              <a:gd name="connsiteY4" fmla="*/ 174708 h 1163248"/>
              <a:gd name="connsiteX5" fmla="*/ 517996 w 1007492"/>
              <a:gd name="connsiteY5" fmla="*/ 266783 h 1163248"/>
              <a:gd name="connsiteX6" fmla="*/ 441796 w 1007492"/>
              <a:gd name="connsiteY6" fmla="*/ 365208 h 1163248"/>
              <a:gd name="connsiteX7" fmla="*/ 356071 w 1007492"/>
              <a:gd name="connsiteY7" fmla="*/ 463633 h 1163248"/>
              <a:gd name="connsiteX8" fmla="*/ 232246 w 1007492"/>
              <a:gd name="connsiteY8" fmla="*/ 543008 h 1163248"/>
              <a:gd name="connsiteX9" fmla="*/ 102071 w 1007492"/>
              <a:gd name="connsiteY9" fmla="*/ 654133 h 1163248"/>
              <a:gd name="connsiteX10" fmla="*/ 6821 w 1007492"/>
              <a:gd name="connsiteY10" fmla="*/ 797008 h 1163248"/>
              <a:gd name="connsiteX11" fmla="*/ 13171 w 1007492"/>
              <a:gd name="connsiteY11" fmla="*/ 943058 h 1163248"/>
              <a:gd name="connsiteX12" fmla="*/ 57621 w 1007492"/>
              <a:gd name="connsiteY12" fmla="*/ 1162133 h 1163248"/>
              <a:gd name="connsiteX13" fmla="*/ 298921 w 1007492"/>
              <a:gd name="connsiteY13" fmla="*/ 1022433 h 1163248"/>
              <a:gd name="connsiteX14" fmla="*/ 451321 w 1007492"/>
              <a:gd name="connsiteY14" fmla="*/ 892258 h 1163248"/>
              <a:gd name="connsiteX15" fmla="*/ 562446 w 1007492"/>
              <a:gd name="connsiteY15" fmla="*/ 758908 h 1163248"/>
              <a:gd name="connsiteX16" fmla="*/ 768821 w 1007492"/>
              <a:gd name="connsiteY16" fmla="*/ 511258 h 1163248"/>
              <a:gd name="connsiteX17" fmla="*/ 911696 w 1007492"/>
              <a:gd name="connsiteY17" fmla="*/ 311233 h 1163248"/>
              <a:gd name="connsiteX18" fmla="*/ 987896 w 1007492"/>
              <a:gd name="connsiteY18" fmla="*/ 203283 h 1163248"/>
              <a:gd name="connsiteX19" fmla="*/ 1006946 w 1007492"/>
              <a:gd name="connsiteY19" fmla="*/ 139783 h 1163248"/>
              <a:gd name="connsiteX20" fmla="*/ 994246 w 1007492"/>
              <a:gd name="connsiteY20" fmla="*/ 85808 h 1163248"/>
              <a:gd name="connsiteX21" fmla="*/ 927571 w 1007492"/>
              <a:gd name="connsiteY21" fmla="*/ 38183 h 1163248"/>
              <a:gd name="connsiteX22" fmla="*/ 857721 w 1007492"/>
              <a:gd name="connsiteY22" fmla="*/ 83 h 1163248"/>
              <a:gd name="connsiteX0" fmla="*/ 857721 w 1007492"/>
              <a:gd name="connsiteY0" fmla="*/ 83 h 1163248"/>
              <a:gd name="connsiteX1" fmla="*/ 743421 w 1007492"/>
              <a:gd name="connsiteY1" fmla="*/ 28658 h 1163248"/>
              <a:gd name="connsiteX2" fmla="*/ 683096 w 1007492"/>
              <a:gd name="connsiteY2" fmla="*/ 50883 h 1163248"/>
              <a:gd name="connsiteX3" fmla="*/ 603721 w 1007492"/>
              <a:gd name="connsiteY3" fmla="*/ 108033 h 1163248"/>
              <a:gd name="connsiteX4" fmla="*/ 565621 w 1007492"/>
              <a:gd name="connsiteY4" fmla="*/ 174708 h 1163248"/>
              <a:gd name="connsiteX5" fmla="*/ 517996 w 1007492"/>
              <a:gd name="connsiteY5" fmla="*/ 266783 h 1163248"/>
              <a:gd name="connsiteX6" fmla="*/ 441796 w 1007492"/>
              <a:gd name="connsiteY6" fmla="*/ 365208 h 1163248"/>
              <a:gd name="connsiteX7" fmla="*/ 356071 w 1007492"/>
              <a:gd name="connsiteY7" fmla="*/ 463633 h 1163248"/>
              <a:gd name="connsiteX8" fmla="*/ 232246 w 1007492"/>
              <a:gd name="connsiteY8" fmla="*/ 543008 h 1163248"/>
              <a:gd name="connsiteX9" fmla="*/ 102071 w 1007492"/>
              <a:gd name="connsiteY9" fmla="*/ 654133 h 1163248"/>
              <a:gd name="connsiteX10" fmla="*/ 6821 w 1007492"/>
              <a:gd name="connsiteY10" fmla="*/ 797008 h 1163248"/>
              <a:gd name="connsiteX11" fmla="*/ 13171 w 1007492"/>
              <a:gd name="connsiteY11" fmla="*/ 943058 h 1163248"/>
              <a:gd name="connsiteX12" fmla="*/ 57621 w 1007492"/>
              <a:gd name="connsiteY12" fmla="*/ 1162133 h 1163248"/>
              <a:gd name="connsiteX13" fmla="*/ 298921 w 1007492"/>
              <a:gd name="connsiteY13" fmla="*/ 1022433 h 1163248"/>
              <a:gd name="connsiteX14" fmla="*/ 451321 w 1007492"/>
              <a:gd name="connsiteY14" fmla="*/ 892258 h 1163248"/>
              <a:gd name="connsiteX15" fmla="*/ 578321 w 1007492"/>
              <a:gd name="connsiteY15" fmla="*/ 771608 h 1163248"/>
              <a:gd name="connsiteX16" fmla="*/ 768821 w 1007492"/>
              <a:gd name="connsiteY16" fmla="*/ 511258 h 1163248"/>
              <a:gd name="connsiteX17" fmla="*/ 911696 w 1007492"/>
              <a:gd name="connsiteY17" fmla="*/ 311233 h 1163248"/>
              <a:gd name="connsiteX18" fmla="*/ 987896 w 1007492"/>
              <a:gd name="connsiteY18" fmla="*/ 203283 h 1163248"/>
              <a:gd name="connsiteX19" fmla="*/ 1006946 w 1007492"/>
              <a:gd name="connsiteY19" fmla="*/ 139783 h 1163248"/>
              <a:gd name="connsiteX20" fmla="*/ 994246 w 1007492"/>
              <a:gd name="connsiteY20" fmla="*/ 85808 h 1163248"/>
              <a:gd name="connsiteX21" fmla="*/ 927571 w 1007492"/>
              <a:gd name="connsiteY21" fmla="*/ 38183 h 1163248"/>
              <a:gd name="connsiteX22" fmla="*/ 857721 w 1007492"/>
              <a:gd name="connsiteY22" fmla="*/ 83 h 1163248"/>
              <a:gd name="connsiteX0" fmla="*/ 857721 w 1007492"/>
              <a:gd name="connsiteY0" fmla="*/ 83 h 1163248"/>
              <a:gd name="connsiteX1" fmla="*/ 743421 w 1007492"/>
              <a:gd name="connsiteY1" fmla="*/ 28658 h 1163248"/>
              <a:gd name="connsiteX2" fmla="*/ 683096 w 1007492"/>
              <a:gd name="connsiteY2" fmla="*/ 50883 h 1163248"/>
              <a:gd name="connsiteX3" fmla="*/ 603721 w 1007492"/>
              <a:gd name="connsiteY3" fmla="*/ 108033 h 1163248"/>
              <a:gd name="connsiteX4" fmla="*/ 565621 w 1007492"/>
              <a:gd name="connsiteY4" fmla="*/ 174708 h 1163248"/>
              <a:gd name="connsiteX5" fmla="*/ 517996 w 1007492"/>
              <a:gd name="connsiteY5" fmla="*/ 266783 h 1163248"/>
              <a:gd name="connsiteX6" fmla="*/ 441796 w 1007492"/>
              <a:gd name="connsiteY6" fmla="*/ 365208 h 1163248"/>
              <a:gd name="connsiteX7" fmla="*/ 356071 w 1007492"/>
              <a:gd name="connsiteY7" fmla="*/ 463633 h 1163248"/>
              <a:gd name="connsiteX8" fmla="*/ 232246 w 1007492"/>
              <a:gd name="connsiteY8" fmla="*/ 543008 h 1163248"/>
              <a:gd name="connsiteX9" fmla="*/ 102071 w 1007492"/>
              <a:gd name="connsiteY9" fmla="*/ 654133 h 1163248"/>
              <a:gd name="connsiteX10" fmla="*/ 6821 w 1007492"/>
              <a:gd name="connsiteY10" fmla="*/ 797008 h 1163248"/>
              <a:gd name="connsiteX11" fmla="*/ 13171 w 1007492"/>
              <a:gd name="connsiteY11" fmla="*/ 943058 h 1163248"/>
              <a:gd name="connsiteX12" fmla="*/ 57621 w 1007492"/>
              <a:gd name="connsiteY12" fmla="*/ 1162133 h 1163248"/>
              <a:gd name="connsiteX13" fmla="*/ 298921 w 1007492"/>
              <a:gd name="connsiteY13" fmla="*/ 1022433 h 1163248"/>
              <a:gd name="connsiteX14" fmla="*/ 451321 w 1007492"/>
              <a:gd name="connsiteY14" fmla="*/ 892258 h 1163248"/>
              <a:gd name="connsiteX15" fmla="*/ 578321 w 1007492"/>
              <a:gd name="connsiteY15" fmla="*/ 771608 h 1163248"/>
              <a:gd name="connsiteX16" fmla="*/ 756121 w 1007492"/>
              <a:gd name="connsiteY16" fmla="*/ 546183 h 1163248"/>
              <a:gd name="connsiteX17" fmla="*/ 911696 w 1007492"/>
              <a:gd name="connsiteY17" fmla="*/ 311233 h 1163248"/>
              <a:gd name="connsiteX18" fmla="*/ 987896 w 1007492"/>
              <a:gd name="connsiteY18" fmla="*/ 203283 h 1163248"/>
              <a:gd name="connsiteX19" fmla="*/ 1006946 w 1007492"/>
              <a:gd name="connsiteY19" fmla="*/ 139783 h 1163248"/>
              <a:gd name="connsiteX20" fmla="*/ 994246 w 1007492"/>
              <a:gd name="connsiteY20" fmla="*/ 85808 h 1163248"/>
              <a:gd name="connsiteX21" fmla="*/ 927571 w 1007492"/>
              <a:gd name="connsiteY21" fmla="*/ 38183 h 1163248"/>
              <a:gd name="connsiteX22" fmla="*/ 857721 w 1007492"/>
              <a:gd name="connsiteY22" fmla="*/ 83 h 1163248"/>
              <a:gd name="connsiteX0" fmla="*/ 865759 w 1015530"/>
              <a:gd name="connsiteY0" fmla="*/ 83 h 1163091"/>
              <a:gd name="connsiteX1" fmla="*/ 751459 w 1015530"/>
              <a:gd name="connsiteY1" fmla="*/ 28658 h 1163091"/>
              <a:gd name="connsiteX2" fmla="*/ 691134 w 1015530"/>
              <a:gd name="connsiteY2" fmla="*/ 50883 h 1163091"/>
              <a:gd name="connsiteX3" fmla="*/ 611759 w 1015530"/>
              <a:gd name="connsiteY3" fmla="*/ 108033 h 1163091"/>
              <a:gd name="connsiteX4" fmla="*/ 573659 w 1015530"/>
              <a:gd name="connsiteY4" fmla="*/ 174708 h 1163091"/>
              <a:gd name="connsiteX5" fmla="*/ 526034 w 1015530"/>
              <a:gd name="connsiteY5" fmla="*/ 266783 h 1163091"/>
              <a:gd name="connsiteX6" fmla="*/ 449834 w 1015530"/>
              <a:gd name="connsiteY6" fmla="*/ 365208 h 1163091"/>
              <a:gd name="connsiteX7" fmla="*/ 364109 w 1015530"/>
              <a:gd name="connsiteY7" fmla="*/ 463633 h 1163091"/>
              <a:gd name="connsiteX8" fmla="*/ 240284 w 1015530"/>
              <a:gd name="connsiteY8" fmla="*/ 543008 h 1163091"/>
              <a:gd name="connsiteX9" fmla="*/ 110109 w 1015530"/>
              <a:gd name="connsiteY9" fmla="*/ 654133 h 1163091"/>
              <a:gd name="connsiteX10" fmla="*/ 14859 w 1015530"/>
              <a:gd name="connsiteY10" fmla="*/ 797008 h 1163091"/>
              <a:gd name="connsiteX11" fmla="*/ 5334 w 1015530"/>
              <a:gd name="connsiteY11" fmla="*/ 949408 h 1163091"/>
              <a:gd name="connsiteX12" fmla="*/ 65659 w 1015530"/>
              <a:gd name="connsiteY12" fmla="*/ 1162133 h 1163091"/>
              <a:gd name="connsiteX13" fmla="*/ 306959 w 1015530"/>
              <a:gd name="connsiteY13" fmla="*/ 1022433 h 1163091"/>
              <a:gd name="connsiteX14" fmla="*/ 459359 w 1015530"/>
              <a:gd name="connsiteY14" fmla="*/ 892258 h 1163091"/>
              <a:gd name="connsiteX15" fmla="*/ 586359 w 1015530"/>
              <a:gd name="connsiteY15" fmla="*/ 771608 h 1163091"/>
              <a:gd name="connsiteX16" fmla="*/ 764159 w 1015530"/>
              <a:gd name="connsiteY16" fmla="*/ 546183 h 1163091"/>
              <a:gd name="connsiteX17" fmla="*/ 919734 w 1015530"/>
              <a:gd name="connsiteY17" fmla="*/ 311233 h 1163091"/>
              <a:gd name="connsiteX18" fmla="*/ 995934 w 1015530"/>
              <a:gd name="connsiteY18" fmla="*/ 203283 h 1163091"/>
              <a:gd name="connsiteX19" fmla="*/ 1014984 w 1015530"/>
              <a:gd name="connsiteY19" fmla="*/ 139783 h 1163091"/>
              <a:gd name="connsiteX20" fmla="*/ 1002284 w 1015530"/>
              <a:gd name="connsiteY20" fmla="*/ 85808 h 1163091"/>
              <a:gd name="connsiteX21" fmla="*/ 935609 w 1015530"/>
              <a:gd name="connsiteY21" fmla="*/ 38183 h 1163091"/>
              <a:gd name="connsiteX22" fmla="*/ 865759 w 1015530"/>
              <a:gd name="connsiteY22" fmla="*/ 83 h 1163091"/>
              <a:gd name="connsiteX0" fmla="*/ 865531 w 1015302"/>
              <a:gd name="connsiteY0" fmla="*/ 83 h 1178868"/>
              <a:gd name="connsiteX1" fmla="*/ 751231 w 1015302"/>
              <a:gd name="connsiteY1" fmla="*/ 28658 h 1178868"/>
              <a:gd name="connsiteX2" fmla="*/ 690906 w 1015302"/>
              <a:gd name="connsiteY2" fmla="*/ 50883 h 1178868"/>
              <a:gd name="connsiteX3" fmla="*/ 611531 w 1015302"/>
              <a:gd name="connsiteY3" fmla="*/ 108033 h 1178868"/>
              <a:gd name="connsiteX4" fmla="*/ 573431 w 1015302"/>
              <a:gd name="connsiteY4" fmla="*/ 174708 h 1178868"/>
              <a:gd name="connsiteX5" fmla="*/ 525806 w 1015302"/>
              <a:gd name="connsiteY5" fmla="*/ 266783 h 1178868"/>
              <a:gd name="connsiteX6" fmla="*/ 449606 w 1015302"/>
              <a:gd name="connsiteY6" fmla="*/ 365208 h 1178868"/>
              <a:gd name="connsiteX7" fmla="*/ 363881 w 1015302"/>
              <a:gd name="connsiteY7" fmla="*/ 463633 h 1178868"/>
              <a:gd name="connsiteX8" fmla="*/ 240056 w 1015302"/>
              <a:gd name="connsiteY8" fmla="*/ 543008 h 1178868"/>
              <a:gd name="connsiteX9" fmla="*/ 109881 w 1015302"/>
              <a:gd name="connsiteY9" fmla="*/ 654133 h 1178868"/>
              <a:gd name="connsiteX10" fmla="*/ 14631 w 1015302"/>
              <a:gd name="connsiteY10" fmla="*/ 797008 h 1178868"/>
              <a:gd name="connsiteX11" fmla="*/ 5106 w 1015302"/>
              <a:gd name="connsiteY11" fmla="*/ 949408 h 1178868"/>
              <a:gd name="connsiteX12" fmla="*/ 62256 w 1015302"/>
              <a:gd name="connsiteY12" fmla="*/ 1178008 h 1178868"/>
              <a:gd name="connsiteX13" fmla="*/ 306731 w 1015302"/>
              <a:gd name="connsiteY13" fmla="*/ 1022433 h 1178868"/>
              <a:gd name="connsiteX14" fmla="*/ 459131 w 1015302"/>
              <a:gd name="connsiteY14" fmla="*/ 892258 h 1178868"/>
              <a:gd name="connsiteX15" fmla="*/ 586131 w 1015302"/>
              <a:gd name="connsiteY15" fmla="*/ 771608 h 1178868"/>
              <a:gd name="connsiteX16" fmla="*/ 763931 w 1015302"/>
              <a:gd name="connsiteY16" fmla="*/ 546183 h 1178868"/>
              <a:gd name="connsiteX17" fmla="*/ 919506 w 1015302"/>
              <a:gd name="connsiteY17" fmla="*/ 311233 h 1178868"/>
              <a:gd name="connsiteX18" fmla="*/ 995706 w 1015302"/>
              <a:gd name="connsiteY18" fmla="*/ 203283 h 1178868"/>
              <a:gd name="connsiteX19" fmla="*/ 1014756 w 1015302"/>
              <a:gd name="connsiteY19" fmla="*/ 139783 h 1178868"/>
              <a:gd name="connsiteX20" fmla="*/ 1002056 w 1015302"/>
              <a:gd name="connsiteY20" fmla="*/ 85808 h 1178868"/>
              <a:gd name="connsiteX21" fmla="*/ 935381 w 1015302"/>
              <a:gd name="connsiteY21" fmla="*/ 38183 h 1178868"/>
              <a:gd name="connsiteX22" fmla="*/ 865531 w 1015302"/>
              <a:gd name="connsiteY22" fmla="*/ 83 h 1178868"/>
              <a:gd name="connsiteX0" fmla="*/ 865531 w 1015302"/>
              <a:gd name="connsiteY0" fmla="*/ 83 h 1183311"/>
              <a:gd name="connsiteX1" fmla="*/ 751231 w 1015302"/>
              <a:gd name="connsiteY1" fmla="*/ 28658 h 1183311"/>
              <a:gd name="connsiteX2" fmla="*/ 690906 w 1015302"/>
              <a:gd name="connsiteY2" fmla="*/ 50883 h 1183311"/>
              <a:gd name="connsiteX3" fmla="*/ 611531 w 1015302"/>
              <a:gd name="connsiteY3" fmla="*/ 108033 h 1183311"/>
              <a:gd name="connsiteX4" fmla="*/ 573431 w 1015302"/>
              <a:gd name="connsiteY4" fmla="*/ 174708 h 1183311"/>
              <a:gd name="connsiteX5" fmla="*/ 525806 w 1015302"/>
              <a:gd name="connsiteY5" fmla="*/ 266783 h 1183311"/>
              <a:gd name="connsiteX6" fmla="*/ 449606 w 1015302"/>
              <a:gd name="connsiteY6" fmla="*/ 365208 h 1183311"/>
              <a:gd name="connsiteX7" fmla="*/ 363881 w 1015302"/>
              <a:gd name="connsiteY7" fmla="*/ 463633 h 1183311"/>
              <a:gd name="connsiteX8" fmla="*/ 240056 w 1015302"/>
              <a:gd name="connsiteY8" fmla="*/ 543008 h 1183311"/>
              <a:gd name="connsiteX9" fmla="*/ 109881 w 1015302"/>
              <a:gd name="connsiteY9" fmla="*/ 654133 h 1183311"/>
              <a:gd name="connsiteX10" fmla="*/ 14631 w 1015302"/>
              <a:gd name="connsiteY10" fmla="*/ 797008 h 1183311"/>
              <a:gd name="connsiteX11" fmla="*/ 5106 w 1015302"/>
              <a:gd name="connsiteY11" fmla="*/ 949408 h 1183311"/>
              <a:gd name="connsiteX12" fmla="*/ 62256 w 1015302"/>
              <a:gd name="connsiteY12" fmla="*/ 1178008 h 1183311"/>
              <a:gd name="connsiteX13" fmla="*/ 306731 w 1015302"/>
              <a:gd name="connsiteY13" fmla="*/ 1022433 h 1183311"/>
              <a:gd name="connsiteX14" fmla="*/ 459131 w 1015302"/>
              <a:gd name="connsiteY14" fmla="*/ 892258 h 1183311"/>
              <a:gd name="connsiteX15" fmla="*/ 586131 w 1015302"/>
              <a:gd name="connsiteY15" fmla="*/ 771608 h 1183311"/>
              <a:gd name="connsiteX16" fmla="*/ 763931 w 1015302"/>
              <a:gd name="connsiteY16" fmla="*/ 546183 h 1183311"/>
              <a:gd name="connsiteX17" fmla="*/ 919506 w 1015302"/>
              <a:gd name="connsiteY17" fmla="*/ 311233 h 1183311"/>
              <a:gd name="connsiteX18" fmla="*/ 995706 w 1015302"/>
              <a:gd name="connsiteY18" fmla="*/ 203283 h 1183311"/>
              <a:gd name="connsiteX19" fmla="*/ 1014756 w 1015302"/>
              <a:gd name="connsiteY19" fmla="*/ 139783 h 1183311"/>
              <a:gd name="connsiteX20" fmla="*/ 1002056 w 1015302"/>
              <a:gd name="connsiteY20" fmla="*/ 85808 h 1183311"/>
              <a:gd name="connsiteX21" fmla="*/ 935381 w 1015302"/>
              <a:gd name="connsiteY21" fmla="*/ 38183 h 1183311"/>
              <a:gd name="connsiteX22" fmla="*/ 865531 w 1015302"/>
              <a:gd name="connsiteY22" fmla="*/ 83 h 1183311"/>
              <a:gd name="connsiteX0" fmla="*/ 866446 w 1016217"/>
              <a:gd name="connsiteY0" fmla="*/ 83 h 1198799"/>
              <a:gd name="connsiteX1" fmla="*/ 752146 w 1016217"/>
              <a:gd name="connsiteY1" fmla="*/ 28658 h 1198799"/>
              <a:gd name="connsiteX2" fmla="*/ 691821 w 1016217"/>
              <a:gd name="connsiteY2" fmla="*/ 50883 h 1198799"/>
              <a:gd name="connsiteX3" fmla="*/ 612446 w 1016217"/>
              <a:gd name="connsiteY3" fmla="*/ 108033 h 1198799"/>
              <a:gd name="connsiteX4" fmla="*/ 574346 w 1016217"/>
              <a:gd name="connsiteY4" fmla="*/ 174708 h 1198799"/>
              <a:gd name="connsiteX5" fmla="*/ 526721 w 1016217"/>
              <a:gd name="connsiteY5" fmla="*/ 266783 h 1198799"/>
              <a:gd name="connsiteX6" fmla="*/ 450521 w 1016217"/>
              <a:gd name="connsiteY6" fmla="*/ 365208 h 1198799"/>
              <a:gd name="connsiteX7" fmla="*/ 364796 w 1016217"/>
              <a:gd name="connsiteY7" fmla="*/ 463633 h 1198799"/>
              <a:gd name="connsiteX8" fmla="*/ 240971 w 1016217"/>
              <a:gd name="connsiteY8" fmla="*/ 543008 h 1198799"/>
              <a:gd name="connsiteX9" fmla="*/ 110796 w 1016217"/>
              <a:gd name="connsiteY9" fmla="*/ 654133 h 1198799"/>
              <a:gd name="connsiteX10" fmla="*/ 15546 w 1016217"/>
              <a:gd name="connsiteY10" fmla="*/ 797008 h 1198799"/>
              <a:gd name="connsiteX11" fmla="*/ 6021 w 1016217"/>
              <a:gd name="connsiteY11" fmla="*/ 949408 h 1198799"/>
              <a:gd name="connsiteX12" fmla="*/ 75871 w 1016217"/>
              <a:gd name="connsiteY12" fmla="*/ 1193883 h 1198799"/>
              <a:gd name="connsiteX13" fmla="*/ 307646 w 1016217"/>
              <a:gd name="connsiteY13" fmla="*/ 1022433 h 1198799"/>
              <a:gd name="connsiteX14" fmla="*/ 460046 w 1016217"/>
              <a:gd name="connsiteY14" fmla="*/ 892258 h 1198799"/>
              <a:gd name="connsiteX15" fmla="*/ 587046 w 1016217"/>
              <a:gd name="connsiteY15" fmla="*/ 771608 h 1198799"/>
              <a:gd name="connsiteX16" fmla="*/ 764846 w 1016217"/>
              <a:gd name="connsiteY16" fmla="*/ 546183 h 1198799"/>
              <a:gd name="connsiteX17" fmla="*/ 920421 w 1016217"/>
              <a:gd name="connsiteY17" fmla="*/ 311233 h 1198799"/>
              <a:gd name="connsiteX18" fmla="*/ 996621 w 1016217"/>
              <a:gd name="connsiteY18" fmla="*/ 203283 h 1198799"/>
              <a:gd name="connsiteX19" fmla="*/ 1015671 w 1016217"/>
              <a:gd name="connsiteY19" fmla="*/ 139783 h 1198799"/>
              <a:gd name="connsiteX20" fmla="*/ 1002971 w 1016217"/>
              <a:gd name="connsiteY20" fmla="*/ 85808 h 1198799"/>
              <a:gd name="connsiteX21" fmla="*/ 936296 w 1016217"/>
              <a:gd name="connsiteY21" fmla="*/ 38183 h 1198799"/>
              <a:gd name="connsiteX22" fmla="*/ 866446 w 1016217"/>
              <a:gd name="connsiteY22" fmla="*/ 83 h 1198799"/>
              <a:gd name="connsiteX0" fmla="*/ 1908410 w 2058181"/>
              <a:gd name="connsiteY0" fmla="*/ 83 h 3152381"/>
              <a:gd name="connsiteX1" fmla="*/ 1794110 w 2058181"/>
              <a:gd name="connsiteY1" fmla="*/ 28658 h 3152381"/>
              <a:gd name="connsiteX2" fmla="*/ 1733785 w 2058181"/>
              <a:gd name="connsiteY2" fmla="*/ 50883 h 3152381"/>
              <a:gd name="connsiteX3" fmla="*/ 1654410 w 2058181"/>
              <a:gd name="connsiteY3" fmla="*/ 108033 h 3152381"/>
              <a:gd name="connsiteX4" fmla="*/ 1616310 w 2058181"/>
              <a:gd name="connsiteY4" fmla="*/ 174708 h 3152381"/>
              <a:gd name="connsiteX5" fmla="*/ 1568685 w 2058181"/>
              <a:gd name="connsiteY5" fmla="*/ 266783 h 3152381"/>
              <a:gd name="connsiteX6" fmla="*/ 1492485 w 2058181"/>
              <a:gd name="connsiteY6" fmla="*/ 365208 h 3152381"/>
              <a:gd name="connsiteX7" fmla="*/ 1406760 w 2058181"/>
              <a:gd name="connsiteY7" fmla="*/ 463633 h 3152381"/>
              <a:gd name="connsiteX8" fmla="*/ 1282935 w 2058181"/>
              <a:gd name="connsiteY8" fmla="*/ 543008 h 3152381"/>
              <a:gd name="connsiteX9" fmla="*/ 1152760 w 2058181"/>
              <a:gd name="connsiteY9" fmla="*/ 654133 h 3152381"/>
              <a:gd name="connsiteX10" fmla="*/ 1057510 w 2058181"/>
              <a:gd name="connsiteY10" fmla="*/ 797008 h 3152381"/>
              <a:gd name="connsiteX11" fmla="*/ 1047985 w 2058181"/>
              <a:gd name="connsiteY11" fmla="*/ 949408 h 3152381"/>
              <a:gd name="connsiteX12" fmla="*/ 4653 w 2058181"/>
              <a:gd name="connsiteY12" fmla="*/ 3151892 h 3152381"/>
              <a:gd name="connsiteX13" fmla="*/ 1349610 w 2058181"/>
              <a:gd name="connsiteY13" fmla="*/ 1022433 h 3152381"/>
              <a:gd name="connsiteX14" fmla="*/ 1502010 w 2058181"/>
              <a:gd name="connsiteY14" fmla="*/ 892258 h 3152381"/>
              <a:gd name="connsiteX15" fmla="*/ 1629010 w 2058181"/>
              <a:gd name="connsiteY15" fmla="*/ 771608 h 3152381"/>
              <a:gd name="connsiteX16" fmla="*/ 1806810 w 2058181"/>
              <a:gd name="connsiteY16" fmla="*/ 546183 h 3152381"/>
              <a:gd name="connsiteX17" fmla="*/ 1962385 w 2058181"/>
              <a:gd name="connsiteY17" fmla="*/ 311233 h 3152381"/>
              <a:gd name="connsiteX18" fmla="*/ 2038585 w 2058181"/>
              <a:gd name="connsiteY18" fmla="*/ 203283 h 3152381"/>
              <a:gd name="connsiteX19" fmla="*/ 2057635 w 2058181"/>
              <a:gd name="connsiteY19" fmla="*/ 139783 h 3152381"/>
              <a:gd name="connsiteX20" fmla="*/ 2044935 w 2058181"/>
              <a:gd name="connsiteY20" fmla="*/ 85808 h 3152381"/>
              <a:gd name="connsiteX21" fmla="*/ 1978260 w 2058181"/>
              <a:gd name="connsiteY21" fmla="*/ 38183 h 3152381"/>
              <a:gd name="connsiteX22" fmla="*/ 1908410 w 2058181"/>
              <a:gd name="connsiteY22" fmla="*/ 83 h 3152381"/>
              <a:gd name="connsiteX0" fmla="*/ 2178658 w 2328429"/>
              <a:gd name="connsiteY0" fmla="*/ 83 h 3223036"/>
              <a:gd name="connsiteX1" fmla="*/ 2064358 w 2328429"/>
              <a:gd name="connsiteY1" fmla="*/ 28658 h 3223036"/>
              <a:gd name="connsiteX2" fmla="*/ 2004033 w 2328429"/>
              <a:gd name="connsiteY2" fmla="*/ 50883 h 3223036"/>
              <a:gd name="connsiteX3" fmla="*/ 1924658 w 2328429"/>
              <a:gd name="connsiteY3" fmla="*/ 108033 h 3223036"/>
              <a:gd name="connsiteX4" fmla="*/ 1886558 w 2328429"/>
              <a:gd name="connsiteY4" fmla="*/ 174708 h 3223036"/>
              <a:gd name="connsiteX5" fmla="*/ 1838933 w 2328429"/>
              <a:gd name="connsiteY5" fmla="*/ 266783 h 3223036"/>
              <a:gd name="connsiteX6" fmla="*/ 1762733 w 2328429"/>
              <a:gd name="connsiteY6" fmla="*/ 365208 h 3223036"/>
              <a:gd name="connsiteX7" fmla="*/ 1677008 w 2328429"/>
              <a:gd name="connsiteY7" fmla="*/ 463633 h 3223036"/>
              <a:gd name="connsiteX8" fmla="*/ 1553183 w 2328429"/>
              <a:gd name="connsiteY8" fmla="*/ 543008 h 3223036"/>
              <a:gd name="connsiteX9" fmla="*/ 1423008 w 2328429"/>
              <a:gd name="connsiteY9" fmla="*/ 654133 h 3223036"/>
              <a:gd name="connsiteX10" fmla="*/ 1327758 w 2328429"/>
              <a:gd name="connsiteY10" fmla="*/ 797008 h 3223036"/>
              <a:gd name="connsiteX11" fmla="*/ 85780 w 2328429"/>
              <a:gd name="connsiteY11" fmla="*/ 2539669 h 3223036"/>
              <a:gd name="connsiteX12" fmla="*/ 274901 w 2328429"/>
              <a:gd name="connsiteY12" fmla="*/ 3151892 h 3223036"/>
              <a:gd name="connsiteX13" fmla="*/ 1619858 w 2328429"/>
              <a:gd name="connsiteY13" fmla="*/ 1022433 h 3223036"/>
              <a:gd name="connsiteX14" fmla="*/ 1772258 w 2328429"/>
              <a:gd name="connsiteY14" fmla="*/ 892258 h 3223036"/>
              <a:gd name="connsiteX15" fmla="*/ 1899258 w 2328429"/>
              <a:gd name="connsiteY15" fmla="*/ 771608 h 3223036"/>
              <a:gd name="connsiteX16" fmla="*/ 2077058 w 2328429"/>
              <a:gd name="connsiteY16" fmla="*/ 546183 h 3223036"/>
              <a:gd name="connsiteX17" fmla="*/ 2232633 w 2328429"/>
              <a:gd name="connsiteY17" fmla="*/ 311233 h 3223036"/>
              <a:gd name="connsiteX18" fmla="*/ 2308833 w 2328429"/>
              <a:gd name="connsiteY18" fmla="*/ 203283 h 3223036"/>
              <a:gd name="connsiteX19" fmla="*/ 2327883 w 2328429"/>
              <a:gd name="connsiteY19" fmla="*/ 139783 h 3223036"/>
              <a:gd name="connsiteX20" fmla="*/ 2315183 w 2328429"/>
              <a:gd name="connsiteY20" fmla="*/ 85808 h 3223036"/>
              <a:gd name="connsiteX21" fmla="*/ 2248508 w 2328429"/>
              <a:gd name="connsiteY21" fmla="*/ 38183 h 3223036"/>
              <a:gd name="connsiteX22" fmla="*/ 2178658 w 2328429"/>
              <a:gd name="connsiteY22" fmla="*/ 83 h 3223036"/>
              <a:gd name="connsiteX0" fmla="*/ 2166227 w 2315998"/>
              <a:gd name="connsiteY0" fmla="*/ 83 h 3186790"/>
              <a:gd name="connsiteX1" fmla="*/ 2051927 w 2315998"/>
              <a:gd name="connsiteY1" fmla="*/ 28658 h 3186790"/>
              <a:gd name="connsiteX2" fmla="*/ 1991602 w 2315998"/>
              <a:gd name="connsiteY2" fmla="*/ 50883 h 3186790"/>
              <a:gd name="connsiteX3" fmla="*/ 1912227 w 2315998"/>
              <a:gd name="connsiteY3" fmla="*/ 108033 h 3186790"/>
              <a:gd name="connsiteX4" fmla="*/ 1874127 w 2315998"/>
              <a:gd name="connsiteY4" fmla="*/ 174708 h 3186790"/>
              <a:gd name="connsiteX5" fmla="*/ 1826502 w 2315998"/>
              <a:gd name="connsiteY5" fmla="*/ 266783 h 3186790"/>
              <a:gd name="connsiteX6" fmla="*/ 1750302 w 2315998"/>
              <a:gd name="connsiteY6" fmla="*/ 365208 h 3186790"/>
              <a:gd name="connsiteX7" fmla="*/ 1664577 w 2315998"/>
              <a:gd name="connsiteY7" fmla="*/ 463633 h 3186790"/>
              <a:gd name="connsiteX8" fmla="*/ 1540752 w 2315998"/>
              <a:gd name="connsiteY8" fmla="*/ 543008 h 3186790"/>
              <a:gd name="connsiteX9" fmla="*/ 1410577 w 2315998"/>
              <a:gd name="connsiteY9" fmla="*/ 654133 h 3186790"/>
              <a:gd name="connsiteX10" fmla="*/ 1315327 w 2315998"/>
              <a:gd name="connsiteY10" fmla="*/ 797008 h 3186790"/>
              <a:gd name="connsiteX11" fmla="*/ 73349 w 2315998"/>
              <a:gd name="connsiteY11" fmla="*/ 2539669 h 3186790"/>
              <a:gd name="connsiteX12" fmla="*/ 302226 w 2315998"/>
              <a:gd name="connsiteY12" fmla="*/ 3112136 h 3186790"/>
              <a:gd name="connsiteX13" fmla="*/ 1607427 w 2315998"/>
              <a:gd name="connsiteY13" fmla="*/ 1022433 h 3186790"/>
              <a:gd name="connsiteX14" fmla="*/ 1759827 w 2315998"/>
              <a:gd name="connsiteY14" fmla="*/ 892258 h 3186790"/>
              <a:gd name="connsiteX15" fmla="*/ 1886827 w 2315998"/>
              <a:gd name="connsiteY15" fmla="*/ 771608 h 3186790"/>
              <a:gd name="connsiteX16" fmla="*/ 2064627 w 2315998"/>
              <a:gd name="connsiteY16" fmla="*/ 546183 h 3186790"/>
              <a:gd name="connsiteX17" fmla="*/ 2220202 w 2315998"/>
              <a:gd name="connsiteY17" fmla="*/ 311233 h 3186790"/>
              <a:gd name="connsiteX18" fmla="*/ 2296402 w 2315998"/>
              <a:gd name="connsiteY18" fmla="*/ 203283 h 3186790"/>
              <a:gd name="connsiteX19" fmla="*/ 2315452 w 2315998"/>
              <a:gd name="connsiteY19" fmla="*/ 139783 h 3186790"/>
              <a:gd name="connsiteX20" fmla="*/ 2302752 w 2315998"/>
              <a:gd name="connsiteY20" fmla="*/ 85808 h 3186790"/>
              <a:gd name="connsiteX21" fmla="*/ 2236077 w 2315998"/>
              <a:gd name="connsiteY21" fmla="*/ 38183 h 3186790"/>
              <a:gd name="connsiteX22" fmla="*/ 2166227 w 2315998"/>
              <a:gd name="connsiteY22" fmla="*/ 83 h 3186790"/>
              <a:gd name="connsiteX0" fmla="*/ 2145144 w 2294915"/>
              <a:gd name="connsiteY0" fmla="*/ 83 h 3112210"/>
              <a:gd name="connsiteX1" fmla="*/ 2030844 w 2294915"/>
              <a:gd name="connsiteY1" fmla="*/ 28658 h 3112210"/>
              <a:gd name="connsiteX2" fmla="*/ 1970519 w 2294915"/>
              <a:gd name="connsiteY2" fmla="*/ 50883 h 3112210"/>
              <a:gd name="connsiteX3" fmla="*/ 1891144 w 2294915"/>
              <a:gd name="connsiteY3" fmla="*/ 108033 h 3112210"/>
              <a:gd name="connsiteX4" fmla="*/ 1853044 w 2294915"/>
              <a:gd name="connsiteY4" fmla="*/ 174708 h 3112210"/>
              <a:gd name="connsiteX5" fmla="*/ 1805419 w 2294915"/>
              <a:gd name="connsiteY5" fmla="*/ 266783 h 3112210"/>
              <a:gd name="connsiteX6" fmla="*/ 1729219 w 2294915"/>
              <a:gd name="connsiteY6" fmla="*/ 365208 h 3112210"/>
              <a:gd name="connsiteX7" fmla="*/ 1643494 w 2294915"/>
              <a:gd name="connsiteY7" fmla="*/ 463633 h 3112210"/>
              <a:gd name="connsiteX8" fmla="*/ 1519669 w 2294915"/>
              <a:gd name="connsiteY8" fmla="*/ 543008 h 3112210"/>
              <a:gd name="connsiteX9" fmla="*/ 1389494 w 2294915"/>
              <a:gd name="connsiteY9" fmla="*/ 654133 h 3112210"/>
              <a:gd name="connsiteX10" fmla="*/ 1294244 w 2294915"/>
              <a:gd name="connsiteY10" fmla="*/ 797008 h 3112210"/>
              <a:gd name="connsiteX11" fmla="*/ 52266 w 2294915"/>
              <a:gd name="connsiteY11" fmla="*/ 2539669 h 3112210"/>
              <a:gd name="connsiteX12" fmla="*/ 281143 w 2294915"/>
              <a:gd name="connsiteY12" fmla="*/ 3112136 h 3112210"/>
              <a:gd name="connsiteX13" fmla="*/ 731578 w 2294915"/>
              <a:gd name="connsiteY13" fmla="*/ 2513302 h 3112210"/>
              <a:gd name="connsiteX14" fmla="*/ 1738744 w 2294915"/>
              <a:gd name="connsiteY14" fmla="*/ 892258 h 3112210"/>
              <a:gd name="connsiteX15" fmla="*/ 1865744 w 2294915"/>
              <a:gd name="connsiteY15" fmla="*/ 771608 h 3112210"/>
              <a:gd name="connsiteX16" fmla="*/ 2043544 w 2294915"/>
              <a:gd name="connsiteY16" fmla="*/ 546183 h 3112210"/>
              <a:gd name="connsiteX17" fmla="*/ 2199119 w 2294915"/>
              <a:gd name="connsiteY17" fmla="*/ 311233 h 3112210"/>
              <a:gd name="connsiteX18" fmla="*/ 2275319 w 2294915"/>
              <a:gd name="connsiteY18" fmla="*/ 203283 h 3112210"/>
              <a:gd name="connsiteX19" fmla="*/ 2294369 w 2294915"/>
              <a:gd name="connsiteY19" fmla="*/ 139783 h 3112210"/>
              <a:gd name="connsiteX20" fmla="*/ 2281669 w 2294915"/>
              <a:gd name="connsiteY20" fmla="*/ 85808 h 3112210"/>
              <a:gd name="connsiteX21" fmla="*/ 2214994 w 2294915"/>
              <a:gd name="connsiteY21" fmla="*/ 38183 h 3112210"/>
              <a:gd name="connsiteX22" fmla="*/ 2145144 w 2294915"/>
              <a:gd name="connsiteY22" fmla="*/ 83 h 3112210"/>
              <a:gd name="connsiteX0" fmla="*/ 2145144 w 2294915"/>
              <a:gd name="connsiteY0" fmla="*/ 83 h 3112210"/>
              <a:gd name="connsiteX1" fmla="*/ 2030844 w 2294915"/>
              <a:gd name="connsiteY1" fmla="*/ 28658 h 3112210"/>
              <a:gd name="connsiteX2" fmla="*/ 1970519 w 2294915"/>
              <a:gd name="connsiteY2" fmla="*/ 50883 h 3112210"/>
              <a:gd name="connsiteX3" fmla="*/ 1891144 w 2294915"/>
              <a:gd name="connsiteY3" fmla="*/ 108033 h 3112210"/>
              <a:gd name="connsiteX4" fmla="*/ 1853044 w 2294915"/>
              <a:gd name="connsiteY4" fmla="*/ 174708 h 3112210"/>
              <a:gd name="connsiteX5" fmla="*/ 1805419 w 2294915"/>
              <a:gd name="connsiteY5" fmla="*/ 266783 h 3112210"/>
              <a:gd name="connsiteX6" fmla="*/ 1729219 w 2294915"/>
              <a:gd name="connsiteY6" fmla="*/ 365208 h 3112210"/>
              <a:gd name="connsiteX7" fmla="*/ 1643494 w 2294915"/>
              <a:gd name="connsiteY7" fmla="*/ 463633 h 3112210"/>
              <a:gd name="connsiteX8" fmla="*/ 1519669 w 2294915"/>
              <a:gd name="connsiteY8" fmla="*/ 543008 h 3112210"/>
              <a:gd name="connsiteX9" fmla="*/ 1389494 w 2294915"/>
              <a:gd name="connsiteY9" fmla="*/ 654133 h 3112210"/>
              <a:gd name="connsiteX10" fmla="*/ 1294244 w 2294915"/>
              <a:gd name="connsiteY10" fmla="*/ 797008 h 3112210"/>
              <a:gd name="connsiteX11" fmla="*/ 52266 w 2294915"/>
              <a:gd name="connsiteY11" fmla="*/ 2539669 h 3112210"/>
              <a:gd name="connsiteX12" fmla="*/ 281143 w 2294915"/>
              <a:gd name="connsiteY12" fmla="*/ 3112136 h 3112210"/>
              <a:gd name="connsiteX13" fmla="*/ 731578 w 2294915"/>
              <a:gd name="connsiteY13" fmla="*/ 2513302 h 3112210"/>
              <a:gd name="connsiteX14" fmla="*/ 1013187 w 2294915"/>
              <a:gd name="connsiteY14" fmla="*/ 2214162 h 3112210"/>
              <a:gd name="connsiteX15" fmla="*/ 1865744 w 2294915"/>
              <a:gd name="connsiteY15" fmla="*/ 771608 h 3112210"/>
              <a:gd name="connsiteX16" fmla="*/ 2043544 w 2294915"/>
              <a:gd name="connsiteY16" fmla="*/ 546183 h 3112210"/>
              <a:gd name="connsiteX17" fmla="*/ 2199119 w 2294915"/>
              <a:gd name="connsiteY17" fmla="*/ 311233 h 3112210"/>
              <a:gd name="connsiteX18" fmla="*/ 2275319 w 2294915"/>
              <a:gd name="connsiteY18" fmla="*/ 203283 h 3112210"/>
              <a:gd name="connsiteX19" fmla="*/ 2294369 w 2294915"/>
              <a:gd name="connsiteY19" fmla="*/ 139783 h 3112210"/>
              <a:gd name="connsiteX20" fmla="*/ 2281669 w 2294915"/>
              <a:gd name="connsiteY20" fmla="*/ 85808 h 3112210"/>
              <a:gd name="connsiteX21" fmla="*/ 2214994 w 2294915"/>
              <a:gd name="connsiteY21" fmla="*/ 38183 h 3112210"/>
              <a:gd name="connsiteX22" fmla="*/ 2145144 w 2294915"/>
              <a:gd name="connsiteY22" fmla="*/ 83 h 3112210"/>
              <a:gd name="connsiteX0" fmla="*/ 2145144 w 2294915"/>
              <a:gd name="connsiteY0" fmla="*/ 83 h 3112210"/>
              <a:gd name="connsiteX1" fmla="*/ 2030844 w 2294915"/>
              <a:gd name="connsiteY1" fmla="*/ 28658 h 3112210"/>
              <a:gd name="connsiteX2" fmla="*/ 1970519 w 2294915"/>
              <a:gd name="connsiteY2" fmla="*/ 50883 h 3112210"/>
              <a:gd name="connsiteX3" fmla="*/ 1891144 w 2294915"/>
              <a:gd name="connsiteY3" fmla="*/ 108033 h 3112210"/>
              <a:gd name="connsiteX4" fmla="*/ 1853044 w 2294915"/>
              <a:gd name="connsiteY4" fmla="*/ 174708 h 3112210"/>
              <a:gd name="connsiteX5" fmla="*/ 1805419 w 2294915"/>
              <a:gd name="connsiteY5" fmla="*/ 266783 h 3112210"/>
              <a:gd name="connsiteX6" fmla="*/ 1729219 w 2294915"/>
              <a:gd name="connsiteY6" fmla="*/ 365208 h 3112210"/>
              <a:gd name="connsiteX7" fmla="*/ 1643494 w 2294915"/>
              <a:gd name="connsiteY7" fmla="*/ 463633 h 3112210"/>
              <a:gd name="connsiteX8" fmla="*/ 1519669 w 2294915"/>
              <a:gd name="connsiteY8" fmla="*/ 543008 h 3112210"/>
              <a:gd name="connsiteX9" fmla="*/ 1389494 w 2294915"/>
              <a:gd name="connsiteY9" fmla="*/ 654133 h 3112210"/>
              <a:gd name="connsiteX10" fmla="*/ 1294244 w 2294915"/>
              <a:gd name="connsiteY10" fmla="*/ 797008 h 3112210"/>
              <a:gd name="connsiteX11" fmla="*/ 52266 w 2294915"/>
              <a:gd name="connsiteY11" fmla="*/ 2539669 h 3112210"/>
              <a:gd name="connsiteX12" fmla="*/ 281143 w 2294915"/>
              <a:gd name="connsiteY12" fmla="*/ 3112136 h 3112210"/>
              <a:gd name="connsiteX13" fmla="*/ 731578 w 2294915"/>
              <a:gd name="connsiteY13" fmla="*/ 2513302 h 3112210"/>
              <a:gd name="connsiteX14" fmla="*/ 1013187 w 2294915"/>
              <a:gd name="connsiteY14" fmla="*/ 2214162 h 3112210"/>
              <a:gd name="connsiteX15" fmla="*/ 1388665 w 2294915"/>
              <a:gd name="connsiteY15" fmla="*/ 1864912 h 3112210"/>
              <a:gd name="connsiteX16" fmla="*/ 2043544 w 2294915"/>
              <a:gd name="connsiteY16" fmla="*/ 546183 h 3112210"/>
              <a:gd name="connsiteX17" fmla="*/ 2199119 w 2294915"/>
              <a:gd name="connsiteY17" fmla="*/ 311233 h 3112210"/>
              <a:gd name="connsiteX18" fmla="*/ 2275319 w 2294915"/>
              <a:gd name="connsiteY18" fmla="*/ 203283 h 3112210"/>
              <a:gd name="connsiteX19" fmla="*/ 2294369 w 2294915"/>
              <a:gd name="connsiteY19" fmla="*/ 139783 h 3112210"/>
              <a:gd name="connsiteX20" fmla="*/ 2281669 w 2294915"/>
              <a:gd name="connsiteY20" fmla="*/ 85808 h 3112210"/>
              <a:gd name="connsiteX21" fmla="*/ 2214994 w 2294915"/>
              <a:gd name="connsiteY21" fmla="*/ 38183 h 3112210"/>
              <a:gd name="connsiteX22" fmla="*/ 2145144 w 2294915"/>
              <a:gd name="connsiteY22" fmla="*/ 83 h 3112210"/>
              <a:gd name="connsiteX0" fmla="*/ 2145144 w 2294915"/>
              <a:gd name="connsiteY0" fmla="*/ 83 h 3112210"/>
              <a:gd name="connsiteX1" fmla="*/ 2030844 w 2294915"/>
              <a:gd name="connsiteY1" fmla="*/ 28658 h 3112210"/>
              <a:gd name="connsiteX2" fmla="*/ 1970519 w 2294915"/>
              <a:gd name="connsiteY2" fmla="*/ 50883 h 3112210"/>
              <a:gd name="connsiteX3" fmla="*/ 1891144 w 2294915"/>
              <a:gd name="connsiteY3" fmla="*/ 108033 h 3112210"/>
              <a:gd name="connsiteX4" fmla="*/ 1853044 w 2294915"/>
              <a:gd name="connsiteY4" fmla="*/ 174708 h 3112210"/>
              <a:gd name="connsiteX5" fmla="*/ 1805419 w 2294915"/>
              <a:gd name="connsiteY5" fmla="*/ 266783 h 3112210"/>
              <a:gd name="connsiteX6" fmla="*/ 1729219 w 2294915"/>
              <a:gd name="connsiteY6" fmla="*/ 365208 h 3112210"/>
              <a:gd name="connsiteX7" fmla="*/ 1643494 w 2294915"/>
              <a:gd name="connsiteY7" fmla="*/ 463633 h 3112210"/>
              <a:gd name="connsiteX8" fmla="*/ 1519669 w 2294915"/>
              <a:gd name="connsiteY8" fmla="*/ 543008 h 3112210"/>
              <a:gd name="connsiteX9" fmla="*/ 1389494 w 2294915"/>
              <a:gd name="connsiteY9" fmla="*/ 654133 h 3112210"/>
              <a:gd name="connsiteX10" fmla="*/ 1294244 w 2294915"/>
              <a:gd name="connsiteY10" fmla="*/ 797008 h 3112210"/>
              <a:gd name="connsiteX11" fmla="*/ 52266 w 2294915"/>
              <a:gd name="connsiteY11" fmla="*/ 2539669 h 3112210"/>
              <a:gd name="connsiteX12" fmla="*/ 281143 w 2294915"/>
              <a:gd name="connsiteY12" fmla="*/ 3112136 h 3112210"/>
              <a:gd name="connsiteX13" fmla="*/ 731578 w 2294915"/>
              <a:gd name="connsiteY13" fmla="*/ 2513302 h 3112210"/>
              <a:gd name="connsiteX14" fmla="*/ 1013187 w 2294915"/>
              <a:gd name="connsiteY14" fmla="*/ 2214162 h 3112210"/>
              <a:gd name="connsiteX15" fmla="*/ 1388665 w 2294915"/>
              <a:gd name="connsiteY15" fmla="*/ 1864912 h 3112210"/>
              <a:gd name="connsiteX16" fmla="*/ 1655917 w 2294915"/>
              <a:gd name="connsiteY16" fmla="*/ 1569913 h 3112210"/>
              <a:gd name="connsiteX17" fmla="*/ 2199119 w 2294915"/>
              <a:gd name="connsiteY17" fmla="*/ 311233 h 3112210"/>
              <a:gd name="connsiteX18" fmla="*/ 2275319 w 2294915"/>
              <a:gd name="connsiteY18" fmla="*/ 203283 h 3112210"/>
              <a:gd name="connsiteX19" fmla="*/ 2294369 w 2294915"/>
              <a:gd name="connsiteY19" fmla="*/ 139783 h 3112210"/>
              <a:gd name="connsiteX20" fmla="*/ 2281669 w 2294915"/>
              <a:gd name="connsiteY20" fmla="*/ 85808 h 3112210"/>
              <a:gd name="connsiteX21" fmla="*/ 2214994 w 2294915"/>
              <a:gd name="connsiteY21" fmla="*/ 38183 h 3112210"/>
              <a:gd name="connsiteX22" fmla="*/ 2145144 w 2294915"/>
              <a:gd name="connsiteY22" fmla="*/ 83 h 3112210"/>
              <a:gd name="connsiteX0" fmla="*/ 2145144 w 2315058"/>
              <a:gd name="connsiteY0" fmla="*/ 83 h 3112210"/>
              <a:gd name="connsiteX1" fmla="*/ 2030844 w 2315058"/>
              <a:gd name="connsiteY1" fmla="*/ 28658 h 3112210"/>
              <a:gd name="connsiteX2" fmla="*/ 1970519 w 2315058"/>
              <a:gd name="connsiteY2" fmla="*/ 50883 h 3112210"/>
              <a:gd name="connsiteX3" fmla="*/ 1891144 w 2315058"/>
              <a:gd name="connsiteY3" fmla="*/ 108033 h 3112210"/>
              <a:gd name="connsiteX4" fmla="*/ 1853044 w 2315058"/>
              <a:gd name="connsiteY4" fmla="*/ 174708 h 3112210"/>
              <a:gd name="connsiteX5" fmla="*/ 1805419 w 2315058"/>
              <a:gd name="connsiteY5" fmla="*/ 266783 h 3112210"/>
              <a:gd name="connsiteX6" fmla="*/ 1729219 w 2315058"/>
              <a:gd name="connsiteY6" fmla="*/ 365208 h 3112210"/>
              <a:gd name="connsiteX7" fmla="*/ 1643494 w 2315058"/>
              <a:gd name="connsiteY7" fmla="*/ 463633 h 3112210"/>
              <a:gd name="connsiteX8" fmla="*/ 1519669 w 2315058"/>
              <a:gd name="connsiteY8" fmla="*/ 543008 h 3112210"/>
              <a:gd name="connsiteX9" fmla="*/ 1389494 w 2315058"/>
              <a:gd name="connsiteY9" fmla="*/ 654133 h 3112210"/>
              <a:gd name="connsiteX10" fmla="*/ 1294244 w 2315058"/>
              <a:gd name="connsiteY10" fmla="*/ 797008 h 3112210"/>
              <a:gd name="connsiteX11" fmla="*/ 52266 w 2315058"/>
              <a:gd name="connsiteY11" fmla="*/ 2539669 h 3112210"/>
              <a:gd name="connsiteX12" fmla="*/ 281143 w 2315058"/>
              <a:gd name="connsiteY12" fmla="*/ 3112136 h 3112210"/>
              <a:gd name="connsiteX13" fmla="*/ 731578 w 2315058"/>
              <a:gd name="connsiteY13" fmla="*/ 2513302 h 3112210"/>
              <a:gd name="connsiteX14" fmla="*/ 1013187 w 2315058"/>
              <a:gd name="connsiteY14" fmla="*/ 2214162 h 3112210"/>
              <a:gd name="connsiteX15" fmla="*/ 1388665 w 2315058"/>
              <a:gd name="connsiteY15" fmla="*/ 1864912 h 3112210"/>
              <a:gd name="connsiteX16" fmla="*/ 1655917 w 2315058"/>
              <a:gd name="connsiteY16" fmla="*/ 1569913 h 3112210"/>
              <a:gd name="connsiteX17" fmla="*/ 1831371 w 2315058"/>
              <a:gd name="connsiteY17" fmla="*/ 1285268 h 3112210"/>
              <a:gd name="connsiteX18" fmla="*/ 2275319 w 2315058"/>
              <a:gd name="connsiteY18" fmla="*/ 203283 h 3112210"/>
              <a:gd name="connsiteX19" fmla="*/ 2294369 w 2315058"/>
              <a:gd name="connsiteY19" fmla="*/ 139783 h 3112210"/>
              <a:gd name="connsiteX20" fmla="*/ 2281669 w 2315058"/>
              <a:gd name="connsiteY20" fmla="*/ 85808 h 3112210"/>
              <a:gd name="connsiteX21" fmla="*/ 2214994 w 2315058"/>
              <a:gd name="connsiteY21" fmla="*/ 38183 h 3112210"/>
              <a:gd name="connsiteX22" fmla="*/ 2145144 w 2315058"/>
              <a:gd name="connsiteY22" fmla="*/ 83 h 3112210"/>
              <a:gd name="connsiteX0" fmla="*/ 2145144 w 2314357"/>
              <a:gd name="connsiteY0" fmla="*/ 83 h 3112210"/>
              <a:gd name="connsiteX1" fmla="*/ 2030844 w 2314357"/>
              <a:gd name="connsiteY1" fmla="*/ 28658 h 3112210"/>
              <a:gd name="connsiteX2" fmla="*/ 1970519 w 2314357"/>
              <a:gd name="connsiteY2" fmla="*/ 50883 h 3112210"/>
              <a:gd name="connsiteX3" fmla="*/ 1891144 w 2314357"/>
              <a:gd name="connsiteY3" fmla="*/ 108033 h 3112210"/>
              <a:gd name="connsiteX4" fmla="*/ 1853044 w 2314357"/>
              <a:gd name="connsiteY4" fmla="*/ 174708 h 3112210"/>
              <a:gd name="connsiteX5" fmla="*/ 1805419 w 2314357"/>
              <a:gd name="connsiteY5" fmla="*/ 266783 h 3112210"/>
              <a:gd name="connsiteX6" fmla="*/ 1729219 w 2314357"/>
              <a:gd name="connsiteY6" fmla="*/ 365208 h 3112210"/>
              <a:gd name="connsiteX7" fmla="*/ 1643494 w 2314357"/>
              <a:gd name="connsiteY7" fmla="*/ 463633 h 3112210"/>
              <a:gd name="connsiteX8" fmla="*/ 1519669 w 2314357"/>
              <a:gd name="connsiteY8" fmla="*/ 543008 h 3112210"/>
              <a:gd name="connsiteX9" fmla="*/ 1389494 w 2314357"/>
              <a:gd name="connsiteY9" fmla="*/ 654133 h 3112210"/>
              <a:gd name="connsiteX10" fmla="*/ 1294244 w 2314357"/>
              <a:gd name="connsiteY10" fmla="*/ 797008 h 3112210"/>
              <a:gd name="connsiteX11" fmla="*/ 52266 w 2314357"/>
              <a:gd name="connsiteY11" fmla="*/ 2539669 h 3112210"/>
              <a:gd name="connsiteX12" fmla="*/ 281143 w 2314357"/>
              <a:gd name="connsiteY12" fmla="*/ 3112136 h 3112210"/>
              <a:gd name="connsiteX13" fmla="*/ 731578 w 2314357"/>
              <a:gd name="connsiteY13" fmla="*/ 2513302 h 3112210"/>
              <a:gd name="connsiteX14" fmla="*/ 1013187 w 2314357"/>
              <a:gd name="connsiteY14" fmla="*/ 2214162 h 3112210"/>
              <a:gd name="connsiteX15" fmla="*/ 1388665 w 2314357"/>
              <a:gd name="connsiteY15" fmla="*/ 1864912 h 3112210"/>
              <a:gd name="connsiteX16" fmla="*/ 1655917 w 2314357"/>
              <a:gd name="connsiteY16" fmla="*/ 1569913 h 3112210"/>
              <a:gd name="connsiteX17" fmla="*/ 1831371 w 2314357"/>
              <a:gd name="connsiteY17" fmla="*/ 1285268 h 3112210"/>
              <a:gd name="connsiteX18" fmla="*/ 2011932 w 2314357"/>
              <a:gd name="connsiteY18" fmla="*/ 894053 h 3112210"/>
              <a:gd name="connsiteX19" fmla="*/ 2294369 w 2314357"/>
              <a:gd name="connsiteY19" fmla="*/ 139783 h 3112210"/>
              <a:gd name="connsiteX20" fmla="*/ 2281669 w 2314357"/>
              <a:gd name="connsiteY20" fmla="*/ 85808 h 3112210"/>
              <a:gd name="connsiteX21" fmla="*/ 2214994 w 2314357"/>
              <a:gd name="connsiteY21" fmla="*/ 38183 h 3112210"/>
              <a:gd name="connsiteX22" fmla="*/ 2145144 w 2314357"/>
              <a:gd name="connsiteY22" fmla="*/ 83 h 3112210"/>
              <a:gd name="connsiteX0" fmla="*/ 2145144 w 2283202"/>
              <a:gd name="connsiteY0" fmla="*/ 83 h 3112210"/>
              <a:gd name="connsiteX1" fmla="*/ 2030844 w 2283202"/>
              <a:gd name="connsiteY1" fmla="*/ 28658 h 3112210"/>
              <a:gd name="connsiteX2" fmla="*/ 1970519 w 2283202"/>
              <a:gd name="connsiteY2" fmla="*/ 50883 h 3112210"/>
              <a:gd name="connsiteX3" fmla="*/ 1891144 w 2283202"/>
              <a:gd name="connsiteY3" fmla="*/ 108033 h 3112210"/>
              <a:gd name="connsiteX4" fmla="*/ 1853044 w 2283202"/>
              <a:gd name="connsiteY4" fmla="*/ 174708 h 3112210"/>
              <a:gd name="connsiteX5" fmla="*/ 1805419 w 2283202"/>
              <a:gd name="connsiteY5" fmla="*/ 266783 h 3112210"/>
              <a:gd name="connsiteX6" fmla="*/ 1729219 w 2283202"/>
              <a:gd name="connsiteY6" fmla="*/ 365208 h 3112210"/>
              <a:gd name="connsiteX7" fmla="*/ 1643494 w 2283202"/>
              <a:gd name="connsiteY7" fmla="*/ 463633 h 3112210"/>
              <a:gd name="connsiteX8" fmla="*/ 1519669 w 2283202"/>
              <a:gd name="connsiteY8" fmla="*/ 543008 h 3112210"/>
              <a:gd name="connsiteX9" fmla="*/ 1389494 w 2283202"/>
              <a:gd name="connsiteY9" fmla="*/ 654133 h 3112210"/>
              <a:gd name="connsiteX10" fmla="*/ 1294244 w 2283202"/>
              <a:gd name="connsiteY10" fmla="*/ 797008 h 3112210"/>
              <a:gd name="connsiteX11" fmla="*/ 52266 w 2283202"/>
              <a:gd name="connsiteY11" fmla="*/ 2539669 h 3112210"/>
              <a:gd name="connsiteX12" fmla="*/ 281143 w 2283202"/>
              <a:gd name="connsiteY12" fmla="*/ 3112136 h 3112210"/>
              <a:gd name="connsiteX13" fmla="*/ 731578 w 2283202"/>
              <a:gd name="connsiteY13" fmla="*/ 2513302 h 3112210"/>
              <a:gd name="connsiteX14" fmla="*/ 1013187 w 2283202"/>
              <a:gd name="connsiteY14" fmla="*/ 2214162 h 3112210"/>
              <a:gd name="connsiteX15" fmla="*/ 1388665 w 2283202"/>
              <a:gd name="connsiteY15" fmla="*/ 1864912 h 3112210"/>
              <a:gd name="connsiteX16" fmla="*/ 1655917 w 2283202"/>
              <a:gd name="connsiteY16" fmla="*/ 1569913 h 3112210"/>
              <a:gd name="connsiteX17" fmla="*/ 1831371 w 2283202"/>
              <a:gd name="connsiteY17" fmla="*/ 1285268 h 3112210"/>
              <a:gd name="connsiteX18" fmla="*/ 2011932 w 2283202"/>
              <a:gd name="connsiteY18" fmla="*/ 894053 h 3112210"/>
              <a:gd name="connsiteX19" fmla="*/ 2155222 w 2283202"/>
              <a:gd name="connsiteY19" fmla="*/ 671526 h 3112210"/>
              <a:gd name="connsiteX20" fmla="*/ 2281669 w 2283202"/>
              <a:gd name="connsiteY20" fmla="*/ 85808 h 3112210"/>
              <a:gd name="connsiteX21" fmla="*/ 2214994 w 2283202"/>
              <a:gd name="connsiteY21" fmla="*/ 38183 h 3112210"/>
              <a:gd name="connsiteX22" fmla="*/ 2145144 w 2283202"/>
              <a:gd name="connsiteY22" fmla="*/ 83 h 3112210"/>
              <a:gd name="connsiteX0" fmla="*/ 2145144 w 2322599"/>
              <a:gd name="connsiteY0" fmla="*/ 8385 h 3120512"/>
              <a:gd name="connsiteX1" fmla="*/ 2030844 w 2322599"/>
              <a:gd name="connsiteY1" fmla="*/ 36960 h 3120512"/>
              <a:gd name="connsiteX2" fmla="*/ 1970519 w 2322599"/>
              <a:gd name="connsiteY2" fmla="*/ 59185 h 3120512"/>
              <a:gd name="connsiteX3" fmla="*/ 1891144 w 2322599"/>
              <a:gd name="connsiteY3" fmla="*/ 116335 h 3120512"/>
              <a:gd name="connsiteX4" fmla="*/ 1853044 w 2322599"/>
              <a:gd name="connsiteY4" fmla="*/ 183010 h 3120512"/>
              <a:gd name="connsiteX5" fmla="*/ 1805419 w 2322599"/>
              <a:gd name="connsiteY5" fmla="*/ 275085 h 3120512"/>
              <a:gd name="connsiteX6" fmla="*/ 1729219 w 2322599"/>
              <a:gd name="connsiteY6" fmla="*/ 373510 h 3120512"/>
              <a:gd name="connsiteX7" fmla="*/ 1643494 w 2322599"/>
              <a:gd name="connsiteY7" fmla="*/ 471935 h 3120512"/>
              <a:gd name="connsiteX8" fmla="*/ 1519669 w 2322599"/>
              <a:gd name="connsiteY8" fmla="*/ 551310 h 3120512"/>
              <a:gd name="connsiteX9" fmla="*/ 1389494 w 2322599"/>
              <a:gd name="connsiteY9" fmla="*/ 662435 h 3120512"/>
              <a:gd name="connsiteX10" fmla="*/ 1294244 w 2322599"/>
              <a:gd name="connsiteY10" fmla="*/ 805310 h 3120512"/>
              <a:gd name="connsiteX11" fmla="*/ 52266 w 2322599"/>
              <a:gd name="connsiteY11" fmla="*/ 2547971 h 3120512"/>
              <a:gd name="connsiteX12" fmla="*/ 281143 w 2322599"/>
              <a:gd name="connsiteY12" fmla="*/ 3120438 h 3120512"/>
              <a:gd name="connsiteX13" fmla="*/ 731578 w 2322599"/>
              <a:gd name="connsiteY13" fmla="*/ 2521604 h 3120512"/>
              <a:gd name="connsiteX14" fmla="*/ 1013187 w 2322599"/>
              <a:gd name="connsiteY14" fmla="*/ 2222464 h 3120512"/>
              <a:gd name="connsiteX15" fmla="*/ 1388665 w 2322599"/>
              <a:gd name="connsiteY15" fmla="*/ 1873214 h 3120512"/>
              <a:gd name="connsiteX16" fmla="*/ 1655917 w 2322599"/>
              <a:gd name="connsiteY16" fmla="*/ 1578215 h 3120512"/>
              <a:gd name="connsiteX17" fmla="*/ 1831371 w 2322599"/>
              <a:gd name="connsiteY17" fmla="*/ 1293570 h 3120512"/>
              <a:gd name="connsiteX18" fmla="*/ 2011932 w 2322599"/>
              <a:gd name="connsiteY18" fmla="*/ 902355 h 3120512"/>
              <a:gd name="connsiteX19" fmla="*/ 2155222 w 2322599"/>
              <a:gd name="connsiteY19" fmla="*/ 679828 h 3120512"/>
              <a:gd name="connsiteX20" fmla="*/ 2321426 w 2322599"/>
              <a:gd name="connsiteY20" fmla="*/ 456888 h 3120512"/>
              <a:gd name="connsiteX21" fmla="*/ 2214994 w 2322599"/>
              <a:gd name="connsiteY21" fmla="*/ 46485 h 3120512"/>
              <a:gd name="connsiteX22" fmla="*/ 2145144 w 2322599"/>
              <a:gd name="connsiteY22" fmla="*/ 8385 h 3120512"/>
              <a:gd name="connsiteX0" fmla="*/ 2145144 w 2322849"/>
              <a:gd name="connsiteY0" fmla="*/ 8385 h 3120512"/>
              <a:gd name="connsiteX1" fmla="*/ 2030844 w 2322849"/>
              <a:gd name="connsiteY1" fmla="*/ 36960 h 3120512"/>
              <a:gd name="connsiteX2" fmla="*/ 1970519 w 2322849"/>
              <a:gd name="connsiteY2" fmla="*/ 59185 h 3120512"/>
              <a:gd name="connsiteX3" fmla="*/ 1891144 w 2322849"/>
              <a:gd name="connsiteY3" fmla="*/ 116335 h 3120512"/>
              <a:gd name="connsiteX4" fmla="*/ 1853044 w 2322849"/>
              <a:gd name="connsiteY4" fmla="*/ 183010 h 3120512"/>
              <a:gd name="connsiteX5" fmla="*/ 1805419 w 2322849"/>
              <a:gd name="connsiteY5" fmla="*/ 275085 h 3120512"/>
              <a:gd name="connsiteX6" fmla="*/ 1729219 w 2322849"/>
              <a:gd name="connsiteY6" fmla="*/ 373510 h 3120512"/>
              <a:gd name="connsiteX7" fmla="*/ 1643494 w 2322849"/>
              <a:gd name="connsiteY7" fmla="*/ 471935 h 3120512"/>
              <a:gd name="connsiteX8" fmla="*/ 1519669 w 2322849"/>
              <a:gd name="connsiteY8" fmla="*/ 551310 h 3120512"/>
              <a:gd name="connsiteX9" fmla="*/ 1389494 w 2322849"/>
              <a:gd name="connsiteY9" fmla="*/ 662435 h 3120512"/>
              <a:gd name="connsiteX10" fmla="*/ 1294244 w 2322849"/>
              <a:gd name="connsiteY10" fmla="*/ 805310 h 3120512"/>
              <a:gd name="connsiteX11" fmla="*/ 52266 w 2322849"/>
              <a:gd name="connsiteY11" fmla="*/ 2547971 h 3120512"/>
              <a:gd name="connsiteX12" fmla="*/ 281143 w 2322849"/>
              <a:gd name="connsiteY12" fmla="*/ 3120438 h 3120512"/>
              <a:gd name="connsiteX13" fmla="*/ 731578 w 2322849"/>
              <a:gd name="connsiteY13" fmla="*/ 2521604 h 3120512"/>
              <a:gd name="connsiteX14" fmla="*/ 1013187 w 2322849"/>
              <a:gd name="connsiteY14" fmla="*/ 2222464 h 3120512"/>
              <a:gd name="connsiteX15" fmla="*/ 1388665 w 2322849"/>
              <a:gd name="connsiteY15" fmla="*/ 1873214 h 3120512"/>
              <a:gd name="connsiteX16" fmla="*/ 1655917 w 2322849"/>
              <a:gd name="connsiteY16" fmla="*/ 1578215 h 3120512"/>
              <a:gd name="connsiteX17" fmla="*/ 1831371 w 2322849"/>
              <a:gd name="connsiteY17" fmla="*/ 1293570 h 3120512"/>
              <a:gd name="connsiteX18" fmla="*/ 2011932 w 2322849"/>
              <a:gd name="connsiteY18" fmla="*/ 902355 h 3120512"/>
              <a:gd name="connsiteX19" fmla="*/ 2180070 w 2322849"/>
              <a:gd name="connsiteY19" fmla="*/ 699706 h 3120512"/>
              <a:gd name="connsiteX20" fmla="*/ 2321426 w 2322849"/>
              <a:gd name="connsiteY20" fmla="*/ 456888 h 3120512"/>
              <a:gd name="connsiteX21" fmla="*/ 2214994 w 2322849"/>
              <a:gd name="connsiteY21" fmla="*/ 46485 h 3120512"/>
              <a:gd name="connsiteX22" fmla="*/ 2145144 w 2322849"/>
              <a:gd name="connsiteY22" fmla="*/ 8385 h 3120512"/>
              <a:gd name="connsiteX0" fmla="*/ 2145144 w 2322801"/>
              <a:gd name="connsiteY0" fmla="*/ 8385 h 3120512"/>
              <a:gd name="connsiteX1" fmla="*/ 2030844 w 2322801"/>
              <a:gd name="connsiteY1" fmla="*/ 36960 h 3120512"/>
              <a:gd name="connsiteX2" fmla="*/ 1970519 w 2322801"/>
              <a:gd name="connsiteY2" fmla="*/ 59185 h 3120512"/>
              <a:gd name="connsiteX3" fmla="*/ 1891144 w 2322801"/>
              <a:gd name="connsiteY3" fmla="*/ 116335 h 3120512"/>
              <a:gd name="connsiteX4" fmla="*/ 1853044 w 2322801"/>
              <a:gd name="connsiteY4" fmla="*/ 183010 h 3120512"/>
              <a:gd name="connsiteX5" fmla="*/ 1805419 w 2322801"/>
              <a:gd name="connsiteY5" fmla="*/ 275085 h 3120512"/>
              <a:gd name="connsiteX6" fmla="*/ 1729219 w 2322801"/>
              <a:gd name="connsiteY6" fmla="*/ 373510 h 3120512"/>
              <a:gd name="connsiteX7" fmla="*/ 1643494 w 2322801"/>
              <a:gd name="connsiteY7" fmla="*/ 471935 h 3120512"/>
              <a:gd name="connsiteX8" fmla="*/ 1519669 w 2322801"/>
              <a:gd name="connsiteY8" fmla="*/ 551310 h 3120512"/>
              <a:gd name="connsiteX9" fmla="*/ 1389494 w 2322801"/>
              <a:gd name="connsiteY9" fmla="*/ 662435 h 3120512"/>
              <a:gd name="connsiteX10" fmla="*/ 1294244 w 2322801"/>
              <a:gd name="connsiteY10" fmla="*/ 805310 h 3120512"/>
              <a:gd name="connsiteX11" fmla="*/ 52266 w 2322801"/>
              <a:gd name="connsiteY11" fmla="*/ 2547971 h 3120512"/>
              <a:gd name="connsiteX12" fmla="*/ 281143 w 2322801"/>
              <a:gd name="connsiteY12" fmla="*/ 3120438 h 3120512"/>
              <a:gd name="connsiteX13" fmla="*/ 731578 w 2322801"/>
              <a:gd name="connsiteY13" fmla="*/ 2521604 h 3120512"/>
              <a:gd name="connsiteX14" fmla="*/ 1013187 w 2322801"/>
              <a:gd name="connsiteY14" fmla="*/ 2222464 h 3120512"/>
              <a:gd name="connsiteX15" fmla="*/ 1388665 w 2322801"/>
              <a:gd name="connsiteY15" fmla="*/ 1873214 h 3120512"/>
              <a:gd name="connsiteX16" fmla="*/ 1655917 w 2322801"/>
              <a:gd name="connsiteY16" fmla="*/ 1578215 h 3120512"/>
              <a:gd name="connsiteX17" fmla="*/ 1831371 w 2322801"/>
              <a:gd name="connsiteY17" fmla="*/ 1293570 h 3120512"/>
              <a:gd name="connsiteX18" fmla="*/ 2036780 w 2322801"/>
              <a:gd name="connsiteY18" fmla="*/ 922233 h 3120512"/>
              <a:gd name="connsiteX19" fmla="*/ 2180070 w 2322801"/>
              <a:gd name="connsiteY19" fmla="*/ 699706 h 3120512"/>
              <a:gd name="connsiteX20" fmla="*/ 2321426 w 2322801"/>
              <a:gd name="connsiteY20" fmla="*/ 456888 h 3120512"/>
              <a:gd name="connsiteX21" fmla="*/ 2214994 w 2322801"/>
              <a:gd name="connsiteY21" fmla="*/ 46485 h 3120512"/>
              <a:gd name="connsiteX22" fmla="*/ 2145144 w 2322801"/>
              <a:gd name="connsiteY22" fmla="*/ 8385 h 3120512"/>
              <a:gd name="connsiteX0" fmla="*/ 2145144 w 2337738"/>
              <a:gd name="connsiteY0" fmla="*/ 1027 h 3113154"/>
              <a:gd name="connsiteX1" fmla="*/ 2030844 w 2337738"/>
              <a:gd name="connsiteY1" fmla="*/ 29602 h 3113154"/>
              <a:gd name="connsiteX2" fmla="*/ 1970519 w 2337738"/>
              <a:gd name="connsiteY2" fmla="*/ 51827 h 3113154"/>
              <a:gd name="connsiteX3" fmla="*/ 1891144 w 2337738"/>
              <a:gd name="connsiteY3" fmla="*/ 108977 h 3113154"/>
              <a:gd name="connsiteX4" fmla="*/ 1853044 w 2337738"/>
              <a:gd name="connsiteY4" fmla="*/ 175652 h 3113154"/>
              <a:gd name="connsiteX5" fmla="*/ 1805419 w 2337738"/>
              <a:gd name="connsiteY5" fmla="*/ 267727 h 3113154"/>
              <a:gd name="connsiteX6" fmla="*/ 1729219 w 2337738"/>
              <a:gd name="connsiteY6" fmla="*/ 366152 h 3113154"/>
              <a:gd name="connsiteX7" fmla="*/ 1643494 w 2337738"/>
              <a:gd name="connsiteY7" fmla="*/ 464577 h 3113154"/>
              <a:gd name="connsiteX8" fmla="*/ 1519669 w 2337738"/>
              <a:gd name="connsiteY8" fmla="*/ 543952 h 3113154"/>
              <a:gd name="connsiteX9" fmla="*/ 1389494 w 2337738"/>
              <a:gd name="connsiteY9" fmla="*/ 655077 h 3113154"/>
              <a:gd name="connsiteX10" fmla="*/ 1294244 w 2337738"/>
              <a:gd name="connsiteY10" fmla="*/ 797952 h 3113154"/>
              <a:gd name="connsiteX11" fmla="*/ 52266 w 2337738"/>
              <a:gd name="connsiteY11" fmla="*/ 2540613 h 3113154"/>
              <a:gd name="connsiteX12" fmla="*/ 281143 w 2337738"/>
              <a:gd name="connsiteY12" fmla="*/ 3113080 h 3113154"/>
              <a:gd name="connsiteX13" fmla="*/ 731578 w 2337738"/>
              <a:gd name="connsiteY13" fmla="*/ 2514246 h 3113154"/>
              <a:gd name="connsiteX14" fmla="*/ 1013187 w 2337738"/>
              <a:gd name="connsiteY14" fmla="*/ 2215106 h 3113154"/>
              <a:gd name="connsiteX15" fmla="*/ 1388665 w 2337738"/>
              <a:gd name="connsiteY15" fmla="*/ 1865856 h 3113154"/>
              <a:gd name="connsiteX16" fmla="*/ 1655917 w 2337738"/>
              <a:gd name="connsiteY16" fmla="*/ 1570857 h 3113154"/>
              <a:gd name="connsiteX17" fmla="*/ 1831371 w 2337738"/>
              <a:gd name="connsiteY17" fmla="*/ 1286212 h 3113154"/>
              <a:gd name="connsiteX18" fmla="*/ 2036780 w 2337738"/>
              <a:gd name="connsiteY18" fmla="*/ 914875 h 3113154"/>
              <a:gd name="connsiteX19" fmla="*/ 2180070 w 2337738"/>
              <a:gd name="connsiteY19" fmla="*/ 692348 h 3113154"/>
              <a:gd name="connsiteX20" fmla="*/ 2321426 w 2337738"/>
              <a:gd name="connsiteY20" fmla="*/ 449530 h 3113154"/>
              <a:gd name="connsiteX21" fmla="*/ 2329294 w 2337738"/>
              <a:gd name="connsiteY21" fmla="*/ 68945 h 3113154"/>
              <a:gd name="connsiteX22" fmla="*/ 2145144 w 2337738"/>
              <a:gd name="connsiteY22" fmla="*/ 1027 h 3113154"/>
              <a:gd name="connsiteX0" fmla="*/ 2145144 w 2352210"/>
              <a:gd name="connsiteY0" fmla="*/ 15909 h 3128036"/>
              <a:gd name="connsiteX1" fmla="*/ 2030844 w 2352210"/>
              <a:gd name="connsiteY1" fmla="*/ 44484 h 3128036"/>
              <a:gd name="connsiteX2" fmla="*/ 1970519 w 2352210"/>
              <a:gd name="connsiteY2" fmla="*/ 66709 h 3128036"/>
              <a:gd name="connsiteX3" fmla="*/ 1891144 w 2352210"/>
              <a:gd name="connsiteY3" fmla="*/ 123859 h 3128036"/>
              <a:gd name="connsiteX4" fmla="*/ 1853044 w 2352210"/>
              <a:gd name="connsiteY4" fmla="*/ 190534 h 3128036"/>
              <a:gd name="connsiteX5" fmla="*/ 1805419 w 2352210"/>
              <a:gd name="connsiteY5" fmla="*/ 282609 h 3128036"/>
              <a:gd name="connsiteX6" fmla="*/ 1729219 w 2352210"/>
              <a:gd name="connsiteY6" fmla="*/ 381034 h 3128036"/>
              <a:gd name="connsiteX7" fmla="*/ 1643494 w 2352210"/>
              <a:gd name="connsiteY7" fmla="*/ 479459 h 3128036"/>
              <a:gd name="connsiteX8" fmla="*/ 1519669 w 2352210"/>
              <a:gd name="connsiteY8" fmla="*/ 558834 h 3128036"/>
              <a:gd name="connsiteX9" fmla="*/ 1389494 w 2352210"/>
              <a:gd name="connsiteY9" fmla="*/ 669959 h 3128036"/>
              <a:gd name="connsiteX10" fmla="*/ 1294244 w 2352210"/>
              <a:gd name="connsiteY10" fmla="*/ 812834 h 3128036"/>
              <a:gd name="connsiteX11" fmla="*/ 52266 w 2352210"/>
              <a:gd name="connsiteY11" fmla="*/ 2555495 h 3128036"/>
              <a:gd name="connsiteX12" fmla="*/ 281143 w 2352210"/>
              <a:gd name="connsiteY12" fmla="*/ 3127962 h 3128036"/>
              <a:gd name="connsiteX13" fmla="*/ 731578 w 2352210"/>
              <a:gd name="connsiteY13" fmla="*/ 2529128 h 3128036"/>
              <a:gd name="connsiteX14" fmla="*/ 1013187 w 2352210"/>
              <a:gd name="connsiteY14" fmla="*/ 2229988 h 3128036"/>
              <a:gd name="connsiteX15" fmla="*/ 1388665 w 2352210"/>
              <a:gd name="connsiteY15" fmla="*/ 1880738 h 3128036"/>
              <a:gd name="connsiteX16" fmla="*/ 1655917 w 2352210"/>
              <a:gd name="connsiteY16" fmla="*/ 1585739 h 3128036"/>
              <a:gd name="connsiteX17" fmla="*/ 1831371 w 2352210"/>
              <a:gd name="connsiteY17" fmla="*/ 1301094 h 3128036"/>
              <a:gd name="connsiteX18" fmla="*/ 2036780 w 2352210"/>
              <a:gd name="connsiteY18" fmla="*/ 929757 h 3128036"/>
              <a:gd name="connsiteX19" fmla="*/ 2180070 w 2352210"/>
              <a:gd name="connsiteY19" fmla="*/ 707230 h 3128036"/>
              <a:gd name="connsiteX20" fmla="*/ 2321426 w 2352210"/>
              <a:gd name="connsiteY20" fmla="*/ 464412 h 3128036"/>
              <a:gd name="connsiteX21" fmla="*/ 2329294 w 2352210"/>
              <a:gd name="connsiteY21" fmla="*/ 83827 h 3128036"/>
              <a:gd name="connsiteX22" fmla="*/ 2145144 w 2352210"/>
              <a:gd name="connsiteY22" fmla="*/ 15909 h 3128036"/>
              <a:gd name="connsiteX0" fmla="*/ 2145144 w 2352210"/>
              <a:gd name="connsiteY0" fmla="*/ 140837 h 3252964"/>
              <a:gd name="connsiteX1" fmla="*/ 1956300 w 2352210"/>
              <a:gd name="connsiteY1" fmla="*/ 447 h 3252964"/>
              <a:gd name="connsiteX2" fmla="*/ 1970519 w 2352210"/>
              <a:gd name="connsiteY2" fmla="*/ 191637 h 3252964"/>
              <a:gd name="connsiteX3" fmla="*/ 1891144 w 2352210"/>
              <a:gd name="connsiteY3" fmla="*/ 248787 h 3252964"/>
              <a:gd name="connsiteX4" fmla="*/ 1853044 w 2352210"/>
              <a:gd name="connsiteY4" fmla="*/ 315462 h 3252964"/>
              <a:gd name="connsiteX5" fmla="*/ 1805419 w 2352210"/>
              <a:gd name="connsiteY5" fmla="*/ 407537 h 3252964"/>
              <a:gd name="connsiteX6" fmla="*/ 1729219 w 2352210"/>
              <a:gd name="connsiteY6" fmla="*/ 505962 h 3252964"/>
              <a:gd name="connsiteX7" fmla="*/ 1643494 w 2352210"/>
              <a:gd name="connsiteY7" fmla="*/ 604387 h 3252964"/>
              <a:gd name="connsiteX8" fmla="*/ 1519669 w 2352210"/>
              <a:gd name="connsiteY8" fmla="*/ 683762 h 3252964"/>
              <a:gd name="connsiteX9" fmla="*/ 1389494 w 2352210"/>
              <a:gd name="connsiteY9" fmla="*/ 794887 h 3252964"/>
              <a:gd name="connsiteX10" fmla="*/ 1294244 w 2352210"/>
              <a:gd name="connsiteY10" fmla="*/ 937762 h 3252964"/>
              <a:gd name="connsiteX11" fmla="*/ 52266 w 2352210"/>
              <a:gd name="connsiteY11" fmla="*/ 2680423 h 3252964"/>
              <a:gd name="connsiteX12" fmla="*/ 281143 w 2352210"/>
              <a:gd name="connsiteY12" fmla="*/ 3252890 h 3252964"/>
              <a:gd name="connsiteX13" fmla="*/ 731578 w 2352210"/>
              <a:gd name="connsiteY13" fmla="*/ 2654056 h 3252964"/>
              <a:gd name="connsiteX14" fmla="*/ 1013187 w 2352210"/>
              <a:gd name="connsiteY14" fmla="*/ 2354916 h 3252964"/>
              <a:gd name="connsiteX15" fmla="*/ 1388665 w 2352210"/>
              <a:gd name="connsiteY15" fmla="*/ 2005666 h 3252964"/>
              <a:gd name="connsiteX16" fmla="*/ 1655917 w 2352210"/>
              <a:gd name="connsiteY16" fmla="*/ 1710667 h 3252964"/>
              <a:gd name="connsiteX17" fmla="*/ 1831371 w 2352210"/>
              <a:gd name="connsiteY17" fmla="*/ 1426022 h 3252964"/>
              <a:gd name="connsiteX18" fmla="*/ 2036780 w 2352210"/>
              <a:gd name="connsiteY18" fmla="*/ 1054685 h 3252964"/>
              <a:gd name="connsiteX19" fmla="*/ 2180070 w 2352210"/>
              <a:gd name="connsiteY19" fmla="*/ 832158 h 3252964"/>
              <a:gd name="connsiteX20" fmla="*/ 2321426 w 2352210"/>
              <a:gd name="connsiteY20" fmla="*/ 589340 h 3252964"/>
              <a:gd name="connsiteX21" fmla="*/ 2329294 w 2352210"/>
              <a:gd name="connsiteY21" fmla="*/ 208755 h 3252964"/>
              <a:gd name="connsiteX22" fmla="*/ 2145144 w 2352210"/>
              <a:gd name="connsiteY22" fmla="*/ 140837 h 3252964"/>
              <a:gd name="connsiteX0" fmla="*/ 2184901 w 2335203"/>
              <a:gd name="connsiteY0" fmla="*/ 75033 h 3256734"/>
              <a:gd name="connsiteX1" fmla="*/ 1956300 w 2335203"/>
              <a:gd name="connsiteY1" fmla="*/ 4217 h 3256734"/>
              <a:gd name="connsiteX2" fmla="*/ 1970519 w 2335203"/>
              <a:gd name="connsiteY2" fmla="*/ 195407 h 3256734"/>
              <a:gd name="connsiteX3" fmla="*/ 1891144 w 2335203"/>
              <a:gd name="connsiteY3" fmla="*/ 252557 h 3256734"/>
              <a:gd name="connsiteX4" fmla="*/ 1853044 w 2335203"/>
              <a:gd name="connsiteY4" fmla="*/ 319232 h 3256734"/>
              <a:gd name="connsiteX5" fmla="*/ 1805419 w 2335203"/>
              <a:gd name="connsiteY5" fmla="*/ 411307 h 3256734"/>
              <a:gd name="connsiteX6" fmla="*/ 1729219 w 2335203"/>
              <a:gd name="connsiteY6" fmla="*/ 509732 h 3256734"/>
              <a:gd name="connsiteX7" fmla="*/ 1643494 w 2335203"/>
              <a:gd name="connsiteY7" fmla="*/ 608157 h 3256734"/>
              <a:gd name="connsiteX8" fmla="*/ 1519669 w 2335203"/>
              <a:gd name="connsiteY8" fmla="*/ 687532 h 3256734"/>
              <a:gd name="connsiteX9" fmla="*/ 1389494 w 2335203"/>
              <a:gd name="connsiteY9" fmla="*/ 798657 h 3256734"/>
              <a:gd name="connsiteX10" fmla="*/ 1294244 w 2335203"/>
              <a:gd name="connsiteY10" fmla="*/ 941532 h 3256734"/>
              <a:gd name="connsiteX11" fmla="*/ 52266 w 2335203"/>
              <a:gd name="connsiteY11" fmla="*/ 2684193 h 3256734"/>
              <a:gd name="connsiteX12" fmla="*/ 281143 w 2335203"/>
              <a:gd name="connsiteY12" fmla="*/ 3256660 h 3256734"/>
              <a:gd name="connsiteX13" fmla="*/ 731578 w 2335203"/>
              <a:gd name="connsiteY13" fmla="*/ 2657826 h 3256734"/>
              <a:gd name="connsiteX14" fmla="*/ 1013187 w 2335203"/>
              <a:gd name="connsiteY14" fmla="*/ 2358686 h 3256734"/>
              <a:gd name="connsiteX15" fmla="*/ 1388665 w 2335203"/>
              <a:gd name="connsiteY15" fmla="*/ 2009436 h 3256734"/>
              <a:gd name="connsiteX16" fmla="*/ 1655917 w 2335203"/>
              <a:gd name="connsiteY16" fmla="*/ 1714437 h 3256734"/>
              <a:gd name="connsiteX17" fmla="*/ 1831371 w 2335203"/>
              <a:gd name="connsiteY17" fmla="*/ 1429792 h 3256734"/>
              <a:gd name="connsiteX18" fmla="*/ 2036780 w 2335203"/>
              <a:gd name="connsiteY18" fmla="*/ 1058455 h 3256734"/>
              <a:gd name="connsiteX19" fmla="*/ 2180070 w 2335203"/>
              <a:gd name="connsiteY19" fmla="*/ 835928 h 3256734"/>
              <a:gd name="connsiteX20" fmla="*/ 2321426 w 2335203"/>
              <a:gd name="connsiteY20" fmla="*/ 593110 h 3256734"/>
              <a:gd name="connsiteX21" fmla="*/ 2329294 w 2335203"/>
              <a:gd name="connsiteY21" fmla="*/ 212525 h 3256734"/>
              <a:gd name="connsiteX22" fmla="*/ 2184901 w 2335203"/>
              <a:gd name="connsiteY22" fmla="*/ 75033 h 3256734"/>
              <a:gd name="connsiteX0" fmla="*/ 2184901 w 2335203"/>
              <a:gd name="connsiteY0" fmla="*/ 72638 h 3254339"/>
              <a:gd name="connsiteX1" fmla="*/ 1956300 w 2335203"/>
              <a:gd name="connsiteY1" fmla="*/ 1822 h 3254339"/>
              <a:gd name="connsiteX2" fmla="*/ 1846280 w 2335203"/>
              <a:gd name="connsiteY2" fmla="*/ 143316 h 3254339"/>
              <a:gd name="connsiteX3" fmla="*/ 1891144 w 2335203"/>
              <a:gd name="connsiteY3" fmla="*/ 250162 h 3254339"/>
              <a:gd name="connsiteX4" fmla="*/ 1853044 w 2335203"/>
              <a:gd name="connsiteY4" fmla="*/ 316837 h 3254339"/>
              <a:gd name="connsiteX5" fmla="*/ 1805419 w 2335203"/>
              <a:gd name="connsiteY5" fmla="*/ 408912 h 3254339"/>
              <a:gd name="connsiteX6" fmla="*/ 1729219 w 2335203"/>
              <a:gd name="connsiteY6" fmla="*/ 507337 h 3254339"/>
              <a:gd name="connsiteX7" fmla="*/ 1643494 w 2335203"/>
              <a:gd name="connsiteY7" fmla="*/ 605762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184901 w 2335203"/>
              <a:gd name="connsiteY0" fmla="*/ 72638 h 3254339"/>
              <a:gd name="connsiteX1" fmla="*/ 1956300 w 2335203"/>
              <a:gd name="connsiteY1" fmla="*/ 1822 h 3254339"/>
              <a:gd name="connsiteX2" fmla="*/ 1846280 w 2335203"/>
              <a:gd name="connsiteY2" fmla="*/ 143316 h 3254339"/>
              <a:gd name="connsiteX3" fmla="*/ 1796722 w 2335203"/>
              <a:gd name="connsiteY3" fmla="*/ 260101 h 3254339"/>
              <a:gd name="connsiteX4" fmla="*/ 1853044 w 2335203"/>
              <a:gd name="connsiteY4" fmla="*/ 316837 h 3254339"/>
              <a:gd name="connsiteX5" fmla="*/ 1805419 w 2335203"/>
              <a:gd name="connsiteY5" fmla="*/ 408912 h 3254339"/>
              <a:gd name="connsiteX6" fmla="*/ 1729219 w 2335203"/>
              <a:gd name="connsiteY6" fmla="*/ 507337 h 3254339"/>
              <a:gd name="connsiteX7" fmla="*/ 1643494 w 2335203"/>
              <a:gd name="connsiteY7" fmla="*/ 605762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184901 w 2335203"/>
              <a:gd name="connsiteY0" fmla="*/ 72638 h 3254339"/>
              <a:gd name="connsiteX1" fmla="*/ 1956300 w 2335203"/>
              <a:gd name="connsiteY1" fmla="*/ 1822 h 3254339"/>
              <a:gd name="connsiteX2" fmla="*/ 1846280 w 2335203"/>
              <a:gd name="connsiteY2" fmla="*/ 143316 h 3254339"/>
              <a:gd name="connsiteX3" fmla="*/ 1796722 w 2335203"/>
              <a:gd name="connsiteY3" fmla="*/ 260101 h 3254339"/>
              <a:gd name="connsiteX4" fmla="*/ 1753653 w 2335203"/>
              <a:gd name="connsiteY4" fmla="*/ 321806 h 3254339"/>
              <a:gd name="connsiteX5" fmla="*/ 1805419 w 2335203"/>
              <a:gd name="connsiteY5" fmla="*/ 408912 h 3254339"/>
              <a:gd name="connsiteX6" fmla="*/ 1729219 w 2335203"/>
              <a:gd name="connsiteY6" fmla="*/ 507337 h 3254339"/>
              <a:gd name="connsiteX7" fmla="*/ 1643494 w 2335203"/>
              <a:gd name="connsiteY7" fmla="*/ 605762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184901 w 2335203"/>
              <a:gd name="connsiteY0" fmla="*/ 72638 h 3254339"/>
              <a:gd name="connsiteX1" fmla="*/ 1956300 w 2335203"/>
              <a:gd name="connsiteY1" fmla="*/ 1822 h 3254339"/>
              <a:gd name="connsiteX2" fmla="*/ 1846280 w 2335203"/>
              <a:gd name="connsiteY2" fmla="*/ 143316 h 3254339"/>
              <a:gd name="connsiteX3" fmla="*/ 1796722 w 2335203"/>
              <a:gd name="connsiteY3" fmla="*/ 260101 h 3254339"/>
              <a:gd name="connsiteX4" fmla="*/ 1753653 w 2335203"/>
              <a:gd name="connsiteY4" fmla="*/ 321806 h 3254339"/>
              <a:gd name="connsiteX5" fmla="*/ 1706028 w 2335203"/>
              <a:gd name="connsiteY5" fmla="*/ 413881 h 3254339"/>
              <a:gd name="connsiteX6" fmla="*/ 1729219 w 2335203"/>
              <a:gd name="connsiteY6" fmla="*/ 507337 h 3254339"/>
              <a:gd name="connsiteX7" fmla="*/ 1643494 w 2335203"/>
              <a:gd name="connsiteY7" fmla="*/ 605762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184901 w 2335203"/>
              <a:gd name="connsiteY0" fmla="*/ 72638 h 3254339"/>
              <a:gd name="connsiteX1" fmla="*/ 1956300 w 2335203"/>
              <a:gd name="connsiteY1" fmla="*/ 1822 h 3254339"/>
              <a:gd name="connsiteX2" fmla="*/ 1846280 w 2335203"/>
              <a:gd name="connsiteY2" fmla="*/ 143316 h 3254339"/>
              <a:gd name="connsiteX3" fmla="*/ 1796722 w 2335203"/>
              <a:gd name="connsiteY3" fmla="*/ 260101 h 3254339"/>
              <a:gd name="connsiteX4" fmla="*/ 1753653 w 2335203"/>
              <a:gd name="connsiteY4" fmla="*/ 321806 h 3254339"/>
              <a:gd name="connsiteX5" fmla="*/ 1706028 w 2335203"/>
              <a:gd name="connsiteY5" fmla="*/ 413881 h 3254339"/>
              <a:gd name="connsiteX6" fmla="*/ 1629828 w 2335203"/>
              <a:gd name="connsiteY6" fmla="*/ 507337 h 3254339"/>
              <a:gd name="connsiteX7" fmla="*/ 1643494 w 2335203"/>
              <a:gd name="connsiteY7" fmla="*/ 605762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184901 w 2335203"/>
              <a:gd name="connsiteY0" fmla="*/ 72638 h 3254339"/>
              <a:gd name="connsiteX1" fmla="*/ 1956300 w 2335203"/>
              <a:gd name="connsiteY1" fmla="*/ 1822 h 3254339"/>
              <a:gd name="connsiteX2" fmla="*/ 1846280 w 2335203"/>
              <a:gd name="connsiteY2" fmla="*/ 143316 h 3254339"/>
              <a:gd name="connsiteX3" fmla="*/ 1796722 w 2335203"/>
              <a:gd name="connsiteY3" fmla="*/ 260101 h 3254339"/>
              <a:gd name="connsiteX4" fmla="*/ 1753653 w 2335203"/>
              <a:gd name="connsiteY4" fmla="*/ 321806 h 3254339"/>
              <a:gd name="connsiteX5" fmla="*/ 1706028 w 2335203"/>
              <a:gd name="connsiteY5" fmla="*/ 413881 h 3254339"/>
              <a:gd name="connsiteX6" fmla="*/ 1629828 w 2335203"/>
              <a:gd name="connsiteY6" fmla="*/ 507337 h 3254339"/>
              <a:gd name="connsiteX7" fmla="*/ 1509316 w 2335203"/>
              <a:gd name="connsiteY7" fmla="*/ 566005 h 3254339"/>
              <a:gd name="connsiteX8" fmla="*/ 1519669 w 2335203"/>
              <a:gd name="connsiteY8" fmla="*/ 685137 h 3254339"/>
              <a:gd name="connsiteX9" fmla="*/ 1389494 w 2335203"/>
              <a:gd name="connsiteY9" fmla="*/ 796262 h 3254339"/>
              <a:gd name="connsiteX10" fmla="*/ 1294244 w 2335203"/>
              <a:gd name="connsiteY10" fmla="*/ 939137 h 3254339"/>
              <a:gd name="connsiteX11" fmla="*/ 52266 w 2335203"/>
              <a:gd name="connsiteY11" fmla="*/ 2681798 h 3254339"/>
              <a:gd name="connsiteX12" fmla="*/ 281143 w 2335203"/>
              <a:gd name="connsiteY12" fmla="*/ 3254265 h 3254339"/>
              <a:gd name="connsiteX13" fmla="*/ 731578 w 2335203"/>
              <a:gd name="connsiteY13" fmla="*/ 2655431 h 3254339"/>
              <a:gd name="connsiteX14" fmla="*/ 1013187 w 2335203"/>
              <a:gd name="connsiteY14" fmla="*/ 2356291 h 3254339"/>
              <a:gd name="connsiteX15" fmla="*/ 1388665 w 2335203"/>
              <a:gd name="connsiteY15" fmla="*/ 2007041 h 3254339"/>
              <a:gd name="connsiteX16" fmla="*/ 1655917 w 2335203"/>
              <a:gd name="connsiteY16" fmla="*/ 1712042 h 3254339"/>
              <a:gd name="connsiteX17" fmla="*/ 1831371 w 2335203"/>
              <a:gd name="connsiteY17" fmla="*/ 1427397 h 3254339"/>
              <a:gd name="connsiteX18" fmla="*/ 2036780 w 2335203"/>
              <a:gd name="connsiteY18" fmla="*/ 1056060 h 3254339"/>
              <a:gd name="connsiteX19" fmla="*/ 2180070 w 2335203"/>
              <a:gd name="connsiteY19" fmla="*/ 833533 h 3254339"/>
              <a:gd name="connsiteX20" fmla="*/ 2321426 w 2335203"/>
              <a:gd name="connsiteY20" fmla="*/ 590715 h 3254339"/>
              <a:gd name="connsiteX21" fmla="*/ 2329294 w 2335203"/>
              <a:gd name="connsiteY21" fmla="*/ 210130 h 3254339"/>
              <a:gd name="connsiteX22" fmla="*/ 2184901 w 2335203"/>
              <a:gd name="connsiteY22" fmla="*/ 72638 h 3254339"/>
              <a:gd name="connsiteX0" fmla="*/ 2220802 w 2371104"/>
              <a:gd name="connsiteY0" fmla="*/ 72638 h 3255003"/>
              <a:gd name="connsiteX1" fmla="*/ 1992201 w 2371104"/>
              <a:gd name="connsiteY1" fmla="*/ 1822 h 3255003"/>
              <a:gd name="connsiteX2" fmla="*/ 1882181 w 2371104"/>
              <a:gd name="connsiteY2" fmla="*/ 143316 h 3255003"/>
              <a:gd name="connsiteX3" fmla="*/ 1832623 w 2371104"/>
              <a:gd name="connsiteY3" fmla="*/ 260101 h 3255003"/>
              <a:gd name="connsiteX4" fmla="*/ 1789554 w 2371104"/>
              <a:gd name="connsiteY4" fmla="*/ 321806 h 3255003"/>
              <a:gd name="connsiteX5" fmla="*/ 1741929 w 2371104"/>
              <a:gd name="connsiteY5" fmla="*/ 413881 h 3255003"/>
              <a:gd name="connsiteX6" fmla="*/ 1665729 w 2371104"/>
              <a:gd name="connsiteY6" fmla="*/ 507337 h 3255003"/>
              <a:gd name="connsiteX7" fmla="*/ 1545217 w 2371104"/>
              <a:gd name="connsiteY7" fmla="*/ 566005 h 3255003"/>
              <a:gd name="connsiteX8" fmla="*/ 1555570 w 2371104"/>
              <a:gd name="connsiteY8" fmla="*/ 685137 h 3255003"/>
              <a:gd name="connsiteX9" fmla="*/ 1425395 w 2371104"/>
              <a:gd name="connsiteY9" fmla="*/ 796262 h 3255003"/>
              <a:gd name="connsiteX10" fmla="*/ 1330145 w 2371104"/>
              <a:gd name="connsiteY10" fmla="*/ 939137 h 3255003"/>
              <a:gd name="connsiteX11" fmla="*/ 48411 w 2371104"/>
              <a:gd name="connsiteY11" fmla="*/ 2731493 h 3255003"/>
              <a:gd name="connsiteX12" fmla="*/ 317044 w 2371104"/>
              <a:gd name="connsiteY12" fmla="*/ 3254265 h 3255003"/>
              <a:gd name="connsiteX13" fmla="*/ 767479 w 2371104"/>
              <a:gd name="connsiteY13" fmla="*/ 2655431 h 3255003"/>
              <a:gd name="connsiteX14" fmla="*/ 1049088 w 2371104"/>
              <a:gd name="connsiteY14" fmla="*/ 2356291 h 3255003"/>
              <a:gd name="connsiteX15" fmla="*/ 1424566 w 2371104"/>
              <a:gd name="connsiteY15" fmla="*/ 2007041 h 3255003"/>
              <a:gd name="connsiteX16" fmla="*/ 1691818 w 2371104"/>
              <a:gd name="connsiteY16" fmla="*/ 1712042 h 3255003"/>
              <a:gd name="connsiteX17" fmla="*/ 1867272 w 2371104"/>
              <a:gd name="connsiteY17" fmla="*/ 1427397 h 3255003"/>
              <a:gd name="connsiteX18" fmla="*/ 2072681 w 2371104"/>
              <a:gd name="connsiteY18" fmla="*/ 1056060 h 3255003"/>
              <a:gd name="connsiteX19" fmla="*/ 2215971 w 2371104"/>
              <a:gd name="connsiteY19" fmla="*/ 833533 h 3255003"/>
              <a:gd name="connsiteX20" fmla="*/ 2357327 w 2371104"/>
              <a:gd name="connsiteY20" fmla="*/ 590715 h 3255003"/>
              <a:gd name="connsiteX21" fmla="*/ 2365195 w 2371104"/>
              <a:gd name="connsiteY21" fmla="*/ 210130 h 3255003"/>
              <a:gd name="connsiteX22" fmla="*/ 2220802 w 2371104"/>
              <a:gd name="connsiteY22" fmla="*/ 72638 h 3255003"/>
              <a:gd name="connsiteX0" fmla="*/ 2289072 w 2439374"/>
              <a:gd name="connsiteY0" fmla="*/ 72638 h 3254655"/>
              <a:gd name="connsiteX1" fmla="*/ 2060471 w 2439374"/>
              <a:gd name="connsiteY1" fmla="*/ 1822 h 3254655"/>
              <a:gd name="connsiteX2" fmla="*/ 1950451 w 2439374"/>
              <a:gd name="connsiteY2" fmla="*/ 143316 h 3254655"/>
              <a:gd name="connsiteX3" fmla="*/ 1900893 w 2439374"/>
              <a:gd name="connsiteY3" fmla="*/ 260101 h 3254655"/>
              <a:gd name="connsiteX4" fmla="*/ 1857824 w 2439374"/>
              <a:gd name="connsiteY4" fmla="*/ 321806 h 3254655"/>
              <a:gd name="connsiteX5" fmla="*/ 1810199 w 2439374"/>
              <a:gd name="connsiteY5" fmla="*/ 413881 h 3254655"/>
              <a:gd name="connsiteX6" fmla="*/ 1733999 w 2439374"/>
              <a:gd name="connsiteY6" fmla="*/ 507337 h 3254655"/>
              <a:gd name="connsiteX7" fmla="*/ 1613487 w 2439374"/>
              <a:gd name="connsiteY7" fmla="*/ 566005 h 3254655"/>
              <a:gd name="connsiteX8" fmla="*/ 1623840 w 2439374"/>
              <a:gd name="connsiteY8" fmla="*/ 685137 h 3254655"/>
              <a:gd name="connsiteX9" fmla="*/ 1493665 w 2439374"/>
              <a:gd name="connsiteY9" fmla="*/ 796262 h 3254655"/>
              <a:gd name="connsiteX10" fmla="*/ 111298 w 2439374"/>
              <a:gd name="connsiteY10" fmla="*/ 1833658 h 3254655"/>
              <a:gd name="connsiteX11" fmla="*/ 116681 w 2439374"/>
              <a:gd name="connsiteY11" fmla="*/ 2731493 h 3254655"/>
              <a:gd name="connsiteX12" fmla="*/ 385314 w 2439374"/>
              <a:gd name="connsiteY12" fmla="*/ 3254265 h 3254655"/>
              <a:gd name="connsiteX13" fmla="*/ 835749 w 2439374"/>
              <a:gd name="connsiteY13" fmla="*/ 2655431 h 3254655"/>
              <a:gd name="connsiteX14" fmla="*/ 1117358 w 2439374"/>
              <a:gd name="connsiteY14" fmla="*/ 2356291 h 3254655"/>
              <a:gd name="connsiteX15" fmla="*/ 1492836 w 2439374"/>
              <a:gd name="connsiteY15" fmla="*/ 2007041 h 3254655"/>
              <a:gd name="connsiteX16" fmla="*/ 1760088 w 2439374"/>
              <a:gd name="connsiteY16" fmla="*/ 1712042 h 3254655"/>
              <a:gd name="connsiteX17" fmla="*/ 1935542 w 2439374"/>
              <a:gd name="connsiteY17" fmla="*/ 1427397 h 3254655"/>
              <a:gd name="connsiteX18" fmla="*/ 2140951 w 2439374"/>
              <a:gd name="connsiteY18" fmla="*/ 1056060 h 3254655"/>
              <a:gd name="connsiteX19" fmla="*/ 2284241 w 2439374"/>
              <a:gd name="connsiteY19" fmla="*/ 833533 h 3254655"/>
              <a:gd name="connsiteX20" fmla="*/ 2425597 w 2439374"/>
              <a:gd name="connsiteY20" fmla="*/ 590715 h 3254655"/>
              <a:gd name="connsiteX21" fmla="*/ 2433465 w 2439374"/>
              <a:gd name="connsiteY21" fmla="*/ 210130 h 3254655"/>
              <a:gd name="connsiteX22" fmla="*/ 2289072 w 2439374"/>
              <a:gd name="connsiteY22" fmla="*/ 72638 h 3254655"/>
              <a:gd name="connsiteX0" fmla="*/ 2302925 w 2453227"/>
              <a:gd name="connsiteY0" fmla="*/ 72638 h 3254915"/>
              <a:gd name="connsiteX1" fmla="*/ 2074324 w 2453227"/>
              <a:gd name="connsiteY1" fmla="*/ 1822 h 3254915"/>
              <a:gd name="connsiteX2" fmla="*/ 1964304 w 2453227"/>
              <a:gd name="connsiteY2" fmla="*/ 143316 h 3254915"/>
              <a:gd name="connsiteX3" fmla="*/ 1914746 w 2453227"/>
              <a:gd name="connsiteY3" fmla="*/ 260101 h 3254915"/>
              <a:gd name="connsiteX4" fmla="*/ 1871677 w 2453227"/>
              <a:gd name="connsiteY4" fmla="*/ 321806 h 3254915"/>
              <a:gd name="connsiteX5" fmla="*/ 1824052 w 2453227"/>
              <a:gd name="connsiteY5" fmla="*/ 413881 h 3254915"/>
              <a:gd name="connsiteX6" fmla="*/ 1747852 w 2453227"/>
              <a:gd name="connsiteY6" fmla="*/ 507337 h 3254915"/>
              <a:gd name="connsiteX7" fmla="*/ 1627340 w 2453227"/>
              <a:gd name="connsiteY7" fmla="*/ 566005 h 3254915"/>
              <a:gd name="connsiteX8" fmla="*/ 1637693 w 2453227"/>
              <a:gd name="connsiteY8" fmla="*/ 685137 h 3254915"/>
              <a:gd name="connsiteX9" fmla="*/ 1507518 w 2453227"/>
              <a:gd name="connsiteY9" fmla="*/ 796262 h 3254915"/>
              <a:gd name="connsiteX10" fmla="*/ 125151 w 2453227"/>
              <a:gd name="connsiteY10" fmla="*/ 1833658 h 3254915"/>
              <a:gd name="connsiteX11" fmla="*/ 95747 w 2453227"/>
              <a:gd name="connsiteY11" fmla="*/ 2751371 h 3254915"/>
              <a:gd name="connsiteX12" fmla="*/ 399167 w 2453227"/>
              <a:gd name="connsiteY12" fmla="*/ 3254265 h 3254915"/>
              <a:gd name="connsiteX13" fmla="*/ 849602 w 2453227"/>
              <a:gd name="connsiteY13" fmla="*/ 2655431 h 3254915"/>
              <a:gd name="connsiteX14" fmla="*/ 1131211 w 2453227"/>
              <a:gd name="connsiteY14" fmla="*/ 2356291 h 3254915"/>
              <a:gd name="connsiteX15" fmla="*/ 1506689 w 2453227"/>
              <a:gd name="connsiteY15" fmla="*/ 2007041 h 3254915"/>
              <a:gd name="connsiteX16" fmla="*/ 1773941 w 2453227"/>
              <a:gd name="connsiteY16" fmla="*/ 1712042 h 3254915"/>
              <a:gd name="connsiteX17" fmla="*/ 1949395 w 2453227"/>
              <a:gd name="connsiteY17" fmla="*/ 1427397 h 3254915"/>
              <a:gd name="connsiteX18" fmla="*/ 2154804 w 2453227"/>
              <a:gd name="connsiteY18" fmla="*/ 1056060 h 3254915"/>
              <a:gd name="connsiteX19" fmla="*/ 2298094 w 2453227"/>
              <a:gd name="connsiteY19" fmla="*/ 833533 h 3254915"/>
              <a:gd name="connsiteX20" fmla="*/ 2439450 w 2453227"/>
              <a:gd name="connsiteY20" fmla="*/ 590715 h 3254915"/>
              <a:gd name="connsiteX21" fmla="*/ 2447318 w 2453227"/>
              <a:gd name="connsiteY21" fmla="*/ 210130 h 3254915"/>
              <a:gd name="connsiteX22" fmla="*/ 2302925 w 2453227"/>
              <a:gd name="connsiteY22" fmla="*/ 72638 h 3254915"/>
              <a:gd name="connsiteX0" fmla="*/ 2250642 w 2400944"/>
              <a:gd name="connsiteY0" fmla="*/ 72638 h 3254915"/>
              <a:gd name="connsiteX1" fmla="*/ 2022041 w 2400944"/>
              <a:gd name="connsiteY1" fmla="*/ 1822 h 3254915"/>
              <a:gd name="connsiteX2" fmla="*/ 1912021 w 2400944"/>
              <a:gd name="connsiteY2" fmla="*/ 143316 h 3254915"/>
              <a:gd name="connsiteX3" fmla="*/ 1862463 w 2400944"/>
              <a:gd name="connsiteY3" fmla="*/ 260101 h 3254915"/>
              <a:gd name="connsiteX4" fmla="*/ 1819394 w 2400944"/>
              <a:gd name="connsiteY4" fmla="*/ 321806 h 3254915"/>
              <a:gd name="connsiteX5" fmla="*/ 1771769 w 2400944"/>
              <a:gd name="connsiteY5" fmla="*/ 413881 h 3254915"/>
              <a:gd name="connsiteX6" fmla="*/ 1695569 w 2400944"/>
              <a:gd name="connsiteY6" fmla="*/ 507337 h 3254915"/>
              <a:gd name="connsiteX7" fmla="*/ 1575057 w 2400944"/>
              <a:gd name="connsiteY7" fmla="*/ 566005 h 3254915"/>
              <a:gd name="connsiteX8" fmla="*/ 1585410 w 2400944"/>
              <a:gd name="connsiteY8" fmla="*/ 685137 h 3254915"/>
              <a:gd name="connsiteX9" fmla="*/ 699861 w 2400944"/>
              <a:gd name="connsiteY9" fmla="*/ 1149101 h 3254915"/>
              <a:gd name="connsiteX10" fmla="*/ 72868 w 2400944"/>
              <a:gd name="connsiteY10" fmla="*/ 1833658 h 3254915"/>
              <a:gd name="connsiteX11" fmla="*/ 43464 w 2400944"/>
              <a:gd name="connsiteY11" fmla="*/ 2751371 h 3254915"/>
              <a:gd name="connsiteX12" fmla="*/ 346884 w 2400944"/>
              <a:gd name="connsiteY12" fmla="*/ 3254265 h 3254915"/>
              <a:gd name="connsiteX13" fmla="*/ 797319 w 2400944"/>
              <a:gd name="connsiteY13" fmla="*/ 2655431 h 3254915"/>
              <a:gd name="connsiteX14" fmla="*/ 1078928 w 2400944"/>
              <a:gd name="connsiteY14" fmla="*/ 2356291 h 3254915"/>
              <a:gd name="connsiteX15" fmla="*/ 1454406 w 2400944"/>
              <a:gd name="connsiteY15" fmla="*/ 2007041 h 3254915"/>
              <a:gd name="connsiteX16" fmla="*/ 1721658 w 2400944"/>
              <a:gd name="connsiteY16" fmla="*/ 1712042 h 3254915"/>
              <a:gd name="connsiteX17" fmla="*/ 1897112 w 2400944"/>
              <a:gd name="connsiteY17" fmla="*/ 1427397 h 3254915"/>
              <a:gd name="connsiteX18" fmla="*/ 2102521 w 2400944"/>
              <a:gd name="connsiteY18" fmla="*/ 1056060 h 3254915"/>
              <a:gd name="connsiteX19" fmla="*/ 2245811 w 2400944"/>
              <a:gd name="connsiteY19" fmla="*/ 833533 h 3254915"/>
              <a:gd name="connsiteX20" fmla="*/ 2387167 w 2400944"/>
              <a:gd name="connsiteY20" fmla="*/ 590715 h 3254915"/>
              <a:gd name="connsiteX21" fmla="*/ 2395035 w 2400944"/>
              <a:gd name="connsiteY21" fmla="*/ 210130 h 3254915"/>
              <a:gd name="connsiteX22" fmla="*/ 2250642 w 2400944"/>
              <a:gd name="connsiteY22" fmla="*/ 72638 h 3254915"/>
              <a:gd name="connsiteX0" fmla="*/ 2250642 w 2400944"/>
              <a:gd name="connsiteY0" fmla="*/ 72638 h 3254915"/>
              <a:gd name="connsiteX1" fmla="*/ 2022041 w 2400944"/>
              <a:gd name="connsiteY1" fmla="*/ 1822 h 3254915"/>
              <a:gd name="connsiteX2" fmla="*/ 1912021 w 2400944"/>
              <a:gd name="connsiteY2" fmla="*/ 143316 h 3254915"/>
              <a:gd name="connsiteX3" fmla="*/ 1862463 w 2400944"/>
              <a:gd name="connsiteY3" fmla="*/ 260101 h 3254915"/>
              <a:gd name="connsiteX4" fmla="*/ 1819394 w 2400944"/>
              <a:gd name="connsiteY4" fmla="*/ 321806 h 3254915"/>
              <a:gd name="connsiteX5" fmla="*/ 1771769 w 2400944"/>
              <a:gd name="connsiteY5" fmla="*/ 413881 h 3254915"/>
              <a:gd name="connsiteX6" fmla="*/ 1695569 w 2400944"/>
              <a:gd name="connsiteY6" fmla="*/ 507337 h 3254915"/>
              <a:gd name="connsiteX7" fmla="*/ 1575057 w 2400944"/>
              <a:gd name="connsiteY7" fmla="*/ 566005 h 3254915"/>
              <a:gd name="connsiteX8" fmla="*/ 869792 w 2400944"/>
              <a:gd name="connsiteY8" fmla="*/ 878950 h 3254915"/>
              <a:gd name="connsiteX9" fmla="*/ 699861 w 2400944"/>
              <a:gd name="connsiteY9" fmla="*/ 1149101 h 3254915"/>
              <a:gd name="connsiteX10" fmla="*/ 72868 w 2400944"/>
              <a:gd name="connsiteY10" fmla="*/ 1833658 h 3254915"/>
              <a:gd name="connsiteX11" fmla="*/ 43464 w 2400944"/>
              <a:gd name="connsiteY11" fmla="*/ 2751371 h 3254915"/>
              <a:gd name="connsiteX12" fmla="*/ 346884 w 2400944"/>
              <a:gd name="connsiteY12" fmla="*/ 3254265 h 3254915"/>
              <a:gd name="connsiteX13" fmla="*/ 797319 w 2400944"/>
              <a:gd name="connsiteY13" fmla="*/ 2655431 h 3254915"/>
              <a:gd name="connsiteX14" fmla="*/ 1078928 w 2400944"/>
              <a:gd name="connsiteY14" fmla="*/ 2356291 h 3254915"/>
              <a:gd name="connsiteX15" fmla="*/ 1454406 w 2400944"/>
              <a:gd name="connsiteY15" fmla="*/ 2007041 h 3254915"/>
              <a:gd name="connsiteX16" fmla="*/ 1721658 w 2400944"/>
              <a:gd name="connsiteY16" fmla="*/ 1712042 h 3254915"/>
              <a:gd name="connsiteX17" fmla="*/ 1897112 w 2400944"/>
              <a:gd name="connsiteY17" fmla="*/ 1427397 h 3254915"/>
              <a:gd name="connsiteX18" fmla="*/ 2102521 w 2400944"/>
              <a:gd name="connsiteY18" fmla="*/ 1056060 h 3254915"/>
              <a:gd name="connsiteX19" fmla="*/ 2245811 w 2400944"/>
              <a:gd name="connsiteY19" fmla="*/ 833533 h 3254915"/>
              <a:gd name="connsiteX20" fmla="*/ 2387167 w 2400944"/>
              <a:gd name="connsiteY20" fmla="*/ 590715 h 3254915"/>
              <a:gd name="connsiteX21" fmla="*/ 2395035 w 2400944"/>
              <a:gd name="connsiteY21" fmla="*/ 210130 h 3254915"/>
              <a:gd name="connsiteX22" fmla="*/ 2250642 w 2400944"/>
              <a:gd name="connsiteY22" fmla="*/ 72638 h 3254915"/>
              <a:gd name="connsiteX0" fmla="*/ 2246308 w 2396610"/>
              <a:gd name="connsiteY0" fmla="*/ 72638 h 3254915"/>
              <a:gd name="connsiteX1" fmla="*/ 2017707 w 2396610"/>
              <a:gd name="connsiteY1" fmla="*/ 1822 h 3254915"/>
              <a:gd name="connsiteX2" fmla="*/ 1907687 w 2396610"/>
              <a:gd name="connsiteY2" fmla="*/ 143316 h 3254915"/>
              <a:gd name="connsiteX3" fmla="*/ 1858129 w 2396610"/>
              <a:gd name="connsiteY3" fmla="*/ 260101 h 3254915"/>
              <a:gd name="connsiteX4" fmla="*/ 1815060 w 2396610"/>
              <a:gd name="connsiteY4" fmla="*/ 321806 h 3254915"/>
              <a:gd name="connsiteX5" fmla="*/ 1767435 w 2396610"/>
              <a:gd name="connsiteY5" fmla="*/ 413881 h 3254915"/>
              <a:gd name="connsiteX6" fmla="*/ 1691235 w 2396610"/>
              <a:gd name="connsiteY6" fmla="*/ 507337 h 3254915"/>
              <a:gd name="connsiteX7" fmla="*/ 1570723 w 2396610"/>
              <a:gd name="connsiteY7" fmla="*/ 566005 h 3254915"/>
              <a:gd name="connsiteX8" fmla="*/ 865458 w 2396610"/>
              <a:gd name="connsiteY8" fmla="*/ 878950 h 3254915"/>
              <a:gd name="connsiteX9" fmla="*/ 625953 w 2396610"/>
              <a:gd name="connsiteY9" fmla="*/ 1144132 h 3254915"/>
              <a:gd name="connsiteX10" fmla="*/ 68534 w 2396610"/>
              <a:gd name="connsiteY10" fmla="*/ 1833658 h 3254915"/>
              <a:gd name="connsiteX11" fmla="*/ 39130 w 2396610"/>
              <a:gd name="connsiteY11" fmla="*/ 2751371 h 3254915"/>
              <a:gd name="connsiteX12" fmla="*/ 342550 w 2396610"/>
              <a:gd name="connsiteY12" fmla="*/ 3254265 h 3254915"/>
              <a:gd name="connsiteX13" fmla="*/ 792985 w 2396610"/>
              <a:gd name="connsiteY13" fmla="*/ 2655431 h 3254915"/>
              <a:gd name="connsiteX14" fmla="*/ 1074594 w 2396610"/>
              <a:gd name="connsiteY14" fmla="*/ 2356291 h 3254915"/>
              <a:gd name="connsiteX15" fmla="*/ 1450072 w 2396610"/>
              <a:gd name="connsiteY15" fmla="*/ 2007041 h 3254915"/>
              <a:gd name="connsiteX16" fmla="*/ 1717324 w 2396610"/>
              <a:gd name="connsiteY16" fmla="*/ 1712042 h 3254915"/>
              <a:gd name="connsiteX17" fmla="*/ 1892778 w 2396610"/>
              <a:gd name="connsiteY17" fmla="*/ 1427397 h 3254915"/>
              <a:gd name="connsiteX18" fmla="*/ 2098187 w 2396610"/>
              <a:gd name="connsiteY18" fmla="*/ 1056060 h 3254915"/>
              <a:gd name="connsiteX19" fmla="*/ 2241477 w 2396610"/>
              <a:gd name="connsiteY19" fmla="*/ 833533 h 3254915"/>
              <a:gd name="connsiteX20" fmla="*/ 2382833 w 2396610"/>
              <a:gd name="connsiteY20" fmla="*/ 590715 h 3254915"/>
              <a:gd name="connsiteX21" fmla="*/ 2390701 w 2396610"/>
              <a:gd name="connsiteY21" fmla="*/ 210130 h 3254915"/>
              <a:gd name="connsiteX22" fmla="*/ 2246308 w 2396610"/>
              <a:gd name="connsiteY22" fmla="*/ 72638 h 3254915"/>
              <a:gd name="connsiteX0" fmla="*/ 2246308 w 2396610"/>
              <a:gd name="connsiteY0" fmla="*/ 215520 h 3397797"/>
              <a:gd name="connsiteX1" fmla="*/ 2017707 w 2396610"/>
              <a:gd name="connsiteY1" fmla="*/ 144704 h 3397797"/>
              <a:gd name="connsiteX2" fmla="*/ 1654240 w 2396610"/>
              <a:gd name="connsiteY2" fmla="*/ 7902 h 3397797"/>
              <a:gd name="connsiteX3" fmla="*/ 1858129 w 2396610"/>
              <a:gd name="connsiteY3" fmla="*/ 402983 h 3397797"/>
              <a:gd name="connsiteX4" fmla="*/ 1815060 w 2396610"/>
              <a:gd name="connsiteY4" fmla="*/ 464688 h 3397797"/>
              <a:gd name="connsiteX5" fmla="*/ 1767435 w 2396610"/>
              <a:gd name="connsiteY5" fmla="*/ 556763 h 3397797"/>
              <a:gd name="connsiteX6" fmla="*/ 1691235 w 2396610"/>
              <a:gd name="connsiteY6" fmla="*/ 650219 h 3397797"/>
              <a:gd name="connsiteX7" fmla="*/ 1570723 w 2396610"/>
              <a:gd name="connsiteY7" fmla="*/ 708887 h 3397797"/>
              <a:gd name="connsiteX8" fmla="*/ 865458 w 2396610"/>
              <a:gd name="connsiteY8" fmla="*/ 1021832 h 3397797"/>
              <a:gd name="connsiteX9" fmla="*/ 625953 w 2396610"/>
              <a:gd name="connsiteY9" fmla="*/ 1287014 h 3397797"/>
              <a:gd name="connsiteX10" fmla="*/ 68534 w 2396610"/>
              <a:gd name="connsiteY10" fmla="*/ 1976540 h 3397797"/>
              <a:gd name="connsiteX11" fmla="*/ 39130 w 2396610"/>
              <a:gd name="connsiteY11" fmla="*/ 2894253 h 3397797"/>
              <a:gd name="connsiteX12" fmla="*/ 342550 w 2396610"/>
              <a:gd name="connsiteY12" fmla="*/ 3397147 h 3397797"/>
              <a:gd name="connsiteX13" fmla="*/ 792985 w 2396610"/>
              <a:gd name="connsiteY13" fmla="*/ 2798313 h 3397797"/>
              <a:gd name="connsiteX14" fmla="*/ 1074594 w 2396610"/>
              <a:gd name="connsiteY14" fmla="*/ 2499173 h 3397797"/>
              <a:gd name="connsiteX15" fmla="*/ 1450072 w 2396610"/>
              <a:gd name="connsiteY15" fmla="*/ 2149923 h 3397797"/>
              <a:gd name="connsiteX16" fmla="*/ 1717324 w 2396610"/>
              <a:gd name="connsiteY16" fmla="*/ 1854924 h 3397797"/>
              <a:gd name="connsiteX17" fmla="*/ 1892778 w 2396610"/>
              <a:gd name="connsiteY17" fmla="*/ 1570279 h 3397797"/>
              <a:gd name="connsiteX18" fmla="*/ 2098187 w 2396610"/>
              <a:gd name="connsiteY18" fmla="*/ 1198942 h 3397797"/>
              <a:gd name="connsiteX19" fmla="*/ 2241477 w 2396610"/>
              <a:gd name="connsiteY19" fmla="*/ 976415 h 3397797"/>
              <a:gd name="connsiteX20" fmla="*/ 2382833 w 2396610"/>
              <a:gd name="connsiteY20" fmla="*/ 733597 h 3397797"/>
              <a:gd name="connsiteX21" fmla="*/ 2390701 w 2396610"/>
              <a:gd name="connsiteY21" fmla="*/ 353012 h 3397797"/>
              <a:gd name="connsiteX22" fmla="*/ 2246308 w 2396610"/>
              <a:gd name="connsiteY22" fmla="*/ 215520 h 3397797"/>
              <a:gd name="connsiteX0" fmla="*/ 2246308 w 2396610"/>
              <a:gd name="connsiteY0" fmla="*/ 237097 h 3419374"/>
              <a:gd name="connsiteX1" fmla="*/ 2047524 w 2396610"/>
              <a:gd name="connsiteY1" fmla="*/ 51981 h 3419374"/>
              <a:gd name="connsiteX2" fmla="*/ 1654240 w 2396610"/>
              <a:gd name="connsiteY2" fmla="*/ 29479 h 3419374"/>
              <a:gd name="connsiteX3" fmla="*/ 1858129 w 2396610"/>
              <a:gd name="connsiteY3" fmla="*/ 424560 h 3419374"/>
              <a:gd name="connsiteX4" fmla="*/ 1815060 w 2396610"/>
              <a:gd name="connsiteY4" fmla="*/ 486265 h 3419374"/>
              <a:gd name="connsiteX5" fmla="*/ 1767435 w 2396610"/>
              <a:gd name="connsiteY5" fmla="*/ 578340 h 3419374"/>
              <a:gd name="connsiteX6" fmla="*/ 1691235 w 2396610"/>
              <a:gd name="connsiteY6" fmla="*/ 671796 h 3419374"/>
              <a:gd name="connsiteX7" fmla="*/ 1570723 w 2396610"/>
              <a:gd name="connsiteY7" fmla="*/ 730464 h 3419374"/>
              <a:gd name="connsiteX8" fmla="*/ 865458 w 2396610"/>
              <a:gd name="connsiteY8" fmla="*/ 1043409 h 3419374"/>
              <a:gd name="connsiteX9" fmla="*/ 625953 w 2396610"/>
              <a:gd name="connsiteY9" fmla="*/ 1308591 h 3419374"/>
              <a:gd name="connsiteX10" fmla="*/ 68534 w 2396610"/>
              <a:gd name="connsiteY10" fmla="*/ 1998117 h 3419374"/>
              <a:gd name="connsiteX11" fmla="*/ 39130 w 2396610"/>
              <a:gd name="connsiteY11" fmla="*/ 2915830 h 3419374"/>
              <a:gd name="connsiteX12" fmla="*/ 342550 w 2396610"/>
              <a:gd name="connsiteY12" fmla="*/ 3418724 h 3419374"/>
              <a:gd name="connsiteX13" fmla="*/ 792985 w 2396610"/>
              <a:gd name="connsiteY13" fmla="*/ 2819890 h 3419374"/>
              <a:gd name="connsiteX14" fmla="*/ 1074594 w 2396610"/>
              <a:gd name="connsiteY14" fmla="*/ 2520750 h 3419374"/>
              <a:gd name="connsiteX15" fmla="*/ 1450072 w 2396610"/>
              <a:gd name="connsiteY15" fmla="*/ 2171500 h 3419374"/>
              <a:gd name="connsiteX16" fmla="*/ 1717324 w 2396610"/>
              <a:gd name="connsiteY16" fmla="*/ 1876501 h 3419374"/>
              <a:gd name="connsiteX17" fmla="*/ 1892778 w 2396610"/>
              <a:gd name="connsiteY17" fmla="*/ 1591856 h 3419374"/>
              <a:gd name="connsiteX18" fmla="*/ 2098187 w 2396610"/>
              <a:gd name="connsiteY18" fmla="*/ 1220519 h 3419374"/>
              <a:gd name="connsiteX19" fmla="*/ 2241477 w 2396610"/>
              <a:gd name="connsiteY19" fmla="*/ 997992 h 3419374"/>
              <a:gd name="connsiteX20" fmla="*/ 2382833 w 2396610"/>
              <a:gd name="connsiteY20" fmla="*/ 755174 h 3419374"/>
              <a:gd name="connsiteX21" fmla="*/ 2390701 w 2396610"/>
              <a:gd name="connsiteY21" fmla="*/ 374589 h 3419374"/>
              <a:gd name="connsiteX22" fmla="*/ 2246308 w 2396610"/>
              <a:gd name="connsiteY22" fmla="*/ 237097 h 3419374"/>
              <a:gd name="connsiteX0" fmla="*/ 2246308 w 2396610"/>
              <a:gd name="connsiteY0" fmla="*/ 270849 h 3453126"/>
              <a:gd name="connsiteX1" fmla="*/ 2057463 w 2396610"/>
              <a:gd name="connsiteY1" fmla="*/ 21129 h 3453126"/>
              <a:gd name="connsiteX2" fmla="*/ 1654240 w 2396610"/>
              <a:gd name="connsiteY2" fmla="*/ 63231 h 3453126"/>
              <a:gd name="connsiteX3" fmla="*/ 1858129 w 2396610"/>
              <a:gd name="connsiteY3" fmla="*/ 458312 h 3453126"/>
              <a:gd name="connsiteX4" fmla="*/ 1815060 w 2396610"/>
              <a:gd name="connsiteY4" fmla="*/ 520017 h 3453126"/>
              <a:gd name="connsiteX5" fmla="*/ 1767435 w 2396610"/>
              <a:gd name="connsiteY5" fmla="*/ 612092 h 3453126"/>
              <a:gd name="connsiteX6" fmla="*/ 1691235 w 2396610"/>
              <a:gd name="connsiteY6" fmla="*/ 705548 h 3453126"/>
              <a:gd name="connsiteX7" fmla="*/ 1570723 w 2396610"/>
              <a:gd name="connsiteY7" fmla="*/ 764216 h 3453126"/>
              <a:gd name="connsiteX8" fmla="*/ 865458 w 2396610"/>
              <a:gd name="connsiteY8" fmla="*/ 1077161 h 3453126"/>
              <a:gd name="connsiteX9" fmla="*/ 625953 w 2396610"/>
              <a:gd name="connsiteY9" fmla="*/ 1342343 h 3453126"/>
              <a:gd name="connsiteX10" fmla="*/ 68534 w 2396610"/>
              <a:gd name="connsiteY10" fmla="*/ 2031869 h 3453126"/>
              <a:gd name="connsiteX11" fmla="*/ 39130 w 2396610"/>
              <a:gd name="connsiteY11" fmla="*/ 2949582 h 3453126"/>
              <a:gd name="connsiteX12" fmla="*/ 342550 w 2396610"/>
              <a:gd name="connsiteY12" fmla="*/ 3452476 h 3453126"/>
              <a:gd name="connsiteX13" fmla="*/ 792985 w 2396610"/>
              <a:gd name="connsiteY13" fmla="*/ 2853642 h 3453126"/>
              <a:gd name="connsiteX14" fmla="*/ 1074594 w 2396610"/>
              <a:gd name="connsiteY14" fmla="*/ 2554502 h 3453126"/>
              <a:gd name="connsiteX15" fmla="*/ 1450072 w 2396610"/>
              <a:gd name="connsiteY15" fmla="*/ 2205252 h 3453126"/>
              <a:gd name="connsiteX16" fmla="*/ 1717324 w 2396610"/>
              <a:gd name="connsiteY16" fmla="*/ 1910253 h 3453126"/>
              <a:gd name="connsiteX17" fmla="*/ 1892778 w 2396610"/>
              <a:gd name="connsiteY17" fmla="*/ 1625608 h 3453126"/>
              <a:gd name="connsiteX18" fmla="*/ 2098187 w 2396610"/>
              <a:gd name="connsiteY18" fmla="*/ 1254271 h 3453126"/>
              <a:gd name="connsiteX19" fmla="*/ 2241477 w 2396610"/>
              <a:gd name="connsiteY19" fmla="*/ 1031744 h 3453126"/>
              <a:gd name="connsiteX20" fmla="*/ 2382833 w 2396610"/>
              <a:gd name="connsiteY20" fmla="*/ 788926 h 3453126"/>
              <a:gd name="connsiteX21" fmla="*/ 2390701 w 2396610"/>
              <a:gd name="connsiteY21" fmla="*/ 408341 h 3453126"/>
              <a:gd name="connsiteX22" fmla="*/ 2246308 w 2396610"/>
              <a:gd name="connsiteY22" fmla="*/ 270849 h 3453126"/>
              <a:gd name="connsiteX0" fmla="*/ 2266187 w 2395405"/>
              <a:gd name="connsiteY0" fmla="*/ 222887 h 3449891"/>
              <a:gd name="connsiteX1" fmla="*/ 2057463 w 2395405"/>
              <a:gd name="connsiteY1" fmla="*/ 17894 h 3449891"/>
              <a:gd name="connsiteX2" fmla="*/ 1654240 w 2395405"/>
              <a:gd name="connsiteY2" fmla="*/ 59996 h 3449891"/>
              <a:gd name="connsiteX3" fmla="*/ 1858129 w 2395405"/>
              <a:gd name="connsiteY3" fmla="*/ 455077 h 3449891"/>
              <a:gd name="connsiteX4" fmla="*/ 1815060 w 2395405"/>
              <a:gd name="connsiteY4" fmla="*/ 516782 h 3449891"/>
              <a:gd name="connsiteX5" fmla="*/ 1767435 w 2395405"/>
              <a:gd name="connsiteY5" fmla="*/ 608857 h 3449891"/>
              <a:gd name="connsiteX6" fmla="*/ 1691235 w 2395405"/>
              <a:gd name="connsiteY6" fmla="*/ 702313 h 3449891"/>
              <a:gd name="connsiteX7" fmla="*/ 1570723 w 2395405"/>
              <a:gd name="connsiteY7" fmla="*/ 760981 h 3449891"/>
              <a:gd name="connsiteX8" fmla="*/ 865458 w 2395405"/>
              <a:gd name="connsiteY8" fmla="*/ 1073926 h 3449891"/>
              <a:gd name="connsiteX9" fmla="*/ 625953 w 2395405"/>
              <a:gd name="connsiteY9" fmla="*/ 1339108 h 3449891"/>
              <a:gd name="connsiteX10" fmla="*/ 68534 w 2395405"/>
              <a:gd name="connsiteY10" fmla="*/ 2028634 h 3449891"/>
              <a:gd name="connsiteX11" fmla="*/ 39130 w 2395405"/>
              <a:gd name="connsiteY11" fmla="*/ 2946347 h 3449891"/>
              <a:gd name="connsiteX12" fmla="*/ 342550 w 2395405"/>
              <a:gd name="connsiteY12" fmla="*/ 3449241 h 3449891"/>
              <a:gd name="connsiteX13" fmla="*/ 792985 w 2395405"/>
              <a:gd name="connsiteY13" fmla="*/ 2850407 h 3449891"/>
              <a:gd name="connsiteX14" fmla="*/ 1074594 w 2395405"/>
              <a:gd name="connsiteY14" fmla="*/ 2551267 h 3449891"/>
              <a:gd name="connsiteX15" fmla="*/ 1450072 w 2395405"/>
              <a:gd name="connsiteY15" fmla="*/ 2202017 h 3449891"/>
              <a:gd name="connsiteX16" fmla="*/ 1717324 w 2395405"/>
              <a:gd name="connsiteY16" fmla="*/ 1907018 h 3449891"/>
              <a:gd name="connsiteX17" fmla="*/ 1892778 w 2395405"/>
              <a:gd name="connsiteY17" fmla="*/ 1622373 h 3449891"/>
              <a:gd name="connsiteX18" fmla="*/ 2098187 w 2395405"/>
              <a:gd name="connsiteY18" fmla="*/ 1251036 h 3449891"/>
              <a:gd name="connsiteX19" fmla="*/ 2241477 w 2395405"/>
              <a:gd name="connsiteY19" fmla="*/ 1028509 h 3449891"/>
              <a:gd name="connsiteX20" fmla="*/ 2382833 w 2395405"/>
              <a:gd name="connsiteY20" fmla="*/ 785691 h 3449891"/>
              <a:gd name="connsiteX21" fmla="*/ 2390701 w 2395405"/>
              <a:gd name="connsiteY21" fmla="*/ 405106 h 3449891"/>
              <a:gd name="connsiteX22" fmla="*/ 2266187 w 2395405"/>
              <a:gd name="connsiteY22" fmla="*/ 222887 h 3449891"/>
              <a:gd name="connsiteX0" fmla="*/ 2266187 w 2395405"/>
              <a:gd name="connsiteY0" fmla="*/ 217106 h 3444110"/>
              <a:gd name="connsiteX1" fmla="*/ 2057463 w 2395405"/>
              <a:gd name="connsiteY1" fmla="*/ 12113 h 3444110"/>
              <a:gd name="connsiteX2" fmla="*/ 1654240 w 2395405"/>
              <a:gd name="connsiteY2" fmla="*/ 54215 h 3444110"/>
              <a:gd name="connsiteX3" fmla="*/ 1495350 w 2395405"/>
              <a:gd name="connsiteY3" fmla="*/ 305179 h 3444110"/>
              <a:gd name="connsiteX4" fmla="*/ 1815060 w 2395405"/>
              <a:gd name="connsiteY4" fmla="*/ 511001 h 3444110"/>
              <a:gd name="connsiteX5" fmla="*/ 1767435 w 2395405"/>
              <a:gd name="connsiteY5" fmla="*/ 603076 h 3444110"/>
              <a:gd name="connsiteX6" fmla="*/ 1691235 w 2395405"/>
              <a:gd name="connsiteY6" fmla="*/ 696532 h 3444110"/>
              <a:gd name="connsiteX7" fmla="*/ 1570723 w 2395405"/>
              <a:gd name="connsiteY7" fmla="*/ 755200 h 3444110"/>
              <a:gd name="connsiteX8" fmla="*/ 865458 w 2395405"/>
              <a:gd name="connsiteY8" fmla="*/ 1068145 h 3444110"/>
              <a:gd name="connsiteX9" fmla="*/ 625953 w 2395405"/>
              <a:gd name="connsiteY9" fmla="*/ 1333327 h 3444110"/>
              <a:gd name="connsiteX10" fmla="*/ 68534 w 2395405"/>
              <a:gd name="connsiteY10" fmla="*/ 2022853 h 3444110"/>
              <a:gd name="connsiteX11" fmla="*/ 39130 w 2395405"/>
              <a:gd name="connsiteY11" fmla="*/ 2940566 h 3444110"/>
              <a:gd name="connsiteX12" fmla="*/ 342550 w 2395405"/>
              <a:gd name="connsiteY12" fmla="*/ 3443460 h 3444110"/>
              <a:gd name="connsiteX13" fmla="*/ 792985 w 2395405"/>
              <a:gd name="connsiteY13" fmla="*/ 2844626 h 3444110"/>
              <a:gd name="connsiteX14" fmla="*/ 1074594 w 2395405"/>
              <a:gd name="connsiteY14" fmla="*/ 2545486 h 3444110"/>
              <a:gd name="connsiteX15" fmla="*/ 1450072 w 2395405"/>
              <a:gd name="connsiteY15" fmla="*/ 2196236 h 3444110"/>
              <a:gd name="connsiteX16" fmla="*/ 1717324 w 2395405"/>
              <a:gd name="connsiteY16" fmla="*/ 1901237 h 3444110"/>
              <a:gd name="connsiteX17" fmla="*/ 1892778 w 2395405"/>
              <a:gd name="connsiteY17" fmla="*/ 1616592 h 3444110"/>
              <a:gd name="connsiteX18" fmla="*/ 2098187 w 2395405"/>
              <a:gd name="connsiteY18" fmla="*/ 1245255 h 3444110"/>
              <a:gd name="connsiteX19" fmla="*/ 2241477 w 2395405"/>
              <a:gd name="connsiteY19" fmla="*/ 1022728 h 3444110"/>
              <a:gd name="connsiteX20" fmla="*/ 2382833 w 2395405"/>
              <a:gd name="connsiteY20" fmla="*/ 779910 h 3444110"/>
              <a:gd name="connsiteX21" fmla="*/ 2390701 w 2395405"/>
              <a:gd name="connsiteY21" fmla="*/ 399325 h 3444110"/>
              <a:gd name="connsiteX22" fmla="*/ 2266187 w 2395405"/>
              <a:gd name="connsiteY22" fmla="*/ 217106 h 3444110"/>
              <a:gd name="connsiteX0" fmla="*/ 2266187 w 2395405"/>
              <a:gd name="connsiteY0" fmla="*/ 514967 h 3741971"/>
              <a:gd name="connsiteX1" fmla="*/ 1977950 w 2395405"/>
              <a:gd name="connsiteY1" fmla="*/ 1861 h 3741971"/>
              <a:gd name="connsiteX2" fmla="*/ 1654240 w 2395405"/>
              <a:gd name="connsiteY2" fmla="*/ 352076 h 3741971"/>
              <a:gd name="connsiteX3" fmla="*/ 1495350 w 2395405"/>
              <a:gd name="connsiteY3" fmla="*/ 603040 h 3741971"/>
              <a:gd name="connsiteX4" fmla="*/ 1815060 w 2395405"/>
              <a:gd name="connsiteY4" fmla="*/ 808862 h 3741971"/>
              <a:gd name="connsiteX5" fmla="*/ 1767435 w 2395405"/>
              <a:gd name="connsiteY5" fmla="*/ 900937 h 3741971"/>
              <a:gd name="connsiteX6" fmla="*/ 1691235 w 2395405"/>
              <a:gd name="connsiteY6" fmla="*/ 994393 h 3741971"/>
              <a:gd name="connsiteX7" fmla="*/ 1570723 w 2395405"/>
              <a:gd name="connsiteY7" fmla="*/ 1053061 h 3741971"/>
              <a:gd name="connsiteX8" fmla="*/ 865458 w 2395405"/>
              <a:gd name="connsiteY8" fmla="*/ 1366006 h 3741971"/>
              <a:gd name="connsiteX9" fmla="*/ 625953 w 2395405"/>
              <a:gd name="connsiteY9" fmla="*/ 1631188 h 3741971"/>
              <a:gd name="connsiteX10" fmla="*/ 68534 w 2395405"/>
              <a:gd name="connsiteY10" fmla="*/ 2320714 h 3741971"/>
              <a:gd name="connsiteX11" fmla="*/ 39130 w 2395405"/>
              <a:gd name="connsiteY11" fmla="*/ 3238427 h 3741971"/>
              <a:gd name="connsiteX12" fmla="*/ 342550 w 2395405"/>
              <a:gd name="connsiteY12" fmla="*/ 3741321 h 3741971"/>
              <a:gd name="connsiteX13" fmla="*/ 792985 w 2395405"/>
              <a:gd name="connsiteY13" fmla="*/ 3142487 h 3741971"/>
              <a:gd name="connsiteX14" fmla="*/ 1074594 w 2395405"/>
              <a:gd name="connsiteY14" fmla="*/ 2843347 h 3741971"/>
              <a:gd name="connsiteX15" fmla="*/ 1450072 w 2395405"/>
              <a:gd name="connsiteY15" fmla="*/ 2494097 h 3741971"/>
              <a:gd name="connsiteX16" fmla="*/ 1717324 w 2395405"/>
              <a:gd name="connsiteY16" fmla="*/ 2199098 h 3741971"/>
              <a:gd name="connsiteX17" fmla="*/ 1892778 w 2395405"/>
              <a:gd name="connsiteY17" fmla="*/ 1914453 h 3741971"/>
              <a:gd name="connsiteX18" fmla="*/ 2098187 w 2395405"/>
              <a:gd name="connsiteY18" fmla="*/ 1543116 h 3741971"/>
              <a:gd name="connsiteX19" fmla="*/ 2241477 w 2395405"/>
              <a:gd name="connsiteY19" fmla="*/ 1320589 h 3741971"/>
              <a:gd name="connsiteX20" fmla="*/ 2382833 w 2395405"/>
              <a:gd name="connsiteY20" fmla="*/ 1077771 h 3741971"/>
              <a:gd name="connsiteX21" fmla="*/ 2390701 w 2395405"/>
              <a:gd name="connsiteY21" fmla="*/ 697186 h 3741971"/>
              <a:gd name="connsiteX22" fmla="*/ 2266187 w 2395405"/>
              <a:gd name="connsiteY22" fmla="*/ 514967 h 3741971"/>
              <a:gd name="connsiteX0" fmla="*/ 2310914 w 2392941"/>
              <a:gd name="connsiteY0" fmla="*/ 459309 h 3740978"/>
              <a:gd name="connsiteX1" fmla="*/ 1977950 w 2392941"/>
              <a:gd name="connsiteY1" fmla="*/ 868 h 3740978"/>
              <a:gd name="connsiteX2" fmla="*/ 1654240 w 2392941"/>
              <a:gd name="connsiteY2" fmla="*/ 351083 h 3740978"/>
              <a:gd name="connsiteX3" fmla="*/ 1495350 w 2392941"/>
              <a:gd name="connsiteY3" fmla="*/ 602047 h 3740978"/>
              <a:gd name="connsiteX4" fmla="*/ 1815060 w 2392941"/>
              <a:gd name="connsiteY4" fmla="*/ 807869 h 3740978"/>
              <a:gd name="connsiteX5" fmla="*/ 1767435 w 2392941"/>
              <a:gd name="connsiteY5" fmla="*/ 899944 h 3740978"/>
              <a:gd name="connsiteX6" fmla="*/ 1691235 w 2392941"/>
              <a:gd name="connsiteY6" fmla="*/ 993400 h 3740978"/>
              <a:gd name="connsiteX7" fmla="*/ 1570723 w 2392941"/>
              <a:gd name="connsiteY7" fmla="*/ 1052068 h 3740978"/>
              <a:gd name="connsiteX8" fmla="*/ 865458 w 2392941"/>
              <a:gd name="connsiteY8" fmla="*/ 1365013 h 3740978"/>
              <a:gd name="connsiteX9" fmla="*/ 625953 w 2392941"/>
              <a:gd name="connsiteY9" fmla="*/ 1630195 h 3740978"/>
              <a:gd name="connsiteX10" fmla="*/ 68534 w 2392941"/>
              <a:gd name="connsiteY10" fmla="*/ 2319721 h 3740978"/>
              <a:gd name="connsiteX11" fmla="*/ 39130 w 2392941"/>
              <a:gd name="connsiteY11" fmla="*/ 3237434 h 3740978"/>
              <a:gd name="connsiteX12" fmla="*/ 342550 w 2392941"/>
              <a:gd name="connsiteY12" fmla="*/ 3740328 h 3740978"/>
              <a:gd name="connsiteX13" fmla="*/ 792985 w 2392941"/>
              <a:gd name="connsiteY13" fmla="*/ 3141494 h 3740978"/>
              <a:gd name="connsiteX14" fmla="*/ 1074594 w 2392941"/>
              <a:gd name="connsiteY14" fmla="*/ 2842354 h 3740978"/>
              <a:gd name="connsiteX15" fmla="*/ 1450072 w 2392941"/>
              <a:gd name="connsiteY15" fmla="*/ 2493104 h 3740978"/>
              <a:gd name="connsiteX16" fmla="*/ 1717324 w 2392941"/>
              <a:gd name="connsiteY16" fmla="*/ 2198105 h 3740978"/>
              <a:gd name="connsiteX17" fmla="*/ 1892778 w 2392941"/>
              <a:gd name="connsiteY17" fmla="*/ 1913460 h 3740978"/>
              <a:gd name="connsiteX18" fmla="*/ 2098187 w 2392941"/>
              <a:gd name="connsiteY18" fmla="*/ 1542123 h 3740978"/>
              <a:gd name="connsiteX19" fmla="*/ 2241477 w 2392941"/>
              <a:gd name="connsiteY19" fmla="*/ 1319596 h 3740978"/>
              <a:gd name="connsiteX20" fmla="*/ 2382833 w 2392941"/>
              <a:gd name="connsiteY20" fmla="*/ 1076778 h 3740978"/>
              <a:gd name="connsiteX21" fmla="*/ 2390701 w 2392941"/>
              <a:gd name="connsiteY21" fmla="*/ 696193 h 3740978"/>
              <a:gd name="connsiteX22" fmla="*/ 2310914 w 2392941"/>
              <a:gd name="connsiteY22" fmla="*/ 459309 h 3740978"/>
              <a:gd name="connsiteX0" fmla="*/ 2310914 w 2392941"/>
              <a:gd name="connsiteY0" fmla="*/ 459309 h 3740978"/>
              <a:gd name="connsiteX1" fmla="*/ 1928255 w 2392941"/>
              <a:gd name="connsiteY1" fmla="*/ 868 h 3740978"/>
              <a:gd name="connsiteX2" fmla="*/ 1654240 w 2392941"/>
              <a:gd name="connsiteY2" fmla="*/ 351083 h 3740978"/>
              <a:gd name="connsiteX3" fmla="*/ 1495350 w 2392941"/>
              <a:gd name="connsiteY3" fmla="*/ 602047 h 3740978"/>
              <a:gd name="connsiteX4" fmla="*/ 1815060 w 2392941"/>
              <a:gd name="connsiteY4" fmla="*/ 807869 h 3740978"/>
              <a:gd name="connsiteX5" fmla="*/ 1767435 w 2392941"/>
              <a:gd name="connsiteY5" fmla="*/ 899944 h 3740978"/>
              <a:gd name="connsiteX6" fmla="*/ 1691235 w 2392941"/>
              <a:gd name="connsiteY6" fmla="*/ 993400 h 3740978"/>
              <a:gd name="connsiteX7" fmla="*/ 1570723 w 2392941"/>
              <a:gd name="connsiteY7" fmla="*/ 1052068 h 3740978"/>
              <a:gd name="connsiteX8" fmla="*/ 865458 w 2392941"/>
              <a:gd name="connsiteY8" fmla="*/ 1365013 h 3740978"/>
              <a:gd name="connsiteX9" fmla="*/ 625953 w 2392941"/>
              <a:gd name="connsiteY9" fmla="*/ 1630195 h 3740978"/>
              <a:gd name="connsiteX10" fmla="*/ 68534 w 2392941"/>
              <a:gd name="connsiteY10" fmla="*/ 2319721 h 3740978"/>
              <a:gd name="connsiteX11" fmla="*/ 39130 w 2392941"/>
              <a:gd name="connsiteY11" fmla="*/ 3237434 h 3740978"/>
              <a:gd name="connsiteX12" fmla="*/ 342550 w 2392941"/>
              <a:gd name="connsiteY12" fmla="*/ 3740328 h 3740978"/>
              <a:gd name="connsiteX13" fmla="*/ 792985 w 2392941"/>
              <a:gd name="connsiteY13" fmla="*/ 3141494 h 3740978"/>
              <a:gd name="connsiteX14" fmla="*/ 1074594 w 2392941"/>
              <a:gd name="connsiteY14" fmla="*/ 2842354 h 3740978"/>
              <a:gd name="connsiteX15" fmla="*/ 1450072 w 2392941"/>
              <a:gd name="connsiteY15" fmla="*/ 2493104 h 3740978"/>
              <a:gd name="connsiteX16" fmla="*/ 1717324 w 2392941"/>
              <a:gd name="connsiteY16" fmla="*/ 2198105 h 3740978"/>
              <a:gd name="connsiteX17" fmla="*/ 1892778 w 2392941"/>
              <a:gd name="connsiteY17" fmla="*/ 1913460 h 3740978"/>
              <a:gd name="connsiteX18" fmla="*/ 2098187 w 2392941"/>
              <a:gd name="connsiteY18" fmla="*/ 1542123 h 3740978"/>
              <a:gd name="connsiteX19" fmla="*/ 2241477 w 2392941"/>
              <a:gd name="connsiteY19" fmla="*/ 1319596 h 3740978"/>
              <a:gd name="connsiteX20" fmla="*/ 2382833 w 2392941"/>
              <a:gd name="connsiteY20" fmla="*/ 1076778 h 3740978"/>
              <a:gd name="connsiteX21" fmla="*/ 2390701 w 2392941"/>
              <a:gd name="connsiteY21" fmla="*/ 696193 h 3740978"/>
              <a:gd name="connsiteX22" fmla="*/ 2310914 w 2392941"/>
              <a:gd name="connsiteY22" fmla="*/ 459309 h 3740978"/>
              <a:gd name="connsiteX0" fmla="*/ 2310914 w 2392941"/>
              <a:gd name="connsiteY0" fmla="*/ 459309 h 3740978"/>
              <a:gd name="connsiteX1" fmla="*/ 1928255 w 2392941"/>
              <a:gd name="connsiteY1" fmla="*/ 868 h 3740978"/>
              <a:gd name="connsiteX2" fmla="*/ 1614483 w 2392941"/>
              <a:gd name="connsiteY2" fmla="*/ 351083 h 3740978"/>
              <a:gd name="connsiteX3" fmla="*/ 1495350 w 2392941"/>
              <a:gd name="connsiteY3" fmla="*/ 602047 h 3740978"/>
              <a:gd name="connsiteX4" fmla="*/ 1815060 w 2392941"/>
              <a:gd name="connsiteY4" fmla="*/ 807869 h 3740978"/>
              <a:gd name="connsiteX5" fmla="*/ 1767435 w 2392941"/>
              <a:gd name="connsiteY5" fmla="*/ 899944 h 3740978"/>
              <a:gd name="connsiteX6" fmla="*/ 1691235 w 2392941"/>
              <a:gd name="connsiteY6" fmla="*/ 993400 h 3740978"/>
              <a:gd name="connsiteX7" fmla="*/ 1570723 w 2392941"/>
              <a:gd name="connsiteY7" fmla="*/ 1052068 h 3740978"/>
              <a:gd name="connsiteX8" fmla="*/ 865458 w 2392941"/>
              <a:gd name="connsiteY8" fmla="*/ 1365013 h 3740978"/>
              <a:gd name="connsiteX9" fmla="*/ 625953 w 2392941"/>
              <a:gd name="connsiteY9" fmla="*/ 1630195 h 3740978"/>
              <a:gd name="connsiteX10" fmla="*/ 68534 w 2392941"/>
              <a:gd name="connsiteY10" fmla="*/ 2319721 h 3740978"/>
              <a:gd name="connsiteX11" fmla="*/ 39130 w 2392941"/>
              <a:gd name="connsiteY11" fmla="*/ 3237434 h 3740978"/>
              <a:gd name="connsiteX12" fmla="*/ 342550 w 2392941"/>
              <a:gd name="connsiteY12" fmla="*/ 3740328 h 3740978"/>
              <a:gd name="connsiteX13" fmla="*/ 792985 w 2392941"/>
              <a:gd name="connsiteY13" fmla="*/ 3141494 h 3740978"/>
              <a:gd name="connsiteX14" fmla="*/ 1074594 w 2392941"/>
              <a:gd name="connsiteY14" fmla="*/ 2842354 h 3740978"/>
              <a:gd name="connsiteX15" fmla="*/ 1450072 w 2392941"/>
              <a:gd name="connsiteY15" fmla="*/ 2493104 h 3740978"/>
              <a:gd name="connsiteX16" fmla="*/ 1717324 w 2392941"/>
              <a:gd name="connsiteY16" fmla="*/ 2198105 h 3740978"/>
              <a:gd name="connsiteX17" fmla="*/ 1892778 w 2392941"/>
              <a:gd name="connsiteY17" fmla="*/ 1913460 h 3740978"/>
              <a:gd name="connsiteX18" fmla="*/ 2098187 w 2392941"/>
              <a:gd name="connsiteY18" fmla="*/ 1542123 h 3740978"/>
              <a:gd name="connsiteX19" fmla="*/ 2241477 w 2392941"/>
              <a:gd name="connsiteY19" fmla="*/ 1319596 h 3740978"/>
              <a:gd name="connsiteX20" fmla="*/ 2382833 w 2392941"/>
              <a:gd name="connsiteY20" fmla="*/ 1076778 h 3740978"/>
              <a:gd name="connsiteX21" fmla="*/ 2390701 w 2392941"/>
              <a:gd name="connsiteY21" fmla="*/ 696193 h 3740978"/>
              <a:gd name="connsiteX22" fmla="*/ 2310914 w 2392941"/>
              <a:gd name="connsiteY22" fmla="*/ 459309 h 3740978"/>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815060 w 2392941"/>
              <a:gd name="connsiteY4" fmla="*/ 807891 h 3741000"/>
              <a:gd name="connsiteX5" fmla="*/ 1767435 w 2392941"/>
              <a:gd name="connsiteY5" fmla="*/ 899966 h 3741000"/>
              <a:gd name="connsiteX6" fmla="*/ 1691235 w 2392941"/>
              <a:gd name="connsiteY6" fmla="*/ 993422 h 3741000"/>
              <a:gd name="connsiteX7" fmla="*/ 1570723 w 2392941"/>
              <a:gd name="connsiteY7" fmla="*/ 1052090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767435 w 2392941"/>
              <a:gd name="connsiteY5" fmla="*/ 899966 h 3741000"/>
              <a:gd name="connsiteX6" fmla="*/ 1691235 w 2392941"/>
              <a:gd name="connsiteY6" fmla="*/ 993422 h 3741000"/>
              <a:gd name="connsiteX7" fmla="*/ 1570723 w 2392941"/>
              <a:gd name="connsiteY7" fmla="*/ 1052090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265509 w 2392941"/>
              <a:gd name="connsiteY5" fmla="*/ 949661 h 3741000"/>
              <a:gd name="connsiteX6" fmla="*/ 1691235 w 2392941"/>
              <a:gd name="connsiteY6" fmla="*/ 993422 h 3741000"/>
              <a:gd name="connsiteX7" fmla="*/ 1570723 w 2392941"/>
              <a:gd name="connsiteY7" fmla="*/ 1052090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265509 w 2392941"/>
              <a:gd name="connsiteY5" fmla="*/ 949661 h 3741000"/>
              <a:gd name="connsiteX6" fmla="*/ 1224096 w 2392941"/>
              <a:gd name="connsiteY6" fmla="*/ 1038148 h 3741000"/>
              <a:gd name="connsiteX7" fmla="*/ 1570723 w 2392941"/>
              <a:gd name="connsiteY7" fmla="*/ 1052090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265509 w 2392941"/>
              <a:gd name="connsiteY5" fmla="*/ 949661 h 3741000"/>
              <a:gd name="connsiteX6" fmla="*/ 1224096 w 2392941"/>
              <a:gd name="connsiteY6" fmla="*/ 1038148 h 3741000"/>
              <a:gd name="connsiteX7" fmla="*/ 1093645 w 2392941"/>
              <a:gd name="connsiteY7" fmla="*/ 1126633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265509 w 2392941"/>
              <a:gd name="connsiteY5" fmla="*/ 949661 h 3741000"/>
              <a:gd name="connsiteX6" fmla="*/ 1149553 w 2392941"/>
              <a:gd name="connsiteY6" fmla="*/ 1028209 h 3741000"/>
              <a:gd name="connsiteX7" fmla="*/ 1093645 w 2392941"/>
              <a:gd name="connsiteY7" fmla="*/ 1126633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333012 w 2392941"/>
              <a:gd name="connsiteY4" fmla="*/ 832739 h 3741000"/>
              <a:gd name="connsiteX5" fmla="*/ 1230722 w 2392941"/>
              <a:gd name="connsiteY5" fmla="*/ 909904 h 3741000"/>
              <a:gd name="connsiteX6" fmla="*/ 1149553 w 2392941"/>
              <a:gd name="connsiteY6" fmla="*/ 1028209 h 3741000"/>
              <a:gd name="connsiteX7" fmla="*/ 1093645 w 2392941"/>
              <a:gd name="connsiteY7" fmla="*/ 1126633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31 h 3741000"/>
              <a:gd name="connsiteX1" fmla="*/ 1928255 w 2392941"/>
              <a:gd name="connsiteY1" fmla="*/ 890 h 3741000"/>
              <a:gd name="connsiteX2" fmla="*/ 1614483 w 2392941"/>
              <a:gd name="connsiteY2" fmla="*/ 351105 h 3741000"/>
              <a:gd name="connsiteX3" fmla="*/ 1425776 w 2392941"/>
              <a:gd name="connsiteY3" fmla="*/ 646795 h 3741000"/>
              <a:gd name="connsiteX4" fmla="*/ 1288286 w 2392941"/>
              <a:gd name="connsiteY4" fmla="*/ 783043 h 3741000"/>
              <a:gd name="connsiteX5" fmla="*/ 1230722 w 2392941"/>
              <a:gd name="connsiteY5" fmla="*/ 909904 h 3741000"/>
              <a:gd name="connsiteX6" fmla="*/ 1149553 w 2392941"/>
              <a:gd name="connsiteY6" fmla="*/ 1028209 h 3741000"/>
              <a:gd name="connsiteX7" fmla="*/ 1093645 w 2392941"/>
              <a:gd name="connsiteY7" fmla="*/ 1126633 h 3741000"/>
              <a:gd name="connsiteX8" fmla="*/ 865458 w 2392941"/>
              <a:gd name="connsiteY8" fmla="*/ 1365035 h 3741000"/>
              <a:gd name="connsiteX9" fmla="*/ 625953 w 2392941"/>
              <a:gd name="connsiteY9" fmla="*/ 1630217 h 3741000"/>
              <a:gd name="connsiteX10" fmla="*/ 68534 w 2392941"/>
              <a:gd name="connsiteY10" fmla="*/ 2319743 h 3741000"/>
              <a:gd name="connsiteX11" fmla="*/ 39130 w 2392941"/>
              <a:gd name="connsiteY11" fmla="*/ 3237456 h 3741000"/>
              <a:gd name="connsiteX12" fmla="*/ 342550 w 2392941"/>
              <a:gd name="connsiteY12" fmla="*/ 3740350 h 3741000"/>
              <a:gd name="connsiteX13" fmla="*/ 792985 w 2392941"/>
              <a:gd name="connsiteY13" fmla="*/ 3141516 h 3741000"/>
              <a:gd name="connsiteX14" fmla="*/ 1074594 w 2392941"/>
              <a:gd name="connsiteY14" fmla="*/ 2842376 h 3741000"/>
              <a:gd name="connsiteX15" fmla="*/ 1450072 w 2392941"/>
              <a:gd name="connsiteY15" fmla="*/ 2493126 h 3741000"/>
              <a:gd name="connsiteX16" fmla="*/ 1717324 w 2392941"/>
              <a:gd name="connsiteY16" fmla="*/ 2198127 h 3741000"/>
              <a:gd name="connsiteX17" fmla="*/ 1892778 w 2392941"/>
              <a:gd name="connsiteY17" fmla="*/ 1913482 h 3741000"/>
              <a:gd name="connsiteX18" fmla="*/ 2098187 w 2392941"/>
              <a:gd name="connsiteY18" fmla="*/ 1542145 h 3741000"/>
              <a:gd name="connsiteX19" fmla="*/ 2241477 w 2392941"/>
              <a:gd name="connsiteY19" fmla="*/ 1319618 h 3741000"/>
              <a:gd name="connsiteX20" fmla="*/ 2382833 w 2392941"/>
              <a:gd name="connsiteY20" fmla="*/ 1076800 h 3741000"/>
              <a:gd name="connsiteX21" fmla="*/ 2390701 w 2392941"/>
              <a:gd name="connsiteY21" fmla="*/ 696215 h 3741000"/>
              <a:gd name="connsiteX22" fmla="*/ 2310914 w 2392941"/>
              <a:gd name="connsiteY22" fmla="*/ 459331 h 3741000"/>
              <a:gd name="connsiteX0" fmla="*/ 2310914 w 2392941"/>
              <a:gd name="connsiteY0" fmla="*/ 459302 h 3740971"/>
              <a:gd name="connsiteX1" fmla="*/ 1928255 w 2392941"/>
              <a:gd name="connsiteY1" fmla="*/ 861 h 3740971"/>
              <a:gd name="connsiteX2" fmla="*/ 1614483 w 2392941"/>
              <a:gd name="connsiteY2" fmla="*/ 351076 h 3740971"/>
              <a:gd name="connsiteX3" fmla="*/ 1420807 w 2392941"/>
              <a:gd name="connsiteY3" fmla="*/ 587131 h 3740971"/>
              <a:gd name="connsiteX4" fmla="*/ 1288286 w 2392941"/>
              <a:gd name="connsiteY4" fmla="*/ 783014 h 3740971"/>
              <a:gd name="connsiteX5" fmla="*/ 1230722 w 2392941"/>
              <a:gd name="connsiteY5" fmla="*/ 909875 h 3740971"/>
              <a:gd name="connsiteX6" fmla="*/ 1149553 w 2392941"/>
              <a:gd name="connsiteY6" fmla="*/ 1028180 h 3740971"/>
              <a:gd name="connsiteX7" fmla="*/ 1093645 w 2392941"/>
              <a:gd name="connsiteY7" fmla="*/ 1126604 h 3740971"/>
              <a:gd name="connsiteX8" fmla="*/ 865458 w 2392941"/>
              <a:gd name="connsiteY8" fmla="*/ 1365006 h 3740971"/>
              <a:gd name="connsiteX9" fmla="*/ 625953 w 2392941"/>
              <a:gd name="connsiteY9" fmla="*/ 1630188 h 3740971"/>
              <a:gd name="connsiteX10" fmla="*/ 68534 w 2392941"/>
              <a:gd name="connsiteY10" fmla="*/ 2319714 h 3740971"/>
              <a:gd name="connsiteX11" fmla="*/ 39130 w 2392941"/>
              <a:gd name="connsiteY11" fmla="*/ 3237427 h 3740971"/>
              <a:gd name="connsiteX12" fmla="*/ 342550 w 2392941"/>
              <a:gd name="connsiteY12" fmla="*/ 3740321 h 3740971"/>
              <a:gd name="connsiteX13" fmla="*/ 792985 w 2392941"/>
              <a:gd name="connsiteY13" fmla="*/ 3141487 h 3740971"/>
              <a:gd name="connsiteX14" fmla="*/ 1074594 w 2392941"/>
              <a:gd name="connsiteY14" fmla="*/ 2842347 h 3740971"/>
              <a:gd name="connsiteX15" fmla="*/ 1450072 w 2392941"/>
              <a:gd name="connsiteY15" fmla="*/ 2493097 h 3740971"/>
              <a:gd name="connsiteX16" fmla="*/ 1717324 w 2392941"/>
              <a:gd name="connsiteY16" fmla="*/ 2198098 h 3740971"/>
              <a:gd name="connsiteX17" fmla="*/ 1892778 w 2392941"/>
              <a:gd name="connsiteY17" fmla="*/ 1913453 h 3740971"/>
              <a:gd name="connsiteX18" fmla="*/ 2098187 w 2392941"/>
              <a:gd name="connsiteY18" fmla="*/ 1542116 h 3740971"/>
              <a:gd name="connsiteX19" fmla="*/ 2241477 w 2392941"/>
              <a:gd name="connsiteY19" fmla="*/ 1319589 h 3740971"/>
              <a:gd name="connsiteX20" fmla="*/ 2382833 w 2392941"/>
              <a:gd name="connsiteY20" fmla="*/ 1076771 h 3740971"/>
              <a:gd name="connsiteX21" fmla="*/ 2390701 w 2392941"/>
              <a:gd name="connsiteY21" fmla="*/ 696186 h 3740971"/>
              <a:gd name="connsiteX22" fmla="*/ 2310914 w 2392941"/>
              <a:gd name="connsiteY22" fmla="*/ 459302 h 3740971"/>
              <a:gd name="connsiteX0" fmla="*/ 2310914 w 2392941"/>
              <a:gd name="connsiteY0" fmla="*/ 459709 h 3741378"/>
              <a:gd name="connsiteX1" fmla="*/ 1928255 w 2392941"/>
              <a:gd name="connsiteY1" fmla="*/ 1268 h 3741378"/>
              <a:gd name="connsiteX2" fmla="*/ 1589635 w 2392941"/>
              <a:gd name="connsiteY2" fmla="*/ 331605 h 3741378"/>
              <a:gd name="connsiteX3" fmla="*/ 1420807 w 2392941"/>
              <a:gd name="connsiteY3" fmla="*/ 587538 h 3741378"/>
              <a:gd name="connsiteX4" fmla="*/ 1288286 w 2392941"/>
              <a:gd name="connsiteY4" fmla="*/ 783421 h 3741378"/>
              <a:gd name="connsiteX5" fmla="*/ 1230722 w 2392941"/>
              <a:gd name="connsiteY5" fmla="*/ 910282 h 3741378"/>
              <a:gd name="connsiteX6" fmla="*/ 1149553 w 2392941"/>
              <a:gd name="connsiteY6" fmla="*/ 1028587 h 3741378"/>
              <a:gd name="connsiteX7" fmla="*/ 1093645 w 2392941"/>
              <a:gd name="connsiteY7" fmla="*/ 1127011 h 3741378"/>
              <a:gd name="connsiteX8" fmla="*/ 865458 w 2392941"/>
              <a:gd name="connsiteY8" fmla="*/ 1365413 h 3741378"/>
              <a:gd name="connsiteX9" fmla="*/ 625953 w 2392941"/>
              <a:gd name="connsiteY9" fmla="*/ 1630595 h 3741378"/>
              <a:gd name="connsiteX10" fmla="*/ 68534 w 2392941"/>
              <a:gd name="connsiteY10" fmla="*/ 2320121 h 3741378"/>
              <a:gd name="connsiteX11" fmla="*/ 39130 w 2392941"/>
              <a:gd name="connsiteY11" fmla="*/ 3237834 h 3741378"/>
              <a:gd name="connsiteX12" fmla="*/ 342550 w 2392941"/>
              <a:gd name="connsiteY12" fmla="*/ 3740728 h 3741378"/>
              <a:gd name="connsiteX13" fmla="*/ 792985 w 2392941"/>
              <a:gd name="connsiteY13" fmla="*/ 3141894 h 3741378"/>
              <a:gd name="connsiteX14" fmla="*/ 1074594 w 2392941"/>
              <a:gd name="connsiteY14" fmla="*/ 2842754 h 3741378"/>
              <a:gd name="connsiteX15" fmla="*/ 1450072 w 2392941"/>
              <a:gd name="connsiteY15" fmla="*/ 2493504 h 3741378"/>
              <a:gd name="connsiteX16" fmla="*/ 1717324 w 2392941"/>
              <a:gd name="connsiteY16" fmla="*/ 2198505 h 3741378"/>
              <a:gd name="connsiteX17" fmla="*/ 1892778 w 2392941"/>
              <a:gd name="connsiteY17" fmla="*/ 1913860 h 3741378"/>
              <a:gd name="connsiteX18" fmla="*/ 2098187 w 2392941"/>
              <a:gd name="connsiteY18" fmla="*/ 1542523 h 3741378"/>
              <a:gd name="connsiteX19" fmla="*/ 2241477 w 2392941"/>
              <a:gd name="connsiteY19" fmla="*/ 1319996 h 3741378"/>
              <a:gd name="connsiteX20" fmla="*/ 2382833 w 2392941"/>
              <a:gd name="connsiteY20" fmla="*/ 1077178 h 3741378"/>
              <a:gd name="connsiteX21" fmla="*/ 2390701 w 2392941"/>
              <a:gd name="connsiteY21" fmla="*/ 696593 h 3741378"/>
              <a:gd name="connsiteX22" fmla="*/ 2310914 w 2392941"/>
              <a:gd name="connsiteY22" fmla="*/ 459709 h 3741378"/>
              <a:gd name="connsiteX0" fmla="*/ 2261218 w 2395701"/>
              <a:gd name="connsiteY0" fmla="*/ 474904 h 3741665"/>
              <a:gd name="connsiteX1" fmla="*/ 1928255 w 2395701"/>
              <a:gd name="connsiteY1" fmla="*/ 1555 h 3741665"/>
              <a:gd name="connsiteX2" fmla="*/ 1589635 w 2395701"/>
              <a:gd name="connsiteY2" fmla="*/ 331892 h 3741665"/>
              <a:gd name="connsiteX3" fmla="*/ 1420807 w 2395701"/>
              <a:gd name="connsiteY3" fmla="*/ 587825 h 3741665"/>
              <a:gd name="connsiteX4" fmla="*/ 1288286 w 2395701"/>
              <a:gd name="connsiteY4" fmla="*/ 783708 h 3741665"/>
              <a:gd name="connsiteX5" fmla="*/ 1230722 w 2395701"/>
              <a:gd name="connsiteY5" fmla="*/ 910569 h 3741665"/>
              <a:gd name="connsiteX6" fmla="*/ 1149553 w 2395701"/>
              <a:gd name="connsiteY6" fmla="*/ 1028874 h 3741665"/>
              <a:gd name="connsiteX7" fmla="*/ 1093645 w 2395701"/>
              <a:gd name="connsiteY7" fmla="*/ 1127298 h 3741665"/>
              <a:gd name="connsiteX8" fmla="*/ 865458 w 2395701"/>
              <a:gd name="connsiteY8" fmla="*/ 1365700 h 3741665"/>
              <a:gd name="connsiteX9" fmla="*/ 625953 w 2395701"/>
              <a:gd name="connsiteY9" fmla="*/ 1630882 h 3741665"/>
              <a:gd name="connsiteX10" fmla="*/ 68534 w 2395701"/>
              <a:gd name="connsiteY10" fmla="*/ 2320408 h 3741665"/>
              <a:gd name="connsiteX11" fmla="*/ 39130 w 2395701"/>
              <a:gd name="connsiteY11" fmla="*/ 3238121 h 3741665"/>
              <a:gd name="connsiteX12" fmla="*/ 342550 w 2395701"/>
              <a:gd name="connsiteY12" fmla="*/ 3741015 h 3741665"/>
              <a:gd name="connsiteX13" fmla="*/ 792985 w 2395701"/>
              <a:gd name="connsiteY13" fmla="*/ 3142181 h 3741665"/>
              <a:gd name="connsiteX14" fmla="*/ 1074594 w 2395701"/>
              <a:gd name="connsiteY14" fmla="*/ 2843041 h 3741665"/>
              <a:gd name="connsiteX15" fmla="*/ 1450072 w 2395701"/>
              <a:gd name="connsiteY15" fmla="*/ 2493791 h 3741665"/>
              <a:gd name="connsiteX16" fmla="*/ 1717324 w 2395701"/>
              <a:gd name="connsiteY16" fmla="*/ 2198792 h 3741665"/>
              <a:gd name="connsiteX17" fmla="*/ 1892778 w 2395701"/>
              <a:gd name="connsiteY17" fmla="*/ 1914147 h 3741665"/>
              <a:gd name="connsiteX18" fmla="*/ 2098187 w 2395701"/>
              <a:gd name="connsiteY18" fmla="*/ 1542810 h 3741665"/>
              <a:gd name="connsiteX19" fmla="*/ 2241477 w 2395701"/>
              <a:gd name="connsiteY19" fmla="*/ 1320283 h 3741665"/>
              <a:gd name="connsiteX20" fmla="*/ 2382833 w 2395701"/>
              <a:gd name="connsiteY20" fmla="*/ 1077465 h 3741665"/>
              <a:gd name="connsiteX21" fmla="*/ 2390701 w 2395701"/>
              <a:gd name="connsiteY21" fmla="*/ 696880 h 3741665"/>
              <a:gd name="connsiteX22" fmla="*/ 2261218 w 2395701"/>
              <a:gd name="connsiteY22" fmla="*/ 474904 h 3741665"/>
              <a:gd name="connsiteX0" fmla="*/ 2261218 w 2448001"/>
              <a:gd name="connsiteY0" fmla="*/ 474904 h 3741665"/>
              <a:gd name="connsiteX1" fmla="*/ 1928255 w 2448001"/>
              <a:gd name="connsiteY1" fmla="*/ 1555 h 3741665"/>
              <a:gd name="connsiteX2" fmla="*/ 1589635 w 2448001"/>
              <a:gd name="connsiteY2" fmla="*/ 331892 h 3741665"/>
              <a:gd name="connsiteX3" fmla="*/ 1420807 w 2448001"/>
              <a:gd name="connsiteY3" fmla="*/ 587825 h 3741665"/>
              <a:gd name="connsiteX4" fmla="*/ 1288286 w 2448001"/>
              <a:gd name="connsiteY4" fmla="*/ 783708 h 3741665"/>
              <a:gd name="connsiteX5" fmla="*/ 1230722 w 2448001"/>
              <a:gd name="connsiteY5" fmla="*/ 910569 h 3741665"/>
              <a:gd name="connsiteX6" fmla="*/ 1149553 w 2448001"/>
              <a:gd name="connsiteY6" fmla="*/ 1028874 h 3741665"/>
              <a:gd name="connsiteX7" fmla="*/ 1093645 w 2448001"/>
              <a:gd name="connsiteY7" fmla="*/ 1127298 h 3741665"/>
              <a:gd name="connsiteX8" fmla="*/ 865458 w 2448001"/>
              <a:gd name="connsiteY8" fmla="*/ 1365700 h 3741665"/>
              <a:gd name="connsiteX9" fmla="*/ 625953 w 2448001"/>
              <a:gd name="connsiteY9" fmla="*/ 1630882 h 3741665"/>
              <a:gd name="connsiteX10" fmla="*/ 68534 w 2448001"/>
              <a:gd name="connsiteY10" fmla="*/ 2320408 h 3741665"/>
              <a:gd name="connsiteX11" fmla="*/ 39130 w 2448001"/>
              <a:gd name="connsiteY11" fmla="*/ 3238121 h 3741665"/>
              <a:gd name="connsiteX12" fmla="*/ 342550 w 2448001"/>
              <a:gd name="connsiteY12" fmla="*/ 3741015 h 3741665"/>
              <a:gd name="connsiteX13" fmla="*/ 792985 w 2448001"/>
              <a:gd name="connsiteY13" fmla="*/ 3142181 h 3741665"/>
              <a:gd name="connsiteX14" fmla="*/ 1074594 w 2448001"/>
              <a:gd name="connsiteY14" fmla="*/ 2843041 h 3741665"/>
              <a:gd name="connsiteX15" fmla="*/ 1450072 w 2448001"/>
              <a:gd name="connsiteY15" fmla="*/ 2493791 h 3741665"/>
              <a:gd name="connsiteX16" fmla="*/ 1717324 w 2448001"/>
              <a:gd name="connsiteY16" fmla="*/ 2198792 h 3741665"/>
              <a:gd name="connsiteX17" fmla="*/ 1892778 w 2448001"/>
              <a:gd name="connsiteY17" fmla="*/ 1914147 h 3741665"/>
              <a:gd name="connsiteX18" fmla="*/ 2098187 w 2448001"/>
              <a:gd name="connsiteY18" fmla="*/ 1542810 h 3741665"/>
              <a:gd name="connsiteX19" fmla="*/ 2241477 w 2448001"/>
              <a:gd name="connsiteY19" fmla="*/ 1320283 h 3741665"/>
              <a:gd name="connsiteX20" fmla="*/ 2382833 w 2448001"/>
              <a:gd name="connsiteY20" fmla="*/ 1077465 h 3741665"/>
              <a:gd name="connsiteX21" fmla="*/ 2445366 w 2448001"/>
              <a:gd name="connsiteY21" fmla="*/ 716758 h 3741665"/>
              <a:gd name="connsiteX22" fmla="*/ 2261218 w 2448001"/>
              <a:gd name="connsiteY22" fmla="*/ 474904 h 3741665"/>
              <a:gd name="connsiteX0" fmla="*/ 2325822 w 2446048"/>
              <a:gd name="connsiteY0" fmla="*/ 495203 h 3742086"/>
              <a:gd name="connsiteX1" fmla="*/ 1928255 w 2446048"/>
              <a:gd name="connsiteY1" fmla="*/ 1976 h 3742086"/>
              <a:gd name="connsiteX2" fmla="*/ 1589635 w 2446048"/>
              <a:gd name="connsiteY2" fmla="*/ 332313 h 3742086"/>
              <a:gd name="connsiteX3" fmla="*/ 1420807 w 2446048"/>
              <a:gd name="connsiteY3" fmla="*/ 588246 h 3742086"/>
              <a:gd name="connsiteX4" fmla="*/ 1288286 w 2446048"/>
              <a:gd name="connsiteY4" fmla="*/ 784129 h 3742086"/>
              <a:gd name="connsiteX5" fmla="*/ 1230722 w 2446048"/>
              <a:gd name="connsiteY5" fmla="*/ 910990 h 3742086"/>
              <a:gd name="connsiteX6" fmla="*/ 1149553 w 2446048"/>
              <a:gd name="connsiteY6" fmla="*/ 1029295 h 3742086"/>
              <a:gd name="connsiteX7" fmla="*/ 1093645 w 2446048"/>
              <a:gd name="connsiteY7" fmla="*/ 1127719 h 3742086"/>
              <a:gd name="connsiteX8" fmla="*/ 865458 w 2446048"/>
              <a:gd name="connsiteY8" fmla="*/ 1366121 h 3742086"/>
              <a:gd name="connsiteX9" fmla="*/ 625953 w 2446048"/>
              <a:gd name="connsiteY9" fmla="*/ 1631303 h 3742086"/>
              <a:gd name="connsiteX10" fmla="*/ 68534 w 2446048"/>
              <a:gd name="connsiteY10" fmla="*/ 2320829 h 3742086"/>
              <a:gd name="connsiteX11" fmla="*/ 39130 w 2446048"/>
              <a:gd name="connsiteY11" fmla="*/ 3238542 h 3742086"/>
              <a:gd name="connsiteX12" fmla="*/ 342550 w 2446048"/>
              <a:gd name="connsiteY12" fmla="*/ 3741436 h 3742086"/>
              <a:gd name="connsiteX13" fmla="*/ 792985 w 2446048"/>
              <a:gd name="connsiteY13" fmla="*/ 3142602 h 3742086"/>
              <a:gd name="connsiteX14" fmla="*/ 1074594 w 2446048"/>
              <a:gd name="connsiteY14" fmla="*/ 2843462 h 3742086"/>
              <a:gd name="connsiteX15" fmla="*/ 1450072 w 2446048"/>
              <a:gd name="connsiteY15" fmla="*/ 2494212 h 3742086"/>
              <a:gd name="connsiteX16" fmla="*/ 1717324 w 2446048"/>
              <a:gd name="connsiteY16" fmla="*/ 2199213 h 3742086"/>
              <a:gd name="connsiteX17" fmla="*/ 1892778 w 2446048"/>
              <a:gd name="connsiteY17" fmla="*/ 1914568 h 3742086"/>
              <a:gd name="connsiteX18" fmla="*/ 2098187 w 2446048"/>
              <a:gd name="connsiteY18" fmla="*/ 1543231 h 3742086"/>
              <a:gd name="connsiteX19" fmla="*/ 2241477 w 2446048"/>
              <a:gd name="connsiteY19" fmla="*/ 1320704 h 3742086"/>
              <a:gd name="connsiteX20" fmla="*/ 2382833 w 2446048"/>
              <a:gd name="connsiteY20" fmla="*/ 1077886 h 3742086"/>
              <a:gd name="connsiteX21" fmla="*/ 2445366 w 2446048"/>
              <a:gd name="connsiteY21" fmla="*/ 717179 h 3742086"/>
              <a:gd name="connsiteX22" fmla="*/ 2325822 w 2446048"/>
              <a:gd name="connsiteY22" fmla="*/ 495203 h 3742086"/>
              <a:gd name="connsiteX0" fmla="*/ 2325822 w 2446048"/>
              <a:gd name="connsiteY0" fmla="*/ 498511 h 3745394"/>
              <a:gd name="connsiteX1" fmla="*/ 1928255 w 2446048"/>
              <a:gd name="connsiteY1" fmla="*/ 5284 h 3745394"/>
              <a:gd name="connsiteX2" fmla="*/ 1589635 w 2446048"/>
              <a:gd name="connsiteY2" fmla="*/ 335621 h 3745394"/>
              <a:gd name="connsiteX3" fmla="*/ 1420807 w 2446048"/>
              <a:gd name="connsiteY3" fmla="*/ 591554 h 3745394"/>
              <a:gd name="connsiteX4" fmla="*/ 1288286 w 2446048"/>
              <a:gd name="connsiteY4" fmla="*/ 787437 h 3745394"/>
              <a:gd name="connsiteX5" fmla="*/ 1230722 w 2446048"/>
              <a:gd name="connsiteY5" fmla="*/ 914298 h 3745394"/>
              <a:gd name="connsiteX6" fmla="*/ 1149553 w 2446048"/>
              <a:gd name="connsiteY6" fmla="*/ 1032603 h 3745394"/>
              <a:gd name="connsiteX7" fmla="*/ 1093645 w 2446048"/>
              <a:gd name="connsiteY7" fmla="*/ 1131027 h 3745394"/>
              <a:gd name="connsiteX8" fmla="*/ 865458 w 2446048"/>
              <a:gd name="connsiteY8" fmla="*/ 1369429 h 3745394"/>
              <a:gd name="connsiteX9" fmla="*/ 625953 w 2446048"/>
              <a:gd name="connsiteY9" fmla="*/ 1634611 h 3745394"/>
              <a:gd name="connsiteX10" fmla="*/ 68534 w 2446048"/>
              <a:gd name="connsiteY10" fmla="*/ 2324137 h 3745394"/>
              <a:gd name="connsiteX11" fmla="*/ 39130 w 2446048"/>
              <a:gd name="connsiteY11" fmla="*/ 3241850 h 3745394"/>
              <a:gd name="connsiteX12" fmla="*/ 342550 w 2446048"/>
              <a:gd name="connsiteY12" fmla="*/ 3744744 h 3745394"/>
              <a:gd name="connsiteX13" fmla="*/ 792985 w 2446048"/>
              <a:gd name="connsiteY13" fmla="*/ 3145910 h 3745394"/>
              <a:gd name="connsiteX14" fmla="*/ 1074594 w 2446048"/>
              <a:gd name="connsiteY14" fmla="*/ 2846770 h 3745394"/>
              <a:gd name="connsiteX15" fmla="*/ 1450072 w 2446048"/>
              <a:gd name="connsiteY15" fmla="*/ 2497520 h 3745394"/>
              <a:gd name="connsiteX16" fmla="*/ 1717324 w 2446048"/>
              <a:gd name="connsiteY16" fmla="*/ 2202521 h 3745394"/>
              <a:gd name="connsiteX17" fmla="*/ 1892778 w 2446048"/>
              <a:gd name="connsiteY17" fmla="*/ 1917876 h 3745394"/>
              <a:gd name="connsiteX18" fmla="*/ 2098187 w 2446048"/>
              <a:gd name="connsiteY18" fmla="*/ 1546539 h 3745394"/>
              <a:gd name="connsiteX19" fmla="*/ 2241477 w 2446048"/>
              <a:gd name="connsiteY19" fmla="*/ 1324012 h 3745394"/>
              <a:gd name="connsiteX20" fmla="*/ 2382833 w 2446048"/>
              <a:gd name="connsiteY20" fmla="*/ 1081194 h 3745394"/>
              <a:gd name="connsiteX21" fmla="*/ 2445366 w 2446048"/>
              <a:gd name="connsiteY21" fmla="*/ 720487 h 3745394"/>
              <a:gd name="connsiteX22" fmla="*/ 2325822 w 2446048"/>
              <a:gd name="connsiteY22" fmla="*/ 498511 h 3745394"/>
              <a:gd name="connsiteX0" fmla="*/ 2320852 w 2446161"/>
              <a:gd name="connsiteY0" fmla="*/ 449592 h 3741201"/>
              <a:gd name="connsiteX1" fmla="*/ 1928255 w 2446161"/>
              <a:gd name="connsiteY1" fmla="*/ 1091 h 3741201"/>
              <a:gd name="connsiteX2" fmla="*/ 1589635 w 2446161"/>
              <a:gd name="connsiteY2" fmla="*/ 331428 h 3741201"/>
              <a:gd name="connsiteX3" fmla="*/ 1420807 w 2446161"/>
              <a:gd name="connsiteY3" fmla="*/ 587361 h 3741201"/>
              <a:gd name="connsiteX4" fmla="*/ 1288286 w 2446161"/>
              <a:gd name="connsiteY4" fmla="*/ 783244 h 3741201"/>
              <a:gd name="connsiteX5" fmla="*/ 1230722 w 2446161"/>
              <a:gd name="connsiteY5" fmla="*/ 910105 h 3741201"/>
              <a:gd name="connsiteX6" fmla="*/ 1149553 w 2446161"/>
              <a:gd name="connsiteY6" fmla="*/ 1028410 h 3741201"/>
              <a:gd name="connsiteX7" fmla="*/ 1093645 w 2446161"/>
              <a:gd name="connsiteY7" fmla="*/ 1126834 h 3741201"/>
              <a:gd name="connsiteX8" fmla="*/ 865458 w 2446161"/>
              <a:gd name="connsiteY8" fmla="*/ 1365236 h 3741201"/>
              <a:gd name="connsiteX9" fmla="*/ 625953 w 2446161"/>
              <a:gd name="connsiteY9" fmla="*/ 1630418 h 3741201"/>
              <a:gd name="connsiteX10" fmla="*/ 68534 w 2446161"/>
              <a:gd name="connsiteY10" fmla="*/ 2319944 h 3741201"/>
              <a:gd name="connsiteX11" fmla="*/ 39130 w 2446161"/>
              <a:gd name="connsiteY11" fmla="*/ 3237657 h 3741201"/>
              <a:gd name="connsiteX12" fmla="*/ 342550 w 2446161"/>
              <a:gd name="connsiteY12" fmla="*/ 3740551 h 3741201"/>
              <a:gd name="connsiteX13" fmla="*/ 792985 w 2446161"/>
              <a:gd name="connsiteY13" fmla="*/ 3141717 h 3741201"/>
              <a:gd name="connsiteX14" fmla="*/ 1074594 w 2446161"/>
              <a:gd name="connsiteY14" fmla="*/ 2842577 h 3741201"/>
              <a:gd name="connsiteX15" fmla="*/ 1450072 w 2446161"/>
              <a:gd name="connsiteY15" fmla="*/ 2493327 h 3741201"/>
              <a:gd name="connsiteX16" fmla="*/ 1717324 w 2446161"/>
              <a:gd name="connsiteY16" fmla="*/ 2198328 h 3741201"/>
              <a:gd name="connsiteX17" fmla="*/ 1892778 w 2446161"/>
              <a:gd name="connsiteY17" fmla="*/ 1913683 h 3741201"/>
              <a:gd name="connsiteX18" fmla="*/ 2098187 w 2446161"/>
              <a:gd name="connsiteY18" fmla="*/ 1542346 h 3741201"/>
              <a:gd name="connsiteX19" fmla="*/ 2241477 w 2446161"/>
              <a:gd name="connsiteY19" fmla="*/ 1319819 h 3741201"/>
              <a:gd name="connsiteX20" fmla="*/ 2382833 w 2446161"/>
              <a:gd name="connsiteY20" fmla="*/ 1077001 h 3741201"/>
              <a:gd name="connsiteX21" fmla="*/ 2445366 w 2446161"/>
              <a:gd name="connsiteY21" fmla="*/ 716294 h 3741201"/>
              <a:gd name="connsiteX22" fmla="*/ 2320852 w 2446161"/>
              <a:gd name="connsiteY22" fmla="*/ 449592 h 3741201"/>
              <a:gd name="connsiteX0" fmla="*/ 2320852 w 2451094"/>
              <a:gd name="connsiteY0" fmla="*/ 449592 h 3741201"/>
              <a:gd name="connsiteX1" fmla="*/ 1928255 w 2451094"/>
              <a:gd name="connsiteY1" fmla="*/ 1091 h 3741201"/>
              <a:gd name="connsiteX2" fmla="*/ 1589635 w 2451094"/>
              <a:gd name="connsiteY2" fmla="*/ 331428 h 3741201"/>
              <a:gd name="connsiteX3" fmla="*/ 1420807 w 2451094"/>
              <a:gd name="connsiteY3" fmla="*/ 587361 h 3741201"/>
              <a:gd name="connsiteX4" fmla="*/ 1288286 w 2451094"/>
              <a:gd name="connsiteY4" fmla="*/ 783244 h 3741201"/>
              <a:gd name="connsiteX5" fmla="*/ 1230722 w 2451094"/>
              <a:gd name="connsiteY5" fmla="*/ 910105 h 3741201"/>
              <a:gd name="connsiteX6" fmla="*/ 1149553 w 2451094"/>
              <a:gd name="connsiteY6" fmla="*/ 1028410 h 3741201"/>
              <a:gd name="connsiteX7" fmla="*/ 1093645 w 2451094"/>
              <a:gd name="connsiteY7" fmla="*/ 1126834 h 3741201"/>
              <a:gd name="connsiteX8" fmla="*/ 865458 w 2451094"/>
              <a:gd name="connsiteY8" fmla="*/ 1365236 h 3741201"/>
              <a:gd name="connsiteX9" fmla="*/ 625953 w 2451094"/>
              <a:gd name="connsiteY9" fmla="*/ 1630418 h 3741201"/>
              <a:gd name="connsiteX10" fmla="*/ 68534 w 2451094"/>
              <a:gd name="connsiteY10" fmla="*/ 2319944 h 3741201"/>
              <a:gd name="connsiteX11" fmla="*/ 39130 w 2451094"/>
              <a:gd name="connsiteY11" fmla="*/ 3237657 h 3741201"/>
              <a:gd name="connsiteX12" fmla="*/ 342550 w 2451094"/>
              <a:gd name="connsiteY12" fmla="*/ 3740551 h 3741201"/>
              <a:gd name="connsiteX13" fmla="*/ 792985 w 2451094"/>
              <a:gd name="connsiteY13" fmla="*/ 3141717 h 3741201"/>
              <a:gd name="connsiteX14" fmla="*/ 1074594 w 2451094"/>
              <a:gd name="connsiteY14" fmla="*/ 2842577 h 3741201"/>
              <a:gd name="connsiteX15" fmla="*/ 1450072 w 2451094"/>
              <a:gd name="connsiteY15" fmla="*/ 2493327 h 3741201"/>
              <a:gd name="connsiteX16" fmla="*/ 1717324 w 2451094"/>
              <a:gd name="connsiteY16" fmla="*/ 2198328 h 3741201"/>
              <a:gd name="connsiteX17" fmla="*/ 1892778 w 2451094"/>
              <a:gd name="connsiteY17" fmla="*/ 1913683 h 3741201"/>
              <a:gd name="connsiteX18" fmla="*/ 2098187 w 2451094"/>
              <a:gd name="connsiteY18" fmla="*/ 1542346 h 3741201"/>
              <a:gd name="connsiteX19" fmla="*/ 2241477 w 2451094"/>
              <a:gd name="connsiteY19" fmla="*/ 1319819 h 3741201"/>
              <a:gd name="connsiteX20" fmla="*/ 2382833 w 2451094"/>
              <a:gd name="connsiteY20" fmla="*/ 1077001 h 3741201"/>
              <a:gd name="connsiteX21" fmla="*/ 2450336 w 2451094"/>
              <a:gd name="connsiteY21" fmla="*/ 751081 h 3741201"/>
              <a:gd name="connsiteX22" fmla="*/ 2320852 w 2451094"/>
              <a:gd name="connsiteY22" fmla="*/ 449592 h 3741201"/>
              <a:gd name="connsiteX0" fmla="*/ 2320852 w 2453158"/>
              <a:gd name="connsiteY0" fmla="*/ 449592 h 3741201"/>
              <a:gd name="connsiteX1" fmla="*/ 1928255 w 2453158"/>
              <a:gd name="connsiteY1" fmla="*/ 1091 h 3741201"/>
              <a:gd name="connsiteX2" fmla="*/ 1589635 w 2453158"/>
              <a:gd name="connsiteY2" fmla="*/ 331428 h 3741201"/>
              <a:gd name="connsiteX3" fmla="*/ 1420807 w 2453158"/>
              <a:gd name="connsiteY3" fmla="*/ 587361 h 3741201"/>
              <a:gd name="connsiteX4" fmla="*/ 1288286 w 2453158"/>
              <a:gd name="connsiteY4" fmla="*/ 783244 h 3741201"/>
              <a:gd name="connsiteX5" fmla="*/ 1230722 w 2453158"/>
              <a:gd name="connsiteY5" fmla="*/ 910105 h 3741201"/>
              <a:gd name="connsiteX6" fmla="*/ 1149553 w 2453158"/>
              <a:gd name="connsiteY6" fmla="*/ 1028410 h 3741201"/>
              <a:gd name="connsiteX7" fmla="*/ 1093645 w 2453158"/>
              <a:gd name="connsiteY7" fmla="*/ 1126834 h 3741201"/>
              <a:gd name="connsiteX8" fmla="*/ 865458 w 2453158"/>
              <a:gd name="connsiteY8" fmla="*/ 1365236 h 3741201"/>
              <a:gd name="connsiteX9" fmla="*/ 625953 w 2453158"/>
              <a:gd name="connsiteY9" fmla="*/ 1630418 h 3741201"/>
              <a:gd name="connsiteX10" fmla="*/ 68534 w 2453158"/>
              <a:gd name="connsiteY10" fmla="*/ 2319944 h 3741201"/>
              <a:gd name="connsiteX11" fmla="*/ 39130 w 2453158"/>
              <a:gd name="connsiteY11" fmla="*/ 3237657 h 3741201"/>
              <a:gd name="connsiteX12" fmla="*/ 342550 w 2453158"/>
              <a:gd name="connsiteY12" fmla="*/ 3740551 h 3741201"/>
              <a:gd name="connsiteX13" fmla="*/ 792985 w 2453158"/>
              <a:gd name="connsiteY13" fmla="*/ 3141717 h 3741201"/>
              <a:gd name="connsiteX14" fmla="*/ 1074594 w 2453158"/>
              <a:gd name="connsiteY14" fmla="*/ 2842577 h 3741201"/>
              <a:gd name="connsiteX15" fmla="*/ 1450072 w 2453158"/>
              <a:gd name="connsiteY15" fmla="*/ 2493327 h 3741201"/>
              <a:gd name="connsiteX16" fmla="*/ 1717324 w 2453158"/>
              <a:gd name="connsiteY16" fmla="*/ 2198328 h 3741201"/>
              <a:gd name="connsiteX17" fmla="*/ 1892778 w 2453158"/>
              <a:gd name="connsiteY17" fmla="*/ 1913683 h 3741201"/>
              <a:gd name="connsiteX18" fmla="*/ 2098187 w 2453158"/>
              <a:gd name="connsiteY18" fmla="*/ 1542346 h 3741201"/>
              <a:gd name="connsiteX19" fmla="*/ 2241477 w 2453158"/>
              <a:gd name="connsiteY19" fmla="*/ 1319819 h 3741201"/>
              <a:gd name="connsiteX20" fmla="*/ 2422590 w 2453158"/>
              <a:gd name="connsiteY20" fmla="*/ 1116758 h 3741201"/>
              <a:gd name="connsiteX21" fmla="*/ 2450336 w 2453158"/>
              <a:gd name="connsiteY21" fmla="*/ 751081 h 3741201"/>
              <a:gd name="connsiteX22" fmla="*/ 2320852 w 2453158"/>
              <a:gd name="connsiteY22" fmla="*/ 449592 h 3741201"/>
              <a:gd name="connsiteX0" fmla="*/ 2320852 w 2454425"/>
              <a:gd name="connsiteY0" fmla="*/ 449592 h 3741201"/>
              <a:gd name="connsiteX1" fmla="*/ 1928255 w 2454425"/>
              <a:gd name="connsiteY1" fmla="*/ 1091 h 3741201"/>
              <a:gd name="connsiteX2" fmla="*/ 1589635 w 2454425"/>
              <a:gd name="connsiteY2" fmla="*/ 331428 h 3741201"/>
              <a:gd name="connsiteX3" fmla="*/ 1420807 w 2454425"/>
              <a:gd name="connsiteY3" fmla="*/ 587361 h 3741201"/>
              <a:gd name="connsiteX4" fmla="*/ 1288286 w 2454425"/>
              <a:gd name="connsiteY4" fmla="*/ 783244 h 3741201"/>
              <a:gd name="connsiteX5" fmla="*/ 1230722 w 2454425"/>
              <a:gd name="connsiteY5" fmla="*/ 910105 h 3741201"/>
              <a:gd name="connsiteX6" fmla="*/ 1149553 w 2454425"/>
              <a:gd name="connsiteY6" fmla="*/ 1028410 h 3741201"/>
              <a:gd name="connsiteX7" fmla="*/ 1093645 w 2454425"/>
              <a:gd name="connsiteY7" fmla="*/ 1126834 h 3741201"/>
              <a:gd name="connsiteX8" fmla="*/ 865458 w 2454425"/>
              <a:gd name="connsiteY8" fmla="*/ 1365236 h 3741201"/>
              <a:gd name="connsiteX9" fmla="*/ 625953 w 2454425"/>
              <a:gd name="connsiteY9" fmla="*/ 1630418 h 3741201"/>
              <a:gd name="connsiteX10" fmla="*/ 68534 w 2454425"/>
              <a:gd name="connsiteY10" fmla="*/ 2319944 h 3741201"/>
              <a:gd name="connsiteX11" fmla="*/ 39130 w 2454425"/>
              <a:gd name="connsiteY11" fmla="*/ 3237657 h 3741201"/>
              <a:gd name="connsiteX12" fmla="*/ 342550 w 2454425"/>
              <a:gd name="connsiteY12" fmla="*/ 3740551 h 3741201"/>
              <a:gd name="connsiteX13" fmla="*/ 792985 w 2454425"/>
              <a:gd name="connsiteY13" fmla="*/ 3141717 h 3741201"/>
              <a:gd name="connsiteX14" fmla="*/ 1074594 w 2454425"/>
              <a:gd name="connsiteY14" fmla="*/ 2842577 h 3741201"/>
              <a:gd name="connsiteX15" fmla="*/ 1450072 w 2454425"/>
              <a:gd name="connsiteY15" fmla="*/ 2493327 h 3741201"/>
              <a:gd name="connsiteX16" fmla="*/ 1717324 w 2454425"/>
              <a:gd name="connsiteY16" fmla="*/ 2198328 h 3741201"/>
              <a:gd name="connsiteX17" fmla="*/ 1892778 w 2454425"/>
              <a:gd name="connsiteY17" fmla="*/ 1913683 h 3741201"/>
              <a:gd name="connsiteX18" fmla="*/ 2098187 w 2454425"/>
              <a:gd name="connsiteY18" fmla="*/ 1542346 h 3741201"/>
              <a:gd name="connsiteX19" fmla="*/ 2241477 w 2454425"/>
              <a:gd name="connsiteY19" fmla="*/ 1319819 h 3741201"/>
              <a:gd name="connsiteX20" fmla="*/ 2422590 w 2454425"/>
              <a:gd name="connsiteY20" fmla="*/ 1116758 h 3741201"/>
              <a:gd name="connsiteX21" fmla="*/ 2450336 w 2454425"/>
              <a:gd name="connsiteY21" fmla="*/ 751081 h 3741201"/>
              <a:gd name="connsiteX22" fmla="*/ 2320852 w 2454425"/>
              <a:gd name="connsiteY22" fmla="*/ 449592 h 3741201"/>
              <a:gd name="connsiteX0" fmla="*/ 2320852 w 2453803"/>
              <a:gd name="connsiteY0" fmla="*/ 449592 h 3741201"/>
              <a:gd name="connsiteX1" fmla="*/ 1928255 w 2453803"/>
              <a:gd name="connsiteY1" fmla="*/ 1091 h 3741201"/>
              <a:gd name="connsiteX2" fmla="*/ 1589635 w 2453803"/>
              <a:gd name="connsiteY2" fmla="*/ 331428 h 3741201"/>
              <a:gd name="connsiteX3" fmla="*/ 1420807 w 2453803"/>
              <a:gd name="connsiteY3" fmla="*/ 587361 h 3741201"/>
              <a:gd name="connsiteX4" fmla="*/ 1288286 w 2453803"/>
              <a:gd name="connsiteY4" fmla="*/ 783244 h 3741201"/>
              <a:gd name="connsiteX5" fmla="*/ 1230722 w 2453803"/>
              <a:gd name="connsiteY5" fmla="*/ 910105 h 3741201"/>
              <a:gd name="connsiteX6" fmla="*/ 1149553 w 2453803"/>
              <a:gd name="connsiteY6" fmla="*/ 1028410 h 3741201"/>
              <a:gd name="connsiteX7" fmla="*/ 1093645 w 2453803"/>
              <a:gd name="connsiteY7" fmla="*/ 1126834 h 3741201"/>
              <a:gd name="connsiteX8" fmla="*/ 865458 w 2453803"/>
              <a:gd name="connsiteY8" fmla="*/ 1365236 h 3741201"/>
              <a:gd name="connsiteX9" fmla="*/ 625953 w 2453803"/>
              <a:gd name="connsiteY9" fmla="*/ 1630418 h 3741201"/>
              <a:gd name="connsiteX10" fmla="*/ 68534 w 2453803"/>
              <a:gd name="connsiteY10" fmla="*/ 2319944 h 3741201"/>
              <a:gd name="connsiteX11" fmla="*/ 39130 w 2453803"/>
              <a:gd name="connsiteY11" fmla="*/ 3237657 h 3741201"/>
              <a:gd name="connsiteX12" fmla="*/ 342550 w 2453803"/>
              <a:gd name="connsiteY12" fmla="*/ 3740551 h 3741201"/>
              <a:gd name="connsiteX13" fmla="*/ 792985 w 2453803"/>
              <a:gd name="connsiteY13" fmla="*/ 3141717 h 3741201"/>
              <a:gd name="connsiteX14" fmla="*/ 1074594 w 2453803"/>
              <a:gd name="connsiteY14" fmla="*/ 2842577 h 3741201"/>
              <a:gd name="connsiteX15" fmla="*/ 1450072 w 2453803"/>
              <a:gd name="connsiteY15" fmla="*/ 2493327 h 3741201"/>
              <a:gd name="connsiteX16" fmla="*/ 1717324 w 2453803"/>
              <a:gd name="connsiteY16" fmla="*/ 2198328 h 3741201"/>
              <a:gd name="connsiteX17" fmla="*/ 1892778 w 2453803"/>
              <a:gd name="connsiteY17" fmla="*/ 1913683 h 3741201"/>
              <a:gd name="connsiteX18" fmla="*/ 2098187 w 2453803"/>
              <a:gd name="connsiteY18" fmla="*/ 1542346 h 3741201"/>
              <a:gd name="connsiteX19" fmla="*/ 2241477 w 2453803"/>
              <a:gd name="connsiteY19" fmla="*/ 1319819 h 3741201"/>
              <a:gd name="connsiteX20" fmla="*/ 2417620 w 2453803"/>
              <a:gd name="connsiteY20" fmla="*/ 1106819 h 3741201"/>
              <a:gd name="connsiteX21" fmla="*/ 2450336 w 2453803"/>
              <a:gd name="connsiteY21" fmla="*/ 751081 h 3741201"/>
              <a:gd name="connsiteX22" fmla="*/ 2320852 w 2453803"/>
              <a:gd name="connsiteY22" fmla="*/ 449592 h 3741201"/>
              <a:gd name="connsiteX0" fmla="*/ 2320852 w 2453803"/>
              <a:gd name="connsiteY0" fmla="*/ 449592 h 3741201"/>
              <a:gd name="connsiteX1" fmla="*/ 1928255 w 2453803"/>
              <a:gd name="connsiteY1" fmla="*/ 1091 h 3741201"/>
              <a:gd name="connsiteX2" fmla="*/ 1589635 w 2453803"/>
              <a:gd name="connsiteY2" fmla="*/ 331428 h 3741201"/>
              <a:gd name="connsiteX3" fmla="*/ 1420807 w 2453803"/>
              <a:gd name="connsiteY3" fmla="*/ 587361 h 3741201"/>
              <a:gd name="connsiteX4" fmla="*/ 1288286 w 2453803"/>
              <a:gd name="connsiteY4" fmla="*/ 783244 h 3741201"/>
              <a:gd name="connsiteX5" fmla="*/ 1230722 w 2453803"/>
              <a:gd name="connsiteY5" fmla="*/ 910105 h 3741201"/>
              <a:gd name="connsiteX6" fmla="*/ 1149553 w 2453803"/>
              <a:gd name="connsiteY6" fmla="*/ 1028410 h 3741201"/>
              <a:gd name="connsiteX7" fmla="*/ 1093645 w 2453803"/>
              <a:gd name="connsiteY7" fmla="*/ 1126834 h 3741201"/>
              <a:gd name="connsiteX8" fmla="*/ 865458 w 2453803"/>
              <a:gd name="connsiteY8" fmla="*/ 1365236 h 3741201"/>
              <a:gd name="connsiteX9" fmla="*/ 625953 w 2453803"/>
              <a:gd name="connsiteY9" fmla="*/ 1630418 h 3741201"/>
              <a:gd name="connsiteX10" fmla="*/ 68534 w 2453803"/>
              <a:gd name="connsiteY10" fmla="*/ 2319944 h 3741201"/>
              <a:gd name="connsiteX11" fmla="*/ 39130 w 2453803"/>
              <a:gd name="connsiteY11" fmla="*/ 3237657 h 3741201"/>
              <a:gd name="connsiteX12" fmla="*/ 342550 w 2453803"/>
              <a:gd name="connsiteY12" fmla="*/ 3740551 h 3741201"/>
              <a:gd name="connsiteX13" fmla="*/ 792985 w 2453803"/>
              <a:gd name="connsiteY13" fmla="*/ 3141717 h 3741201"/>
              <a:gd name="connsiteX14" fmla="*/ 1074594 w 2453803"/>
              <a:gd name="connsiteY14" fmla="*/ 2842577 h 3741201"/>
              <a:gd name="connsiteX15" fmla="*/ 1450072 w 2453803"/>
              <a:gd name="connsiteY15" fmla="*/ 2493327 h 3741201"/>
              <a:gd name="connsiteX16" fmla="*/ 1717324 w 2453803"/>
              <a:gd name="connsiteY16" fmla="*/ 2198328 h 3741201"/>
              <a:gd name="connsiteX17" fmla="*/ 1892778 w 2453803"/>
              <a:gd name="connsiteY17" fmla="*/ 1913683 h 3741201"/>
              <a:gd name="connsiteX18" fmla="*/ 2098187 w 2453803"/>
              <a:gd name="connsiteY18" fmla="*/ 1542346 h 3741201"/>
              <a:gd name="connsiteX19" fmla="*/ 2241477 w 2453803"/>
              <a:gd name="connsiteY19" fmla="*/ 1319819 h 3741201"/>
              <a:gd name="connsiteX20" fmla="*/ 2417620 w 2453803"/>
              <a:gd name="connsiteY20" fmla="*/ 1111789 h 3741201"/>
              <a:gd name="connsiteX21" fmla="*/ 2450336 w 2453803"/>
              <a:gd name="connsiteY21" fmla="*/ 751081 h 3741201"/>
              <a:gd name="connsiteX22" fmla="*/ 2320852 w 2453803"/>
              <a:gd name="connsiteY22" fmla="*/ 449592 h 3741201"/>
              <a:gd name="connsiteX0" fmla="*/ 2320852 w 2457652"/>
              <a:gd name="connsiteY0" fmla="*/ 449592 h 3741201"/>
              <a:gd name="connsiteX1" fmla="*/ 1928255 w 2457652"/>
              <a:gd name="connsiteY1" fmla="*/ 1091 h 3741201"/>
              <a:gd name="connsiteX2" fmla="*/ 1589635 w 2457652"/>
              <a:gd name="connsiteY2" fmla="*/ 331428 h 3741201"/>
              <a:gd name="connsiteX3" fmla="*/ 1420807 w 2457652"/>
              <a:gd name="connsiteY3" fmla="*/ 587361 h 3741201"/>
              <a:gd name="connsiteX4" fmla="*/ 1288286 w 2457652"/>
              <a:gd name="connsiteY4" fmla="*/ 783244 h 3741201"/>
              <a:gd name="connsiteX5" fmla="*/ 1230722 w 2457652"/>
              <a:gd name="connsiteY5" fmla="*/ 910105 h 3741201"/>
              <a:gd name="connsiteX6" fmla="*/ 1149553 w 2457652"/>
              <a:gd name="connsiteY6" fmla="*/ 1028410 h 3741201"/>
              <a:gd name="connsiteX7" fmla="*/ 1093645 w 2457652"/>
              <a:gd name="connsiteY7" fmla="*/ 1126834 h 3741201"/>
              <a:gd name="connsiteX8" fmla="*/ 865458 w 2457652"/>
              <a:gd name="connsiteY8" fmla="*/ 1365236 h 3741201"/>
              <a:gd name="connsiteX9" fmla="*/ 625953 w 2457652"/>
              <a:gd name="connsiteY9" fmla="*/ 1630418 h 3741201"/>
              <a:gd name="connsiteX10" fmla="*/ 68534 w 2457652"/>
              <a:gd name="connsiteY10" fmla="*/ 2319944 h 3741201"/>
              <a:gd name="connsiteX11" fmla="*/ 39130 w 2457652"/>
              <a:gd name="connsiteY11" fmla="*/ 3237657 h 3741201"/>
              <a:gd name="connsiteX12" fmla="*/ 342550 w 2457652"/>
              <a:gd name="connsiteY12" fmla="*/ 3740551 h 3741201"/>
              <a:gd name="connsiteX13" fmla="*/ 792985 w 2457652"/>
              <a:gd name="connsiteY13" fmla="*/ 3141717 h 3741201"/>
              <a:gd name="connsiteX14" fmla="*/ 1074594 w 2457652"/>
              <a:gd name="connsiteY14" fmla="*/ 2842577 h 3741201"/>
              <a:gd name="connsiteX15" fmla="*/ 1450072 w 2457652"/>
              <a:gd name="connsiteY15" fmla="*/ 2493327 h 3741201"/>
              <a:gd name="connsiteX16" fmla="*/ 1717324 w 2457652"/>
              <a:gd name="connsiteY16" fmla="*/ 2198328 h 3741201"/>
              <a:gd name="connsiteX17" fmla="*/ 1892778 w 2457652"/>
              <a:gd name="connsiteY17" fmla="*/ 1913683 h 3741201"/>
              <a:gd name="connsiteX18" fmla="*/ 2098187 w 2457652"/>
              <a:gd name="connsiteY18" fmla="*/ 1542346 h 3741201"/>
              <a:gd name="connsiteX19" fmla="*/ 2241477 w 2457652"/>
              <a:gd name="connsiteY19" fmla="*/ 1319819 h 3741201"/>
              <a:gd name="connsiteX20" fmla="*/ 2417620 w 2457652"/>
              <a:gd name="connsiteY20" fmla="*/ 1111789 h 3741201"/>
              <a:gd name="connsiteX21" fmla="*/ 2450336 w 2457652"/>
              <a:gd name="connsiteY21" fmla="*/ 751081 h 3741201"/>
              <a:gd name="connsiteX22" fmla="*/ 2320852 w 2457652"/>
              <a:gd name="connsiteY22" fmla="*/ 449592 h 3741201"/>
              <a:gd name="connsiteX0" fmla="*/ 2320852 w 2461096"/>
              <a:gd name="connsiteY0" fmla="*/ 449592 h 3741201"/>
              <a:gd name="connsiteX1" fmla="*/ 1928255 w 2461096"/>
              <a:gd name="connsiteY1" fmla="*/ 1091 h 3741201"/>
              <a:gd name="connsiteX2" fmla="*/ 1589635 w 2461096"/>
              <a:gd name="connsiteY2" fmla="*/ 331428 h 3741201"/>
              <a:gd name="connsiteX3" fmla="*/ 1420807 w 2461096"/>
              <a:gd name="connsiteY3" fmla="*/ 587361 h 3741201"/>
              <a:gd name="connsiteX4" fmla="*/ 1288286 w 2461096"/>
              <a:gd name="connsiteY4" fmla="*/ 783244 h 3741201"/>
              <a:gd name="connsiteX5" fmla="*/ 1230722 w 2461096"/>
              <a:gd name="connsiteY5" fmla="*/ 910105 h 3741201"/>
              <a:gd name="connsiteX6" fmla="*/ 1149553 w 2461096"/>
              <a:gd name="connsiteY6" fmla="*/ 1028410 h 3741201"/>
              <a:gd name="connsiteX7" fmla="*/ 1093645 w 2461096"/>
              <a:gd name="connsiteY7" fmla="*/ 1126834 h 3741201"/>
              <a:gd name="connsiteX8" fmla="*/ 865458 w 2461096"/>
              <a:gd name="connsiteY8" fmla="*/ 1365236 h 3741201"/>
              <a:gd name="connsiteX9" fmla="*/ 625953 w 2461096"/>
              <a:gd name="connsiteY9" fmla="*/ 1630418 h 3741201"/>
              <a:gd name="connsiteX10" fmla="*/ 68534 w 2461096"/>
              <a:gd name="connsiteY10" fmla="*/ 2319944 h 3741201"/>
              <a:gd name="connsiteX11" fmla="*/ 39130 w 2461096"/>
              <a:gd name="connsiteY11" fmla="*/ 3237657 h 3741201"/>
              <a:gd name="connsiteX12" fmla="*/ 342550 w 2461096"/>
              <a:gd name="connsiteY12" fmla="*/ 3740551 h 3741201"/>
              <a:gd name="connsiteX13" fmla="*/ 792985 w 2461096"/>
              <a:gd name="connsiteY13" fmla="*/ 3141717 h 3741201"/>
              <a:gd name="connsiteX14" fmla="*/ 1074594 w 2461096"/>
              <a:gd name="connsiteY14" fmla="*/ 2842577 h 3741201"/>
              <a:gd name="connsiteX15" fmla="*/ 1450072 w 2461096"/>
              <a:gd name="connsiteY15" fmla="*/ 2493327 h 3741201"/>
              <a:gd name="connsiteX16" fmla="*/ 1717324 w 2461096"/>
              <a:gd name="connsiteY16" fmla="*/ 2198328 h 3741201"/>
              <a:gd name="connsiteX17" fmla="*/ 1892778 w 2461096"/>
              <a:gd name="connsiteY17" fmla="*/ 1913683 h 3741201"/>
              <a:gd name="connsiteX18" fmla="*/ 2098187 w 2461096"/>
              <a:gd name="connsiteY18" fmla="*/ 1542346 h 3741201"/>
              <a:gd name="connsiteX19" fmla="*/ 2241477 w 2461096"/>
              <a:gd name="connsiteY19" fmla="*/ 1319819 h 3741201"/>
              <a:gd name="connsiteX20" fmla="*/ 2427560 w 2461096"/>
              <a:gd name="connsiteY20" fmla="*/ 1136637 h 3741201"/>
              <a:gd name="connsiteX21" fmla="*/ 2450336 w 2461096"/>
              <a:gd name="connsiteY21" fmla="*/ 751081 h 3741201"/>
              <a:gd name="connsiteX22" fmla="*/ 2320852 w 2461096"/>
              <a:gd name="connsiteY22" fmla="*/ 449592 h 3741201"/>
              <a:gd name="connsiteX0" fmla="*/ 2320852 w 2450414"/>
              <a:gd name="connsiteY0" fmla="*/ 449592 h 3741201"/>
              <a:gd name="connsiteX1" fmla="*/ 1928255 w 2450414"/>
              <a:gd name="connsiteY1" fmla="*/ 1091 h 3741201"/>
              <a:gd name="connsiteX2" fmla="*/ 1589635 w 2450414"/>
              <a:gd name="connsiteY2" fmla="*/ 331428 h 3741201"/>
              <a:gd name="connsiteX3" fmla="*/ 1420807 w 2450414"/>
              <a:gd name="connsiteY3" fmla="*/ 587361 h 3741201"/>
              <a:gd name="connsiteX4" fmla="*/ 1288286 w 2450414"/>
              <a:gd name="connsiteY4" fmla="*/ 783244 h 3741201"/>
              <a:gd name="connsiteX5" fmla="*/ 1230722 w 2450414"/>
              <a:gd name="connsiteY5" fmla="*/ 910105 h 3741201"/>
              <a:gd name="connsiteX6" fmla="*/ 1149553 w 2450414"/>
              <a:gd name="connsiteY6" fmla="*/ 1028410 h 3741201"/>
              <a:gd name="connsiteX7" fmla="*/ 1093645 w 2450414"/>
              <a:gd name="connsiteY7" fmla="*/ 1126834 h 3741201"/>
              <a:gd name="connsiteX8" fmla="*/ 865458 w 2450414"/>
              <a:gd name="connsiteY8" fmla="*/ 1365236 h 3741201"/>
              <a:gd name="connsiteX9" fmla="*/ 625953 w 2450414"/>
              <a:gd name="connsiteY9" fmla="*/ 1630418 h 3741201"/>
              <a:gd name="connsiteX10" fmla="*/ 68534 w 2450414"/>
              <a:gd name="connsiteY10" fmla="*/ 2319944 h 3741201"/>
              <a:gd name="connsiteX11" fmla="*/ 39130 w 2450414"/>
              <a:gd name="connsiteY11" fmla="*/ 3237657 h 3741201"/>
              <a:gd name="connsiteX12" fmla="*/ 342550 w 2450414"/>
              <a:gd name="connsiteY12" fmla="*/ 3740551 h 3741201"/>
              <a:gd name="connsiteX13" fmla="*/ 792985 w 2450414"/>
              <a:gd name="connsiteY13" fmla="*/ 3141717 h 3741201"/>
              <a:gd name="connsiteX14" fmla="*/ 1074594 w 2450414"/>
              <a:gd name="connsiteY14" fmla="*/ 2842577 h 3741201"/>
              <a:gd name="connsiteX15" fmla="*/ 1450072 w 2450414"/>
              <a:gd name="connsiteY15" fmla="*/ 2493327 h 3741201"/>
              <a:gd name="connsiteX16" fmla="*/ 1717324 w 2450414"/>
              <a:gd name="connsiteY16" fmla="*/ 2198328 h 3741201"/>
              <a:gd name="connsiteX17" fmla="*/ 1892778 w 2450414"/>
              <a:gd name="connsiteY17" fmla="*/ 1913683 h 3741201"/>
              <a:gd name="connsiteX18" fmla="*/ 2098187 w 2450414"/>
              <a:gd name="connsiteY18" fmla="*/ 1542346 h 3741201"/>
              <a:gd name="connsiteX19" fmla="*/ 2241477 w 2450414"/>
              <a:gd name="connsiteY19" fmla="*/ 1319819 h 3741201"/>
              <a:gd name="connsiteX20" fmla="*/ 2338108 w 2450414"/>
              <a:gd name="connsiteY20" fmla="*/ 1136637 h 3741201"/>
              <a:gd name="connsiteX21" fmla="*/ 2450336 w 2450414"/>
              <a:gd name="connsiteY21" fmla="*/ 751081 h 3741201"/>
              <a:gd name="connsiteX22" fmla="*/ 2320852 w 2450414"/>
              <a:gd name="connsiteY22" fmla="*/ 449592 h 3741201"/>
              <a:gd name="connsiteX0" fmla="*/ 2320852 w 2450414"/>
              <a:gd name="connsiteY0" fmla="*/ 449592 h 3741201"/>
              <a:gd name="connsiteX1" fmla="*/ 1928255 w 2450414"/>
              <a:gd name="connsiteY1" fmla="*/ 1091 h 3741201"/>
              <a:gd name="connsiteX2" fmla="*/ 1589635 w 2450414"/>
              <a:gd name="connsiteY2" fmla="*/ 331428 h 3741201"/>
              <a:gd name="connsiteX3" fmla="*/ 1420807 w 2450414"/>
              <a:gd name="connsiteY3" fmla="*/ 587361 h 3741201"/>
              <a:gd name="connsiteX4" fmla="*/ 1288286 w 2450414"/>
              <a:gd name="connsiteY4" fmla="*/ 783244 h 3741201"/>
              <a:gd name="connsiteX5" fmla="*/ 1230722 w 2450414"/>
              <a:gd name="connsiteY5" fmla="*/ 910105 h 3741201"/>
              <a:gd name="connsiteX6" fmla="*/ 1149553 w 2450414"/>
              <a:gd name="connsiteY6" fmla="*/ 1028410 h 3741201"/>
              <a:gd name="connsiteX7" fmla="*/ 1093645 w 2450414"/>
              <a:gd name="connsiteY7" fmla="*/ 1126834 h 3741201"/>
              <a:gd name="connsiteX8" fmla="*/ 865458 w 2450414"/>
              <a:gd name="connsiteY8" fmla="*/ 1365236 h 3741201"/>
              <a:gd name="connsiteX9" fmla="*/ 625953 w 2450414"/>
              <a:gd name="connsiteY9" fmla="*/ 1630418 h 3741201"/>
              <a:gd name="connsiteX10" fmla="*/ 68534 w 2450414"/>
              <a:gd name="connsiteY10" fmla="*/ 2319944 h 3741201"/>
              <a:gd name="connsiteX11" fmla="*/ 39130 w 2450414"/>
              <a:gd name="connsiteY11" fmla="*/ 3237657 h 3741201"/>
              <a:gd name="connsiteX12" fmla="*/ 342550 w 2450414"/>
              <a:gd name="connsiteY12" fmla="*/ 3740551 h 3741201"/>
              <a:gd name="connsiteX13" fmla="*/ 792985 w 2450414"/>
              <a:gd name="connsiteY13" fmla="*/ 3141717 h 3741201"/>
              <a:gd name="connsiteX14" fmla="*/ 1074594 w 2450414"/>
              <a:gd name="connsiteY14" fmla="*/ 2842577 h 3741201"/>
              <a:gd name="connsiteX15" fmla="*/ 1450072 w 2450414"/>
              <a:gd name="connsiteY15" fmla="*/ 2493327 h 3741201"/>
              <a:gd name="connsiteX16" fmla="*/ 1717324 w 2450414"/>
              <a:gd name="connsiteY16" fmla="*/ 2198328 h 3741201"/>
              <a:gd name="connsiteX17" fmla="*/ 1892778 w 2450414"/>
              <a:gd name="connsiteY17" fmla="*/ 1913683 h 3741201"/>
              <a:gd name="connsiteX18" fmla="*/ 2098187 w 2450414"/>
              <a:gd name="connsiteY18" fmla="*/ 1542346 h 3741201"/>
              <a:gd name="connsiteX19" fmla="*/ 2241477 w 2450414"/>
              <a:gd name="connsiteY19" fmla="*/ 1319819 h 3741201"/>
              <a:gd name="connsiteX20" fmla="*/ 2338108 w 2450414"/>
              <a:gd name="connsiteY20" fmla="*/ 1136637 h 3741201"/>
              <a:gd name="connsiteX21" fmla="*/ 2450336 w 2450414"/>
              <a:gd name="connsiteY21" fmla="*/ 751081 h 3741201"/>
              <a:gd name="connsiteX22" fmla="*/ 2320852 w 2450414"/>
              <a:gd name="connsiteY22" fmla="*/ 449592 h 3741201"/>
              <a:gd name="connsiteX0" fmla="*/ 2320852 w 2456327"/>
              <a:gd name="connsiteY0" fmla="*/ 449592 h 3741201"/>
              <a:gd name="connsiteX1" fmla="*/ 1928255 w 2456327"/>
              <a:gd name="connsiteY1" fmla="*/ 1091 h 3741201"/>
              <a:gd name="connsiteX2" fmla="*/ 1589635 w 2456327"/>
              <a:gd name="connsiteY2" fmla="*/ 331428 h 3741201"/>
              <a:gd name="connsiteX3" fmla="*/ 1420807 w 2456327"/>
              <a:gd name="connsiteY3" fmla="*/ 587361 h 3741201"/>
              <a:gd name="connsiteX4" fmla="*/ 1288286 w 2456327"/>
              <a:gd name="connsiteY4" fmla="*/ 783244 h 3741201"/>
              <a:gd name="connsiteX5" fmla="*/ 1230722 w 2456327"/>
              <a:gd name="connsiteY5" fmla="*/ 910105 h 3741201"/>
              <a:gd name="connsiteX6" fmla="*/ 1149553 w 2456327"/>
              <a:gd name="connsiteY6" fmla="*/ 1028410 h 3741201"/>
              <a:gd name="connsiteX7" fmla="*/ 1093645 w 2456327"/>
              <a:gd name="connsiteY7" fmla="*/ 1126834 h 3741201"/>
              <a:gd name="connsiteX8" fmla="*/ 865458 w 2456327"/>
              <a:gd name="connsiteY8" fmla="*/ 1365236 h 3741201"/>
              <a:gd name="connsiteX9" fmla="*/ 625953 w 2456327"/>
              <a:gd name="connsiteY9" fmla="*/ 1630418 h 3741201"/>
              <a:gd name="connsiteX10" fmla="*/ 68534 w 2456327"/>
              <a:gd name="connsiteY10" fmla="*/ 2319944 h 3741201"/>
              <a:gd name="connsiteX11" fmla="*/ 39130 w 2456327"/>
              <a:gd name="connsiteY11" fmla="*/ 3237657 h 3741201"/>
              <a:gd name="connsiteX12" fmla="*/ 342550 w 2456327"/>
              <a:gd name="connsiteY12" fmla="*/ 3740551 h 3741201"/>
              <a:gd name="connsiteX13" fmla="*/ 792985 w 2456327"/>
              <a:gd name="connsiteY13" fmla="*/ 3141717 h 3741201"/>
              <a:gd name="connsiteX14" fmla="*/ 1074594 w 2456327"/>
              <a:gd name="connsiteY14" fmla="*/ 2842577 h 3741201"/>
              <a:gd name="connsiteX15" fmla="*/ 1450072 w 2456327"/>
              <a:gd name="connsiteY15" fmla="*/ 2493327 h 3741201"/>
              <a:gd name="connsiteX16" fmla="*/ 1717324 w 2456327"/>
              <a:gd name="connsiteY16" fmla="*/ 2198328 h 3741201"/>
              <a:gd name="connsiteX17" fmla="*/ 1892778 w 2456327"/>
              <a:gd name="connsiteY17" fmla="*/ 1913683 h 3741201"/>
              <a:gd name="connsiteX18" fmla="*/ 2098187 w 2456327"/>
              <a:gd name="connsiteY18" fmla="*/ 1542346 h 3741201"/>
              <a:gd name="connsiteX19" fmla="*/ 2241477 w 2456327"/>
              <a:gd name="connsiteY19" fmla="*/ 1319819 h 3741201"/>
              <a:gd name="connsiteX20" fmla="*/ 2412651 w 2456327"/>
              <a:gd name="connsiteY20" fmla="*/ 1141607 h 3741201"/>
              <a:gd name="connsiteX21" fmla="*/ 2450336 w 2456327"/>
              <a:gd name="connsiteY21" fmla="*/ 751081 h 3741201"/>
              <a:gd name="connsiteX22" fmla="*/ 2320852 w 2456327"/>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74594 w 2465705"/>
              <a:gd name="connsiteY14" fmla="*/ 2842577 h 3741201"/>
              <a:gd name="connsiteX15" fmla="*/ 1450072 w 2465705"/>
              <a:gd name="connsiteY15" fmla="*/ 2493327 h 3741201"/>
              <a:gd name="connsiteX16" fmla="*/ 1717324 w 2465705"/>
              <a:gd name="connsiteY16" fmla="*/ 2198328 h 3741201"/>
              <a:gd name="connsiteX17" fmla="*/ 1892778 w 2465705"/>
              <a:gd name="connsiteY17" fmla="*/ 1913683 h 3741201"/>
              <a:gd name="connsiteX18" fmla="*/ 2098187 w 2465705"/>
              <a:gd name="connsiteY18" fmla="*/ 1542346 h 3741201"/>
              <a:gd name="connsiteX19" fmla="*/ 2241477 w 2465705"/>
              <a:gd name="connsiteY19" fmla="*/ 1319819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74594 w 2465705"/>
              <a:gd name="connsiteY14" fmla="*/ 2842577 h 3741201"/>
              <a:gd name="connsiteX15" fmla="*/ 1450072 w 2465705"/>
              <a:gd name="connsiteY15" fmla="*/ 2493327 h 3741201"/>
              <a:gd name="connsiteX16" fmla="*/ 1717324 w 2465705"/>
              <a:gd name="connsiteY16" fmla="*/ 2198328 h 3741201"/>
              <a:gd name="connsiteX17" fmla="*/ 1892778 w 2465705"/>
              <a:gd name="connsiteY17" fmla="*/ 1913683 h 3741201"/>
              <a:gd name="connsiteX18" fmla="*/ 2098187 w 2465705"/>
              <a:gd name="connsiteY18" fmla="*/ 1542346 h 3741201"/>
              <a:gd name="connsiteX19" fmla="*/ 2266325 w 2465705"/>
              <a:gd name="connsiteY19" fmla="*/ 1344667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74594 w 2465705"/>
              <a:gd name="connsiteY14" fmla="*/ 2842577 h 3741201"/>
              <a:gd name="connsiteX15" fmla="*/ 1450072 w 2465705"/>
              <a:gd name="connsiteY15" fmla="*/ 2493327 h 3741201"/>
              <a:gd name="connsiteX16" fmla="*/ 1717324 w 2465705"/>
              <a:gd name="connsiteY16" fmla="*/ 2198328 h 3741201"/>
              <a:gd name="connsiteX17" fmla="*/ 1892778 w 2465705"/>
              <a:gd name="connsiteY17" fmla="*/ 1913683 h 3741201"/>
              <a:gd name="connsiteX18" fmla="*/ 2103157 w 2465705"/>
              <a:gd name="connsiteY18" fmla="*/ 1562225 h 3741201"/>
              <a:gd name="connsiteX19" fmla="*/ 2266325 w 2465705"/>
              <a:gd name="connsiteY19" fmla="*/ 1344667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74594 w 2465705"/>
              <a:gd name="connsiteY14" fmla="*/ 2842577 h 3741201"/>
              <a:gd name="connsiteX15" fmla="*/ 1450072 w 2465705"/>
              <a:gd name="connsiteY15" fmla="*/ 2493327 h 3741201"/>
              <a:gd name="connsiteX16" fmla="*/ 1717324 w 2465705"/>
              <a:gd name="connsiteY16" fmla="*/ 2198328 h 3741201"/>
              <a:gd name="connsiteX17" fmla="*/ 1907686 w 2465705"/>
              <a:gd name="connsiteY17" fmla="*/ 1928592 h 3741201"/>
              <a:gd name="connsiteX18" fmla="*/ 2103157 w 2465705"/>
              <a:gd name="connsiteY18" fmla="*/ 1562225 h 3741201"/>
              <a:gd name="connsiteX19" fmla="*/ 2266325 w 2465705"/>
              <a:gd name="connsiteY19" fmla="*/ 1344667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74594 w 2465705"/>
              <a:gd name="connsiteY14" fmla="*/ 2842577 h 3741201"/>
              <a:gd name="connsiteX15" fmla="*/ 1450072 w 2465705"/>
              <a:gd name="connsiteY15" fmla="*/ 2493327 h 3741201"/>
              <a:gd name="connsiteX16" fmla="*/ 1667628 w 2465705"/>
              <a:gd name="connsiteY16" fmla="*/ 2257963 h 3741201"/>
              <a:gd name="connsiteX17" fmla="*/ 1907686 w 2465705"/>
              <a:gd name="connsiteY17" fmla="*/ 1928592 h 3741201"/>
              <a:gd name="connsiteX18" fmla="*/ 2103157 w 2465705"/>
              <a:gd name="connsiteY18" fmla="*/ 1562225 h 3741201"/>
              <a:gd name="connsiteX19" fmla="*/ 2266325 w 2465705"/>
              <a:gd name="connsiteY19" fmla="*/ 1344667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1201"/>
              <a:gd name="connsiteX1" fmla="*/ 1928255 w 2465705"/>
              <a:gd name="connsiteY1" fmla="*/ 1091 h 3741201"/>
              <a:gd name="connsiteX2" fmla="*/ 1589635 w 2465705"/>
              <a:gd name="connsiteY2" fmla="*/ 331428 h 3741201"/>
              <a:gd name="connsiteX3" fmla="*/ 1420807 w 2465705"/>
              <a:gd name="connsiteY3" fmla="*/ 587361 h 3741201"/>
              <a:gd name="connsiteX4" fmla="*/ 1288286 w 2465705"/>
              <a:gd name="connsiteY4" fmla="*/ 783244 h 3741201"/>
              <a:gd name="connsiteX5" fmla="*/ 1230722 w 2465705"/>
              <a:gd name="connsiteY5" fmla="*/ 910105 h 3741201"/>
              <a:gd name="connsiteX6" fmla="*/ 1149553 w 2465705"/>
              <a:gd name="connsiteY6" fmla="*/ 1028410 h 3741201"/>
              <a:gd name="connsiteX7" fmla="*/ 1093645 w 2465705"/>
              <a:gd name="connsiteY7" fmla="*/ 1126834 h 3741201"/>
              <a:gd name="connsiteX8" fmla="*/ 865458 w 2465705"/>
              <a:gd name="connsiteY8" fmla="*/ 1365236 h 3741201"/>
              <a:gd name="connsiteX9" fmla="*/ 625953 w 2465705"/>
              <a:gd name="connsiteY9" fmla="*/ 1630418 h 3741201"/>
              <a:gd name="connsiteX10" fmla="*/ 68534 w 2465705"/>
              <a:gd name="connsiteY10" fmla="*/ 2319944 h 3741201"/>
              <a:gd name="connsiteX11" fmla="*/ 39130 w 2465705"/>
              <a:gd name="connsiteY11" fmla="*/ 3237657 h 3741201"/>
              <a:gd name="connsiteX12" fmla="*/ 342550 w 2465705"/>
              <a:gd name="connsiteY12" fmla="*/ 3740551 h 3741201"/>
              <a:gd name="connsiteX13" fmla="*/ 792985 w 2465705"/>
              <a:gd name="connsiteY13" fmla="*/ 3141717 h 3741201"/>
              <a:gd name="connsiteX14" fmla="*/ 1044777 w 2465705"/>
              <a:gd name="connsiteY14" fmla="*/ 2887303 h 3741201"/>
              <a:gd name="connsiteX15" fmla="*/ 1450072 w 2465705"/>
              <a:gd name="connsiteY15" fmla="*/ 2493327 h 3741201"/>
              <a:gd name="connsiteX16" fmla="*/ 1667628 w 2465705"/>
              <a:gd name="connsiteY16" fmla="*/ 2257963 h 3741201"/>
              <a:gd name="connsiteX17" fmla="*/ 1907686 w 2465705"/>
              <a:gd name="connsiteY17" fmla="*/ 1928592 h 3741201"/>
              <a:gd name="connsiteX18" fmla="*/ 2103157 w 2465705"/>
              <a:gd name="connsiteY18" fmla="*/ 1562225 h 3741201"/>
              <a:gd name="connsiteX19" fmla="*/ 2266325 w 2465705"/>
              <a:gd name="connsiteY19" fmla="*/ 1344667 h 3741201"/>
              <a:gd name="connsiteX20" fmla="*/ 2437499 w 2465705"/>
              <a:gd name="connsiteY20" fmla="*/ 1101850 h 3741201"/>
              <a:gd name="connsiteX21" fmla="*/ 2450336 w 2465705"/>
              <a:gd name="connsiteY21" fmla="*/ 751081 h 3741201"/>
              <a:gd name="connsiteX22" fmla="*/ 2320852 w 2465705"/>
              <a:gd name="connsiteY22" fmla="*/ 449592 h 3741201"/>
              <a:gd name="connsiteX0" fmla="*/ 2320852 w 2465705"/>
              <a:gd name="connsiteY0" fmla="*/ 449592 h 3740710"/>
              <a:gd name="connsiteX1" fmla="*/ 1928255 w 2465705"/>
              <a:gd name="connsiteY1" fmla="*/ 1091 h 3740710"/>
              <a:gd name="connsiteX2" fmla="*/ 1589635 w 2465705"/>
              <a:gd name="connsiteY2" fmla="*/ 331428 h 3740710"/>
              <a:gd name="connsiteX3" fmla="*/ 1420807 w 2465705"/>
              <a:gd name="connsiteY3" fmla="*/ 587361 h 3740710"/>
              <a:gd name="connsiteX4" fmla="*/ 1288286 w 2465705"/>
              <a:gd name="connsiteY4" fmla="*/ 783244 h 3740710"/>
              <a:gd name="connsiteX5" fmla="*/ 1230722 w 2465705"/>
              <a:gd name="connsiteY5" fmla="*/ 910105 h 3740710"/>
              <a:gd name="connsiteX6" fmla="*/ 1149553 w 2465705"/>
              <a:gd name="connsiteY6" fmla="*/ 1028410 h 3740710"/>
              <a:gd name="connsiteX7" fmla="*/ 1093645 w 2465705"/>
              <a:gd name="connsiteY7" fmla="*/ 1126834 h 3740710"/>
              <a:gd name="connsiteX8" fmla="*/ 865458 w 2465705"/>
              <a:gd name="connsiteY8" fmla="*/ 1365236 h 3740710"/>
              <a:gd name="connsiteX9" fmla="*/ 625953 w 2465705"/>
              <a:gd name="connsiteY9" fmla="*/ 1630418 h 3740710"/>
              <a:gd name="connsiteX10" fmla="*/ 68534 w 2465705"/>
              <a:gd name="connsiteY10" fmla="*/ 2319944 h 3740710"/>
              <a:gd name="connsiteX11" fmla="*/ 39130 w 2465705"/>
              <a:gd name="connsiteY11" fmla="*/ 3237657 h 3740710"/>
              <a:gd name="connsiteX12" fmla="*/ 342550 w 2465705"/>
              <a:gd name="connsiteY12" fmla="*/ 3740551 h 3740710"/>
              <a:gd name="connsiteX13" fmla="*/ 788015 w 2465705"/>
              <a:gd name="connsiteY13" fmla="*/ 3191413 h 3740710"/>
              <a:gd name="connsiteX14" fmla="*/ 1044777 w 2465705"/>
              <a:gd name="connsiteY14" fmla="*/ 2887303 h 3740710"/>
              <a:gd name="connsiteX15" fmla="*/ 1450072 w 2465705"/>
              <a:gd name="connsiteY15" fmla="*/ 2493327 h 3740710"/>
              <a:gd name="connsiteX16" fmla="*/ 1667628 w 2465705"/>
              <a:gd name="connsiteY16" fmla="*/ 2257963 h 3740710"/>
              <a:gd name="connsiteX17" fmla="*/ 1907686 w 2465705"/>
              <a:gd name="connsiteY17" fmla="*/ 1928592 h 3740710"/>
              <a:gd name="connsiteX18" fmla="*/ 2103157 w 2465705"/>
              <a:gd name="connsiteY18" fmla="*/ 1562225 h 3740710"/>
              <a:gd name="connsiteX19" fmla="*/ 2266325 w 2465705"/>
              <a:gd name="connsiteY19" fmla="*/ 1344667 h 3740710"/>
              <a:gd name="connsiteX20" fmla="*/ 2437499 w 2465705"/>
              <a:gd name="connsiteY20" fmla="*/ 1101850 h 3740710"/>
              <a:gd name="connsiteX21" fmla="*/ 2450336 w 2465705"/>
              <a:gd name="connsiteY21" fmla="*/ 751081 h 3740710"/>
              <a:gd name="connsiteX22" fmla="*/ 2320852 w 2465705"/>
              <a:gd name="connsiteY22" fmla="*/ 449592 h 3740710"/>
              <a:gd name="connsiteX0" fmla="*/ 2319588 w 2464441"/>
              <a:gd name="connsiteY0" fmla="*/ 449592 h 3780450"/>
              <a:gd name="connsiteX1" fmla="*/ 1926991 w 2464441"/>
              <a:gd name="connsiteY1" fmla="*/ 1091 h 3780450"/>
              <a:gd name="connsiteX2" fmla="*/ 1588371 w 2464441"/>
              <a:gd name="connsiteY2" fmla="*/ 331428 h 3780450"/>
              <a:gd name="connsiteX3" fmla="*/ 1419543 w 2464441"/>
              <a:gd name="connsiteY3" fmla="*/ 587361 h 3780450"/>
              <a:gd name="connsiteX4" fmla="*/ 1287022 w 2464441"/>
              <a:gd name="connsiteY4" fmla="*/ 783244 h 3780450"/>
              <a:gd name="connsiteX5" fmla="*/ 1229458 w 2464441"/>
              <a:gd name="connsiteY5" fmla="*/ 910105 h 3780450"/>
              <a:gd name="connsiteX6" fmla="*/ 1148289 w 2464441"/>
              <a:gd name="connsiteY6" fmla="*/ 1028410 h 3780450"/>
              <a:gd name="connsiteX7" fmla="*/ 1092381 w 2464441"/>
              <a:gd name="connsiteY7" fmla="*/ 1126834 h 3780450"/>
              <a:gd name="connsiteX8" fmla="*/ 864194 w 2464441"/>
              <a:gd name="connsiteY8" fmla="*/ 1365236 h 3780450"/>
              <a:gd name="connsiteX9" fmla="*/ 624689 w 2464441"/>
              <a:gd name="connsiteY9" fmla="*/ 1630418 h 3780450"/>
              <a:gd name="connsiteX10" fmla="*/ 67270 w 2464441"/>
              <a:gd name="connsiteY10" fmla="*/ 2319944 h 3780450"/>
              <a:gd name="connsiteX11" fmla="*/ 37866 w 2464441"/>
              <a:gd name="connsiteY11" fmla="*/ 3237657 h 3780450"/>
              <a:gd name="connsiteX12" fmla="*/ 321407 w 2464441"/>
              <a:gd name="connsiteY12" fmla="*/ 3780308 h 3780450"/>
              <a:gd name="connsiteX13" fmla="*/ 786751 w 2464441"/>
              <a:gd name="connsiteY13" fmla="*/ 3191413 h 3780450"/>
              <a:gd name="connsiteX14" fmla="*/ 1043513 w 2464441"/>
              <a:gd name="connsiteY14" fmla="*/ 2887303 h 3780450"/>
              <a:gd name="connsiteX15" fmla="*/ 1448808 w 2464441"/>
              <a:gd name="connsiteY15" fmla="*/ 2493327 h 3780450"/>
              <a:gd name="connsiteX16" fmla="*/ 1666364 w 2464441"/>
              <a:gd name="connsiteY16" fmla="*/ 2257963 h 3780450"/>
              <a:gd name="connsiteX17" fmla="*/ 1906422 w 2464441"/>
              <a:gd name="connsiteY17" fmla="*/ 1928592 h 3780450"/>
              <a:gd name="connsiteX18" fmla="*/ 2101893 w 2464441"/>
              <a:gd name="connsiteY18" fmla="*/ 1562225 h 3780450"/>
              <a:gd name="connsiteX19" fmla="*/ 2265061 w 2464441"/>
              <a:gd name="connsiteY19" fmla="*/ 1344667 h 3780450"/>
              <a:gd name="connsiteX20" fmla="*/ 2436235 w 2464441"/>
              <a:gd name="connsiteY20" fmla="*/ 1101850 h 3780450"/>
              <a:gd name="connsiteX21" fmla="*/ 2449072 w 2464441"/>
              <a:gd name="connsiteY21" fmla="*/ 751081 h 3780450"/>
              <a:gd name="connsiteX22" fmla="*/ 2319588 w 2464441"/>
              <a:gd name="connsiteY22" fmla="*/ 449592 h 3780450"/>
              <a:gd name="connsiteX0" fmla="*/ 2361180 w 2506033"/>
              <a:gd name="connsiteY0" fmla="*/ 449592 h 3780450"/>
              <a:gd name="connsiteX1" fmla="*/ 1968583 w 2506033"/>
              <a:gd name="connsiteY1" fmla="*/ 1091 h 3780450"/>
              <a:gd name="connsiteX2" fmla="*/ 1629963 w 2506033"/>
              <a:gd name="connsiteY2" fmla="*/ 331428 h 3780450"/>
              <a:gd name="connsiteX3" fmla="*/ 1461135 w 2506033"/>
              <a:gd name="connsiteY3" fmla="*/ 587361 h 3780450"/>
              <a:gd name="connsiteX4" fmla="*/ 1328614 w 2506033"/>
              <a:gd name="connsiteY4" fmla="*/ 783244 h 3780450"/>
              <a:gd name="connsiteX5" fmla="*/ 1271050 w 2506033"/>
              <a:gd name="connsiteY5" fmla="*/ 910105 h 3780450"/>
              <a:gd name="connsiteX6" fmla="*/ 1189881 w 2506033"/>
              <a:gd name="connsiteY6" fmla="*/ 1028410 h 3780450"/>
              <a:gd name="connsiteX7" fmla="*/ 1133973 w 2506033"/>
              <a:gd name="connsiteY7" fmla="*/ 1126834 h 3780450"/>
              <a:gd name="connsiteX8" fmla="*/ 905786 w 2506033"/>
              <a:gd name="connsiteY8" fmla="*/ 1365236 h 3780450"/>
              <a:gd name="connsiteX9" fmla="*/ 666281 w 2506033"/>
              <a:gd name="connsiteY9" fmla="*/ 1630418 h 3780450"/>
              <a:gd name="connsiteX10" fmla="*/ 108862 w 2506033"/>
              <a:gd name="connsiteY10" fmla="*/ 2319944 h 3780450"/>
              <a:gd name="connsiteX11" fmla="*/ 19823 w 2506033"/>
              <a:gd name="connsiteY11" fmla="*/ 3237657 h 3780450"/>
              <a:gd name="connsiteX12" fmla="*/ 362999 w 2506033"/>
              <a:gd name="connsiteY12" fmla="*/ 3780308 h 3780450"/>
              <a:gd name="connsiteX13" fmla="*/ 828343 w 2506033"/>
              <a:gd name="connsiteY13" fmla="*/ 3191413 h 3780450"/>
              <a:gd name="connsiteX14" fmla="*/ 1085105 w 2506033"/>
              <a:gd name="connsiteY14" fmla="*/ 2887303 h 3780450"/>
              <a:gd name="connsiteX15" fmla="*/ 1490400 w 2506033"/>
              <a:gd name="connsiteY15" fmla="*/ 2493327 h 3780450"/>
              <a:gd name="connsiteX16" fmla="*/ 1707956 w 2506033"/>
              <a:gd name="connsiteY16" fmla="*/ 2257963 h 3780450"/>
              <a:gd name="connsiteX17" fmla="*/ 1948014 w 2506033"/>
              <a:gd name="connsiteY17" fmla="*/ 1928592 h 3780450"/>
              <a:gd name="connsiteX18" fmla="*/ 2143485 w 2506033"/>
              <a:gd name="connsiteY18" fmla="*/ 1562225 h 3780450"/>
              <a:gd name="connsiteX19" fmla="*/ 2306653 w 2506033"/>
              <a:gd name="connsiteY19" fmla="*/ 1344667 h 3780450"/>
              <a:gd name="connsiteX20" fmla="*/ 2477827 w 2506033"/>
              <a:gd name="connsiteY20" fmla="*/ 1101850 h 3780450"/>
              <a:gd name="connsiteX21" fmla="*/ 2490664 w 2506033"/>
              <a:gd name="connsiteY21" fmla="*/ 751081 h 3780450"/>
              <a:gd name="connsiteX22" fmla="*/ 2361180 w 2506033"/>
              <a:gd name="connsiteY22" fmla="*/ 449592 h 3780450"/>
              <a:gd name="connsiteX0" fmla="*/ 2369917 w 2514770"/>
              <a:gd name="connsiteY0" fmla="*/ 449592 h 3780450"/>
              <a:gd name="connsiteX1" fmla="*/ 1977320 w 2514770"/>
              <a:gd name="connsiteY1" fmla="*/ 1091 h 3780450"/>
              <a:gd name="connsiteX2" fmla="*/ 1638700 w 2514770"/>
              <a:gd name="connsiteY2" fmla="*/ 331428 h 3780450"/>
              <a:gd name="connsiteX3" fmla="*/ 1469872 w 2514770"/>
              <a:gd name="connsiteY3" fmla="*/ 587361 h 3780450"/>
              <a:gd name="connsiteX4" fmla="*/ 1337351 w 2514770"/>
              <a:gd name="connsiteY4" fmla="*/ 783244 h 3780450"/>
              <a:gd name="connsiteX5" fmla="*/ 1279787 w 2514770"/>
              <a:gd name="connsiteY5" fmla="*/ 910105 h 3780450"/>
              <a:gd name="connsiteX6" fmla="*/ 1198618 w 2514770"/>
              <a:gd name="connsiteY6" fmla="*/ 1028410 h 3780450"/>
              <a:gd name="connsiteX7" fmla="*/ 1142710 w 2514770"/>
              <a:gd name="connsiteY7" fmla="*/ 1126834 h 3780450"/>
              <a:gd name="connsiteX8" fmla="*/ 914523 w 2514770"/>
              <a:gd name="connsiteY8" fmla="*/ 1365236 h 3780450"/>
              <a:gd name="connsiteX9" fmla="*/ 675018 w 2514770"/>
              <a:gd name="connsiteY9" fmla="*/ 1630418 h 3780450"/>
              <a:gd name="connsiteX10" fmla="*/ 92751 w 2514770"/>
              <a:gd name="connsiteY10" fmla="*/ 2319944 h 3780450"/>
              <a:gd name="connsiteX11" fmla="*/ 28560 w 2514770"/>
              <a:gd name="connsiteY11" fmla="*/ 3237657 h 3780450"/>
              <a:gd name="connsiteX12" fmla="*/ 371736 w 2514770"/>
              <a:gd name="connsiteY12" fmla="*/ 3780308 h 3780450"/>
              <a:gd name="connsiteX13" fmla="*/ 837080 w 2514770"/>
              <a:gd name="connsiteY13" fmla="*/ 3191413 h 3780450"/>
              <a:gd name="connsiteX14" fmla="*/ 1093842 w 2514770"/>
              <a:gd name="connsiteY14" fmla="*/ 2887303 h 3780450"/>
              <a:gd name="connsiteX15" fmla="*/ 1499137 w 2514770"/>
              <a:gd name="connsiteY15" fmla="*/ 2493327 h 3780450"/>
              <a:gd name="connsiteX16" fmla="*/ 1716693 w 2514770"/>
              <a:gd name="connsiteY16" fmla="*/ 2257963 h 3780450"/>
              <a:gd name="connsiteX17" fmla="*/ 1956751 w 2514770"/>
              <a:gd name="connsiteY17" fmla="*/ 1928592 h 3780450"/>
              <a:gd name="connsiteX18" fmla="*/ 2152222 w 2514770"/>
              <a:gd name="connsiteY18" fmla="*/ 1562225 h 3780450"/>
              <a:gd name="connsiteX19" fmla="*/ 2315390 w 2514770"/>
              <a:gd name="connsiteY19" fmla="*/ 1344667 h 3780450"/>
              <a:gd name="connsiteX20" fmla="*/ 2486564 w 2514770"/>
              <a:gd name="connsiteY20" fmla="*/ 1101850 h 3780450"/>
              <a:gd name="connsiteX21" fmla="*/ 2499401 w 2514770"/>
              <a:gd name="connsiteY21" fmla="*/ 751081 h 3780450"/>
              <a:gd name="connsiteX22" fmla="*/ 2369917 w 2514770"/>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36453 w 2513872"/>
              <a:gd name="connsiteY4" fmla="*/ 783244 h 3780450"/>
              <a:gd name="connsiteX5" fmla="*/ 1278889 w 2513872"/>
              <a:gd name="connsiteY5" fmla="*/ 910105 h 3780450"/>
              <a:gd name="connsiteX6" fmla="*/ 1197720 w 2513872"/>
              <a:gd name="connsiteY6" fmla="*/ 1028410 h 3780450"/>
              <a:gd name="connsiteX7" fmla="*/ 1141812 w 2513872"/>
              <a:gd name="connsiteY7" fmla="*/ 1126834 h 3780450"/>
              <a:gd name="connsiteX8" fmla="*/ 913625 w 2513872"/>
              <a:gd name="connsiteY8" fmla="*/ 1365236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36453 w 2513872"/>
              <a:gd name="connsiteY4" fmla="*/ 783244 h 3780450"/>
              <a:gd name="connsiteX5" fmla="*/ 1278889 w 2513872"/>
              <a:gd name="connsiteY5" fmla="*/ 910105 h 3780450"/>
              <a:gd name="connsiteX6" fmla="*/ 1197720 w 2513872"/>
              <a:gd name="connsiteY6" fmla="*/ 1028410 h 3780450"/>
              <a:gd name="connsiteX7" fmla="*/ 1141812 w 2513872"/>
              <a:gd name="connsiteY7" fmla="*/ 1126834 h 3780450"/>
              <a:gd name="connsiteX8" fmla="*/ 888777 w 2513872"/>
              <a:gd name="connsiteY8" fmla="*/ 1335418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36453 w 2513872"/>
              <a:gd name="connsiteY4" fmla="*/ 783244 h 3780450"/>
              <a:gd name="connsiteX5" fmla="*/ 1278889 w 2513872"/>
              <a:gd name="connsiteY5" fmla="*/ 910105 h 3780450"/>
              <a:gd name="connsiteX6" fmla="*/ 1197720 w 2513872"/>
              <a:gd name="connsiteY6" fmla="*/ 1028410 h 3780450"/>
              <a:gd name="connsiteX7" fmla="*/ 1057329 w 2513872"/>
              <a:gd name="connsiteY7" fmla="*/ 1136773 h 3780450"/>
              <a:gd name="connsiteX8" fmla="*/ 888777 w 2513872"/>
              <a:gd name="connsiteY8" fmla="*/ 1335418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36453 w 2513872"/>
              <a:gd name="connsiteY4" fmla="*/ 783244 h 3780450"/>
              <a:gd name="connsiteX5" fmla="*/ 1278889 w 2513872"/>
              <a:gd name="connsiteY5" fmla="*/ 910105 h 3780450"/>
              <a:gd name="connsiteX6" fmla="*/ 1148024 w 2513872"/>
              <a:gd name="connsiteY6" fmla="*/ 1008532 h 3780450"/>
              <a:gd name="connsiteX7" fmla="*/ 1057329 w 2513872"/>
              <a:gd name="connsiteY7" fmla="*/ 1136773 h 3780450"/>
              <a:gd name="connsiteX8" fmla="*/ 888777 w 2513872"/>
              <a:gd name="connsiteY8" fmla="*/ 1335418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36453 w 2513872"/>
              <a:gd name="connsiteY4" fmla="*/ 783244 h 3780450"/>
              <a:gd name="connsiteX5" fmla="*/ 1244102 w 2513872"/>
              <a:gd name="connsiteY5" fmla="*/ 900166 h 3780450"/>
              <a:gd name="connsiteX6" fmla="*/ 1148024 w 2513872"/>
              <a:gd name="connsiteY6" fmla="*/ 1008532 h 3780450"/>
              <a:gd name="connsiteX7" fmla="*/ 1057329 w 2513872"/>
              <a:gd name="connsiteY7" fmla="*/ 1136773 h 3780450"/>
              <a:gd name="connsiteX8" fmla="*/ 888777 w 2513872"/>
              <a:gd name="connsiteY8" fmla="*/ 1335418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369019 w 2513872"/>
              <a:gd name="connsiteY0" fmla="*/ 449592 h 3780450"/>
              <a:gd name="connsiteX1" fmla="*/ 1976422 w 2513872"/>
              <a:gd name="connsiteY1" fmla="*/ 1091 h 3780450"/>
              <a:gd name="connsiteX2" fmla="*/ 1637802 w 2513872"/>
              <a:gd name="connsiteY2" fmla="*/ 331428 h 3780450"/>
              <a:gd name="connsiteX3" fmla="*/ 1468974 w 2513872"/>
              <a:gd name="connsiteY3" fmla="*/ 587361 h 3780450"/>
              <a:gd name="connsiteX4" fmla="*/ 1321544 w 2513872"/>
              <a:gd name="connsiteY4" fmla="*/ 783244 h 3780450"/>
              <a:gd name="connsiteX5" fmla="*/ 1244102 w 2513872"/>
              <a:gd name="connsiteY5" fmla="*/ 900166 h 3780450"/>
              <a:gd name="connsiteX6" fmla="*/ 1148024 w 2513872"/>
              <a:gd name="connsiteY6" fmla="*/ 1008532 h 3780450"/>
              <a:gd name="connsiteX7" fmla="*/ 1057329 w 2513872"/>
              <a:gd name="connsiteY7" fmla="*/ 1136773 h 3780450"/>
              <a:gd name="connsiteX8" fmla="*/ 888777 w 2513872"/>
              <a:gd name="connsiteY8" fmla="*/ 1335418 h 3780450"/>
              <a:gd name="connsiteX9" fmla="*/ 654242 w 2513872"/>
              <a:gd name="connsiteY9" fmla="*/ 1620479 h 3780450"/>
              <a:gd name="connsiteX10" fmla="*/ 91853 w 2513872"/>
              <a:gd name="connsiteY10" fmla="*/ 2319944 h 3780450"/>
              <a:gd name="connsiteX11" fmla="*/ 27662 w 2513872"/>
              <a:gd name="connsiteY11" fmla="*/ 3237657 h 3780450"/>
              <a:gd name="connsiteX12" fmla="*/ 370838 w 2513872"/>
              <a:gd name="connsiteY12" fmla="*/ 3780308 h 3780450"/>
              <a:gd name="connsiteX13" fmla="*/ 836182 w 2513872"/>
              <a:gd name="connsiteY13" fmla="*/ 3191413 h 3780450"/>
              <a:gd name="connsiteX14" fmla="*/ 1092944 w 2513872"/>
              <a:gd name="connsiteY14" fmla="*/ 2887303 h 3780450"/>
              <a:gd name="connsiteX15" fmla="*/ 1498239 w 2513872"/>
              <a:gd name="connsiteY15" fmla="*/ 2493327 h 3780450"/>
              <a:gd name="connsiteX16" fmla="*/ 1715795 w 2513872"/>
              <a:gd name="connsiteY16" fmla="*/ 2257963 h 3780450"/>
              <a:gd name="connsiteX17" fmla="*/ 1955853 w 2513872"/>
              <a:gd name="connsiteY17" fmla="*/ 1928592 h 3780450"/>
              <a:gd name="connsiteX18" fmla="*/ 2151324 w 2513872"/>
              <a:gd name="connsiteY18" fmla="*/ 1562225 h 3780450"/>
              <a:gd name="connsiteX19" fmla="*/ 2314492 w 2513872"/>
              <a:gd name="connsiteY19" fmla="*/ 1344667 h 3780450"/>
              <a:gd name="connsiteX20" fmla="*/ 2485666 w 2513872"/>
              <a:gd name="connsiteY20" fmla="*/ 1101850 h 3780450"/>
              <a:gd name="connsiteX21" fmla="*/ 2498503 w 2513872"/>
              <a:gd name="connsiteY21" fmla="*/ 751081 h 3780450"/>
              <a:gd name="connsiteX22" fmla="*/ 2369019 w 2513872"/>
              <a:gd name="connsiteY22" fmla="*/ 449592 h 3780450"/>
              <a:gd name="connsiteX0" fmla="*/ 2418715 w 2510698"/>
              <a:gd name="connsiteY0" fmla="*/ 399192 h 3779746"/>
              <a:gd name="connsiteX1" fmla="*/ 1976422 w 2510698"/>
              <a:gd name="connsiteY1" fmla="*/ 387 h 3779746"/>
              <a:gd name="connsiteX2" fmla="*/ 1637802 w 2510698"/>
              <a:gd name="connsiteY2" fmla="*/ 330724 h 3779746"/>
              <a:gd name="connsiteX3" fmla="*/ 1468974 w 2510698"/>
              <a:gd name="connsiteY3" fmla="*/ 586657 h 3779746"/>
              <a:gd name="connsiteX4" fmla="*/ 1321544 w 2510698"/>
              <a:gd name="connsiteY4" fmla="*/ 782540 h 3779746"/>
              <a:gd name="connsiteX5" fmla="*/ 1244102 w 2510698"/>
              <a:gd name="connsiteY5" fmla="*/ 899462 h 3779746"/>
              <a:gd name="connsiteX6" fmla="*/ 1148024 w 2510698"/>
              <a:gd name="connsiteY6" fmla="*/ 1007828 h 3779746"/>
              <a:gd name="connsiteX7" fmla="*/ 1057329 w 2510698"/>
              <a:gd name="connsiteY7" fmla="*/ 1136069 h 3779746"/>
              <a:gd name="connsiteX8" fmla="*/ 888777 w 2510698"/>
              <a:gd name="connsiteY8" fmla="*/ 1334714 h 3779746"/>
              <a:gd name="connsiteX9" fmla="*/ 654242 w 2510698"/>
              <a:gd name="connsiteY9" fmla="*/ 1619775 h 3779746"/>
              <a:gd name="connsiteX10" fmla="*/ 91853 w 2510698"/>
              <a:gd name="connsiteY10" fmla="*/ 2319240 h 3779746"/>
              <a:gd name="connsiteX11" fmla="*/ 27662 w 2510698"/>
              <a:gd name="connsiteY11" fmla="*/ 3236953 h 3779746"/>
              <a:gd name="connsiteX12" fmla="*/ 370838 w 2510698"/>
              <a:gd name="connsiteY12" fmla="*/ 3779604 h 3779746"/>
              <a:gd name="connsiteX13" fmla="*/ 836182 w 2510698"/>
              <a:gd name="connsiteY13" fmla="*/ 3190709 h 3779746"/>
              <a:gd name="connsiteX14" fmla="*/ 1092944 w 2510698"/>
              <a:gd name="connsiteY14" fmla="*/ 2886599 h 3779746"/>
              <a:gd name="connsiteX15" fmla="*/ 1498239 w 2510698"/>
              <a:gd name="connsiteY15" fmla="*/ 2492623 h 3779746"/>
              <a:gd name="connsiteX16" fmla="*/ 1715795 w 2510698"/>
              <a:gd name="connsiteY16" fmla="*/ 2257259 h 3779746"/>
              <a:gd name="connsiteX17" fmla="*/ 1955853 w 2510698"/>
              <a:gd name="connsiteY17" fmla="*/ 1927888 h 3779746"/>
              <a:gd name="connsiteX18" fmla="*/ 2151324 w 2510698"/>
              <a:gd name="connsiteY18" fmla="*/ 1561521 h 3779746"/>
              <a:gd name="connsiteX19" fmla="*/ 2314492 w 2510698"/>
              <a:gd name="connsiteY19" fmla="*/ 1343963 h 3779746"/>
              <a:gd name="connsiteX20" fmla="*/ 2485666 w 2510698"/>
              <a:gd name="connsiteY20" fmla="*/ 1101146 h 3779746"/>
              <a:gd name="connsiteX21" fmla="*/ 2498503 w 2510698"/>
              <a:gd name="connsiteY21" fmla="*/ 750377 h 3779746"/>
              <a:gd name="connsiteX22" fmla="*/ 2418715 w 2510698"/>
              <a:gd name="connsiteY22" fmla="*/ 399192 h 3779746"/>
              <a:gd name="connsiteX0" fmla="*/ 2418715 w 2510698"/>
              <a:gd name="connsiteY0" fmla="*/ 369417 h 3749971"/>
              <a:gd name="connsiteX1" fmla="*/ 2006240 w 2510698"/>
              <a:gd name="connsiteY1" fmla="*/ 430 h 3749971"/>
              <a:gd name="connsiteX2" fmla="*/ 1637802 w 2510698"/>
              <a:gd name="connsiteY2" fmla="*/ 300949 h 3749971"/>
              <a:gd name="connsiteX3" fmla="*/ 1468974 w 2510698"/>
              <a:gd name="connsiteY3" fmla="*/ 556882 h 3749971"/>
              <a:gd name="connsiteX4" fmla="*/ 1321544 w 2510698"/>
              <a:gd name="connsiteY4" fmla="*/ 752765 h 3749971"/>
              <a:gd name="connsiteX5" fmla="*/ 1244102 w 2510698"/>
              <a:gd name="connsiteY5" fmla="*/ 869687 h 3749971"/>
              <a:gd name="connsiteX6" fmla="*/ 1148024 w 2510698"/>
              <a:gd name="connsiteY6" fmla="*/ 978053 h 3749971"/>
              <a:gd name="connsiteX7" fmla="*/ 1057329 w 2510698"/>
              <a:gd name="connsiteY7" fmla="*/ 1106294 h 3749971"/>
              <a:gd name="connsiteX8" fmla="*/ 888777 w 2510698"/>
              <a:gd name="connsiteY8" fmla="*/ 1304939 h 3749971"/>
              <a:gd name="connsiteX9" fmla="*/ 654242 w 2510698"/>
              <a:gd name="connsiteY9" fmla="*/ 1590000 h 3749971"/>
              <a:gd name="connsiteX10" fmla="*/ 91853 w 2510698"/>
              <a:gd name="connsiteY10" fmla="*/ 2289465 h 3749971"/>
              <a:gd name="connsiteX11" fmla="*/ 27662 w 2510698"/>
              <a:gd name="connsiteY11" fmla="*/ 3207178 h 3749971"/>
              <a:gd name="connsiteX12" fmla="*/ 370838 w 2510698"/>
              <a:gd name="connsiteY12" fmla="*/ 3749829 h 3749971"/>
              <a:gd name="connsiteX13" fmla="*/ 836182 w 2510698"/>
              <a:gd name="connsiteY13" fmla="*/ 3160934 h 3749971"/>
              <a:gd name="connsiteX14" fmla="*/ 1092944 w 2510698"/>
              <a:gd name="connsiteY14" fmla="*/ 2856824 h 3749971"/>
              <a:gd name="connsiteX15" fmla="*/ 1498239 w 2510698"/>
              <a:gd name="connsiteY15" fmla="*/ 2462848 h 3749971"/>
              <a:gd name="connsiteX16" fmla="*/ 1715795 w 2510698"/>
              <a:gd name="connsiteY16" fmla="*/ 2227484 h 3749971"/>
              <a:gd name="connsiteX17" fmla="*/ 1955853 w 2510698"/>
              <a:gd name="connsiteY17" fmla="*/ 1898113 h 3749971"/>
              <a:gd name="connsiteX18" fmla="*/ 2151324 w 2510698"/>
              <a:gd name="connsiteY18" fmla="*/ 1531746 h 3749971"/>
              <a:gd name="connsiteX19" fmla="*/ 2314492 w 2510698"/>
              <a:gd name="connsiteY19" fmla="*/ 1314188 h 3749971"/>
              <a:gd name="connsiteX20" fmla="*/ 2485666 w 2510698"/>
              <a:gd name="connsiteY20" fmla="*/ 1071371 h 3749971"/>
              <a:gd name="connsiteX21" fmla="*/ 2498503 w 2510698"/>
              <a:gd name="connsiteY21" fmla="*/ 720602 h 3749971"/>
              <a:gd name="connsiteX22" fmla="*/ 2418715 w 2510698"/>
              <a:gd name="connsiteY22" fmla="*/ 369417 h 3749971"/>
              <a:gd name="connsiteX0" fmla="*/ 2418715 w 2510698"/>
              <a:gd name="connsiteY0" fmla="*/ 369417 h 3749971"/>
              <a:gd name="connsiteX1" fmla="*/ 2006240 w 2510698"/>
              <a:gd name="connsiteY1" fmla="*/ 430 h 3749971"/>
              <a:gd name="connsiteX2" fmla="*/ 1637802 w 2510698"/>
              <a:gd name="connsiteY2" fmla="*/ 300949 h 3749971"/>
              <a:gd name="connsiteX3" fmla="*/ 1468974 w 2510698"/>
              <a:gd name="connsiteY3" fmla="*/ 556882 h 3749971"/>
              <a:gd name="connsiteX4" fmla="*/ 1321544 w 2510698"/>
              <a:gd name="connsiteY4" fmla="*/ 752765 h 3749971"/>
              <a:gd name="connsiteX5" fmla="*/ 1244102 w 2510698"/>
              <a:gd name="connsiteY5" fmla="*/ 869687 h 3749971"/>
              <a:gd name="connsiteX6" fmla="*/ 1148024 w 2510698"/>
              <a:gd name="connsiteY6" fmla="*/ 978053 h 3749971"/>
              <a:gd name="connsiteX7" fmla="*/ 1057329 w 2510698"/>
              <a:gd name="connsiteY7" fmla="*/ 1106294 h 3749971"/>
              <a:gd name="connsiteX8" fmla="*/ 888777 w 2510698"/>
              <a:gd name="connsiteY8" fmla="*/ 1304939 h 3749971"/>
              <a:gd name="connsiteX9" fmla="*/ 654242 w 2510698"/>
              <a:gd name="connsiteY9" fmla="*/ 1590000 h 3749971"/>
              <a:gd name="connsiteX10" fmla="*/ 91853 w 2510698"/>
              <a:gd name="connsiteY10" fmla="*/ 2289465 h 3749971"/>
              <a:gd name="connsiteX11" fmla="*/ 27662 w 2510698"/>
              <a:gd name="connsiteY11" fmla="*/ 3207178 h 3749971"/>
              <a:gd name="connsiteX12" fmla="*/ 370838 w 2510698"/>
              <a:gd name="connsiteY12" fmla="*/ 3749829 h 3749971"/>
              <a:gd name="connsiteX13" fmla="*/ 836182 w 2510698"/>
              <a:gd name="connsiteY13" fmla="*/ 3160934 h 3749971"/>
              <a:gd name="connsiteX14" fmla="*/ 1092944 w 2510698"/>
              <a:gd name="connsiteY14" fmla="*/ 2856824 h 3749971"/>
              <a:gd name="connsiteX15" fmla="*/ 1498239 w 2510698"/>
              <a:gd name="connsiteY15" fmla="*/ 2462848 h 3749971"/>
              <a:gd name="connsiteX16" fmla="*/ 1715795 w 2510698"/>
              <a:gd name="connsiteY16" fmla="*/ 2227484 h 3749971"/>
              <a:gd name="connsiteX17" fmla="*/ 1955853 w 2510698"/>
              <a:gd name="connsiteY17" fmla="*/ 1898113 h 3749971"/>
              <a:gd name="connsiteX18" fmla="*/ 2151324 w 2510698"/>
              <a:gd name="connsiteY18" fmla="*/ 1531746 h 3749971"/>
              <a:gd name="connsiteX19" fmla="*/ 2314492 w 2510698"/>
              <a:gd name="connsiteY19" fmla="*/ 1314188 h 3749971"/>
              <a:gd name="connsiteX20" fmla="*/ 2485666 w 2510698"/>
              <a:gd name="connsiteY20" fmla="*/ 1071371 h 3749971"/>
              <a:gd name="connsiteX21" fmla="*/ 2498503 w 2510698"/>
              <a:gd name="connsiteY21" fmla="*/ 720602 h 3749971"/>
              <a:gd name="connsiteX22" fmla="*/ 2418715 w 2510698"/>
              <a:gd name="connsiteY22" fmla="*/ 369417 h 3749971"/>
              <a:gd name="connsiteX0" fmla="*/ 2448532 w 2508918"/>
              <a:gd name="connsiteY0" fmla="*/ 339312 h 3749684"/>
              <a:gd name="connsiteX1" fmla="*/ 2006240 w 2508918"/>
              <a:gd name="connsiteY1" fmla="*/ 143 h 3749684"/>
              <a:gd name="connsiteX2" fmla="*/ 1637802 w 2508918"/>
              <a:gd name="connsiteY2" fmla="*/ 300662 h 3749684"/>
              <a:gd name="connsiteX3" fmla="*/ 1468974 w 2508918"/>
              <a:gd name="connsiteY3" fmla="*/ 556595 h 3749684"/>
              <a:gd name="connsiteX4" fmla="*/ 1321544 w 2508918"/>
              <a:gd name="connsiteY4" fmla="*/ 752478 h 3749684"/>
              <a:gd name="connsiteX5" fmla="*/ 1244102 w 2508918"/>
              <a:gd name="connsiteY5" fmla="*/ 869400 h 3749684"/>
              <a:gd name="connsiteX6" fmla="*/ 1148024 w 2508918"/>
              <a:gd name="connsiteY6" fmla="*/ 977766 h 3749684"/>
              <a:gd name="connsiteX7" fmla="*/ 1057329 w 2508918"/>
              <a:gd name="connsiteY7" fmla="*/ 1106007 h 3749684"/>
              <a:gd name="connsiteX8" fmla="*/ 888777 w 2508918"/>
              <a:gd name="connsiteY8" fmla="*/ 1304652 h 3749684"/>
              <a:gd name="connsiteX9" fmla="*/ 654242 w 2508918"/>
              <a:gd name="connsiteY9" fmla="*/ 1589713 h 3749684"/>
              <a:gd name="connsiteX10" fmla="*/ 91853 w 2508918"/>
              <a:gd name="connsiteY10" fmla="*/ 2289178 h 3749684"/>
              <a:gd name="connsiteX11" fmla="*/ 27662 w 2508918"/>
              <a:gd name="connsiteY11" fmla="*/ 3206891 h 3749684"/>
              <a:gd name="connsiteX12" fmla="*/ 370838 w 2508918"/>
              <a:gd name="connsiteY12" fmla="*/ 3749542 h 3749684"/>
              <a:gd name="connsiteX13" fmla="*/ 836182 w 2508918"/>
              <a:gd name="connsiteY13" fmla="*/ 3160647 h 3749684"/>
              <a:gd name="connsiteX14" fmla="*/ 1092944 w 2508918"/>
              <a:gd name="connsiteY14" fmla="*/ 2856537 h 3749684"/>
              <a:gd name="connsiteX15" fmla="*/ 1498239 w 2508918"/>
              <a:gd name="connsiteY15" fmla="*/ 2462561 h 3749684"/>
              <a:gd name="connsiteX16" fmla="*/ 1715795 w 2508918"/>
              <a:gd name="connsiteY16" fmla="*/ 2227197 h 3749684"/>
              <a:gd name="connsiteX17" fmla="*/ 1955853 w 2508918"/>
              <a:gd name="connsiteY17" fmla="*/ 1897826 h 3749684"/>
              <a:gd name="connsiteX18" fmla="*/ 2151324 w 2508918"/>
              <a:gd name="connsiteY18" fmla="*/ 1531459 h 3749684"/>
              <a:gd name="connsiteX19" fmla="*/ 2314492 w 2508918"/>
              <a:gd name="connsiteY19" fmla="*/ 1313901 h 3749684"/>
              <a:gd name="connsiteX20" fmla="*/ 2485666 w 2508918"/>
              <a:gd name="connsiteY20" fmla="*/ 1071084 h 3749684"/>
              <a:gd name="connsiteX21" fmla="*/ 2498503 w 2508918"/>
              <a:gd name="connsiteY21" fmla="*/ 720315 h 3749684"/>
              <a:gd name="connsiteX22" fmla="*/ 2448532 w 2508918"/>
              <a:gd name="connsiteY22" fmla="*/ 339312 h 3749684"/>
              <a:gd name="connsiteX0" fmla="*/ 2448532 w 2539357"/>
              <a:gd name="connsiteY0" fmla="*/ 339312 h 3749684"/>
              <a:gd name="connsiteX1" fmla="*/ 2006240 w 2539357"/>
              <a:gd name="connsiteY1" fmla="*/ 143 h 3749684"/>
              <a:gd name="connsiteX2" fmla="*/ 1637802 w 2539357"/>
              <a:gd name="connsiteY2" fmla="*/ 300662 h 3749684"/>
              <a:gd name="connsiteX3" fmla="*/ 1468974 w 2539357"/>
              <a:gd name="connsiteY3" fmla="*/ 556595 h 3749684"/>
              <a:gd name="connsiteX4" fmla="*/ 1321544 w 2539357"/>
              <a:gd name="connsiteY4" fmla="*/ 752478 h 3749684"/>
              <a:gd name="connsiteX5" fmla="*/ 1244102 w 2539357"/>
              <a:gd name="connsiteY5" fmla="*/ 869400 h 3749684"/>
              <a:gd name="connsiteX6" fmla="*/ 1148024 w 2539357"/>
              <a:gd name="connsiteY6" fmla="*/ 977766 h 3749684"/>
              <a:gd name="connsiteX7" fmla="*/ 1057329 w 2539357"/>
              <a:gd name="connsiteY7" fmla="*/ 1106007 h 3749684"/>
              <a:gd name="connsiteX8" fmla="*/ 888777 w 2539357"/>
              <a:gd name="connsiteY8" fmla="*/ 1304652 h 3749684"/>
              <a:gd name="connsiteX9" fmla="*/ 654242 w 2539357"/>
              <a:gd name="connsiteY9" fmla="*/ 1589713 h 3749684"/>
              <a:gd name="connsiteX10" fmla="*/ 91853 w 2539357"/>
              <a:gd name="connsiteY10" fmla="*/ 2289178 h 3749684"/>
              <a:gd name="connsiteX11" fmla="*/ 27662 w 2539357"/>
              <a:gd name="connsiteY11" fmla="*/ 3206891 h 3749684"/>
              <a:gd name="connsiteX12" fmla="*/ 370838 w 2539357"/>
              <a:gd name="connsiteY12" fmla="*/ 3749542 h 3749684"/>
              <a:gd name="connsiteX13" fmla="*/ 836182 w 2539357"/>
              <a:gd name="connsiteY13" fmla="*/ 3160647 h 3749684"/>
              <a:gd name="connsiteX14" fmla="*/ 1092944 w 2539357"/>
              <a:gd name="connsiteY14" fmla="*/ 2856537 h 3749684"/>
              <a:gd name="connsiteX15" fmla="*/ 1498239 w 2539357"/>
              <a:gd name="connsiteY15" fmla="*/ 2462561 h 3749684"/>
              <a:gd name="connsiteX16" fmla="*/ 1715795 w 2539357"/>
              <a:gd name="connsiteY16" fmla="*/ 2227197 h 3749684"/>
              <a:gd name="connsiteX17" fmla="*/ 1955853 w 2539357"/>
              <a:gd name="connsiteY17" fmla="*/ 1897826 h 3749684"/>
              <a:gd name="connsiteX18" fmla="*/ 2151324 w 2539357"/>
              <a:gd name="connsiteY18" fmla="*/ 1531459 h 3749684"/>
              <a:gd name="connsiteX19" fmla="*/ 2314492 w 2539357"/>
              <a:gd name="connsiteY19" fmla="*/ 1313901 h 3749684"/>
              <a:gd name="connsiteX20" fmla="*/ 2485666 w 2539357"/>
              <a:gd name="connsiteY20" fmla="*/ 1071084 h 3749684"/>
              <a:gd name="connsiteX21" fmla="*/ 2538260 w 2539357"/>
              <a:gd name="connsiteY21" fmla="*/ 720315 h 3749684"/>
              <a:gd name="connsiteX22" fmla="*/ 2448532 w 2539357"/>
              <a:gd name="connsiteY22" fmla="*/ 339312 h 374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7" h="3749684">
                <a:moveTo>
                  <a:pt x="2448532" y="339312"/>
                </a:moveTo>
                <a:cubicBezTo>
                  <a:pt x="2359862" y="219283"/>
                  <a:pt x="2141362" y="6585"/>
                  <a:pt x="2006240" y="143"/>
                </a:cubicBezTo>
                <a:cubicBezTo>
                  <a:pt x="1871118" y="-6299"/>
                  <a:pt x="1727346" y="207920"/>
                  <a:pt x="1637802" y="300662"/>
                </a:cubicBezTo>
                <a:cubicBezTo>
                  <a:pt x="1548258" y="393404"/>
                  <a:pt x="1521684" y="481292"/>
                  <a:pt x="1468974" y="556595"/>
                </a:cubicBezTo>
                <a:cubicBezTo>
                  <a:pt x="1416264" y="631898"/>
                  <a:pt x="1359023" y="700344"/>
                  <a:pt x="1321544" y="752478"/>
                </a:cubicBezTo>
                <a:cubicBezTo>
                  <a:pt x="1284065" y="804612"/>
                  <a:pt x="1273022" y="831852"/>
                  <a:pt x="1244102" y="869400"/>
                </a:cubicBezTo>
                <a:cubicBezTo>
                  <a:pt x="1215182" y="906948"/>
                  <a:pt x="1179153" y="938332"/>
                  <a:pt x="1148024" y="977766"/>
                </a:cubicBezTo>
                <a:cubicBezTo>
                  <a:pt x="1116895" y="1017200"/>
                  <a:pt x="1100537" y="1051526"/>
                  <a:pt x="1057329" y="1106007"/>
                </a:cubicBezTo>
                <a:cubicBezTo>
                  <a:pt x="1014121" y="1160488"/>
                  <a:pt x="955958" y="1224034"/>
                  <a:pt x="888777" y="1304652"/>
                </a:cubicBezTo>
                <a:cubicBezTo>
                  <a:pt x="821596" y="1385270"/>
                  <a:pt x="787063" y="1425625"/>
                  <a:pt x="654242" y="1589713"/>
                </a:cubicBezTo>
                <a:cubicBezTo>
                  <a:pt x="521421" y="1753801"/>
                  <a:pt x="196283" y="2019648"/>
                  <a:pt x="91853" y="2289178"/>
                </a:cubicBezTo>
                <a:cubicBezTo>
                  <a:pt x="-12577" y="2558708"/>
                  <a:pt x="-18836" y="2963497"/>
                  <a:pt x="27662" y="3206891"/>
                </a:cubicBezTo>
                <a:cubicBezTo>
                  <a:pt x="74160" y="3450285"/>
                  <a:pt x="236085" y="3757249"/>
                  <a:pt x="370838" y="3749542"/>
                </a:cubicBezTo>
                <a:cubicBezTo>
                  <a:pt x="505591" y="3741835"/>
                  <a:pt x="715831" y="3309481"/>
                  <a:pt x="836182" y="3160647"/>
                </a:cubicBezTo>
                <a:cubicBezTo>
                  <a:pt x="956533" y="3011813"/>
                  <a:pt x="982601" y="2972885"/>
                  <a:pt x="1092944" y="2856537"/>
                </a:cubicBezTo>
                <a:cubicBezTo>
                  <a:pt x="1203287" y="2740189"/>
                  <a:pt x="1394431" y="2567451"/>
                  <a:pt x="1498239" y="2462561"/>
                </a:cubicBezTo>
                <a:cubicBezTo>
                  <a:pt x="1602047" y="2357671"/>
                  <a:pt x="1639526" y="2321320"/>
                  <a:pt x="1715795" y="2227197"/>
                </a:cubicBezTo>
                <a:cubicBezTo>
                  <a:pt x="1792064" y="2133075"/>
                  <a:pt x="1883265" y="2013782"/>
                  <a:pt x="1955853" y="1897826"/>
                </a:cubicBezTo>
                <a:cubicBezTo>
                  <a:pt x="2028441" y="1781870"/>
                  <a:pt x="2091551" y="1628780"/>
                  <a:pt x="2151324" y="1531459"/>
                </a:cubicBezTo>
                <a:cubicBezTo>
                  <a:pt x="2211097" y="1434138"/>
                  <a:pt x="2258768" y="1390630"/>
                  <a:pt x="2314492" y="1313901"/>
                </a:cubicBezTo>
                <a:cubicBezTo>
                  <a:pt x="2370216" y="1237172"/>
                  <a:pt x="2445818" y="1196933"/>
                  <a:pt x="2485666" y="1071084"/>
                </a:cubicBezTo>
                <a:cubicBezTo>
                  <a:pt x="2524133" y="892365"/>
                  <a:pt x="2544449" y="842277"/>
                  <a:pt x="2538260" y="720315"/>
                </a:cubicBezTo>
                <a:cubicBezTo>
                  <a:pt x="2532071" y="598353"/>
                  <a:pt x="2537202" y="459341"/>
                  <a:pt x="2448532" y="339312"/>
                </a:cubicBezTo>
                <a:close/>
              </a:path>
            </a:pathLst>
          </a:custGeom>
          <a:solidFill>
            <a:srgbClr val="FFC000">
              <a:alpha val="50198"/>
            </a:srgbClr>
          </a:solidFill>
          <a:ln w="25400">
            <a:solidFill>
              <a:srgbClr val="FFC000">
                <a:alpha val="50457"/>
              </a:srgb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AutoShape 4">
            <a:extLst>
              <a:ext uri="{FF2B5EF4-FFF2-40B4-BE49-F238E27FC236}">
                <a16:creationId xmlns:a16="http://schemas.microsoft.com/office/drawing/2014/main" id="{4E444061-2677-A593-3247-2C67B618B5B8}"/>
              </a:ext>
            </a:extLst>
          </p:cNvPr>
          <p:cNvSpPr>
            <a:spLocks noChangeAspect="1" noChangeArrowheads="1"/>
          </p:cNvSpPr>
          <p:nvPr/>
        </p:nvSpPr>
        <p:spPr bwMode="auto">
          <a:xfrm>
            <a:off x="6876001" y="2894558"/>
            <a:ext cx="457200" cy="438153"/>
          </a:xfrm>
          <a:custGeom>
            <a:avLst/>
            <a:gdLst>
              <a:gd name="T0" fmla="*/ 0 w 327025"/>
              <a:gd name="T1" fmla="*/ 139464 h 311150"/>
              <a:gd name="T2" fmla="*/ 145530 w 327025"/>
              <a:gd name="T3" fmla="*/ 139466 h 311150"/>
              <a:gd name="T4" fmla="*/ 190501 w 327025"/>
              <a:gd name="T5" fmla="*/ 0 h 311150"/>
              <a:gd name="T6" fmla="*/ 235470 w 327025"/>
              <a:gd name="T7" fmla="*/ 139466 h 311150"/>
              <a:gd name="T8" fmla="*/ 381000 w 327025"/>
              <a:gd name="T9" fmla="*/ 139464 h 311150"/>
              <a:gd name="T10" fmla="*/ 263264 w 327025"/>
              <a:gd name="T11" fmla="*/ 225658 h 311150"/>
              <a:gd name="T12" fmla="*/ 308236 w 327025"/>
              <a:gd name="T13" fmla="*/ 365124 h 311150"/>
              <a:gd name="T14" fmla="*/ 190501 w 327025"/>
              <a:gd name="T15" fmla="*/ 278929 h 311150"/>
              <a:gd name="T16" fmla="*/ 72764 w 327025"/>
              <a:gd name="T17" fmla="*/ 365124 h 311150"/>
              <a:gd name="T18" fmla="*/ 117736 w 327025"/>
              <a:gd name="T19" fmla="*/ 225658 h 311150"/>
              <a:gd name="T20" fmla="*/ 0 w 327025"/>
              <a:gd name="T21" fmla="*/ 139464 h 311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25" h="311150">
                <a:moveTo>
                  <a:pt x="0" y="118848"/>
                </a:moveTo>
                <a:lnTo>
                  <a:pt x="124913" y="118849"/>
                </a:lnTo>
                <a:lnTo>
                  <a:pt x="163513" y="0"/>
                </a:lnTo>
                <a:lnTo>
                  <a:pt x="202112" y="118849"/>
                </a:lnTo>
                <a:lnTo>
                  <a:pt x="327025" y="118848"/>
                </a:lnTo>
                <a:lnTo>
                  <a:pt x="225968" y="192300"/>
                </a:lnTo>
                <a:lnTo>
                  <a:pt x="264569" y="311149"/>
                </a:lnTo>
                <a:lnTo>
                  <a:pt x="163513" y="237696"/>
                </a:lnTo>
                <a:lnTo>
                  <a:pt x="62456" y="311149"/>
                </a:lnTo>
                <a:lnTo>
                  <a:pt x="101057" y="192300"/>
                </a:lnTo>
                <a:lnTo>
                  <a:pt x="0" y="118848"/>
                </a:lnTo>
                <a:close/>
              </a:path>
            </a:pathLst>
          </a:custGeom>
          <a:solidFill>
            <a:srgbClr val="FF0000"/>
          </a:solidFill>
          <a:ln w="15875">
            <a:solidFill>
              <a:schemeClr val="bg1"/>
            </a:solidFill>
            <a:miter lim="800000"/>
            <a:headEnd/>
            <a:tailEnd/>
          </a:ln>
          <a:effectLst>
            <a:outerShdw blurRad="38100" dist="25400" dir="5400000" algn="ctr" rotWithShape="0">
              <a:srgbClr val="000000">
                <a:alpha val="35001"/>
              </a:srgbClr>
            </a:outerShdw>
          </a:effectLst>
        </p:spPr>
        <p:txBody>
          <a:bodyPr tIns="91440" bIns="91440"/>
          <a:lstStyle/>
          <a:p>
            <a:pPr eaLnBrk="1" hangingPunct="1">
              <a:defRPr/>
            </a:pPr>
            <a:endParaRPr lang="en-US"/>
          </a:p>
        </p:txBody>
      </p:sp>
      <p:sp>
        <p:nvSpPr>
          <p:cNvPr id="53" name="TextBox 2">
            <a:extLst>
              <a:ext uri="{FF2B5EF4-FFF2-40B4-BE49-F238E27FC236}">
                <a16:creationId xmlns:a16="http://schemas.microsoft.com/office/drawing/2014/main" id="{C49A5150-112A-08FC-1C9E-DA35BDCA785F}"/>
              </a:ext>
            </a:extLst>
          </p:cNvPr>
          <p:cNvSpPr txBox="1">
            <a:spLocks noChangeArrowheads="1"/>
          </p:cNvSpPr>
          <p:nvPr/>
        </p:nvSpPr>
        <p:spPr bwMode="auto">
          <a:xfrm rot="1925574">
            <a:off x="7291125" y="4490884"/>
            <a:ext cx="781838" cy="26161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100" dirty="0">
                <a:latin typeface="Arial" panose="020B0604020202020204" pitchFamily="34" charset="0"/>
              </a:rPr>
              <a:t>83 mm/</a:t>
            </a:r>
            <a:r>
              <a:rPr lang="en-US" altLang="en-US" sz="1100" dirty="0" err="1">
                <a:latin typeface="Arial" panose="020B0604020202020204" pitchFamily="34" charset="0"/>
              </a:rPr>
              <a:t>yr</a:t>
            </a:r>
            <a:endParaRPr lang="en-US" altLang="en-US" sz="1100" dirty="0">
              <a:latin typeface="Arial" panose="020B0604020202020204" pitchFamily="34" charset="0"/>
            </a:endParaRPr>
          </a:p>
        </p:txBody>
      </p:sp>
      <p:sp>
        <p:nvSpPr>
          <p:cNvPr id="54" name="Up Arrow 53">
            <a:extLst>
              <a:ext uri="{FF2B5EF4-FFF2-40B4-BE49-F238E27FC236}">
                <a16:creationId xmlns:a16="http://schemas.microsoft.com/office/drawing/2014/main" id="{D6C99C81-C275-826B-88ED-83988D181539}"/>
              </a:ext>
            </a:extLst>
          </p:cNvPr>
          <p:cNvSpPr>
            <a:spLocks noChangeAspect="1"/>
          </p:cNvSpPr>
          <p:nvPr/>
        </p:nvSpPr>
        <p:spPr>
          <a:xfrm rot="18120000">
            <a:off x="7600029" y="4234569"/>
            <a:ext cx="273579" cy="385524"/>
          </a:xfrm>
          <a:prstGeom prst="upArrow">
            <a:avLst/>
          </a:prstGeom>
          <a:solidFill>
            <a:srgbClr val="FFC000"/>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Freeform 59">
            <a:extLst>
              <a:ext uri="{FF2B5EF4-FFF2-40B4-BE49-F238E27FC236}">
                <a16:creationId xmlns:a16="http://schemas.microsoft.com/office/drawing/2014/main" id="{4A30B81C-8984-F1B8-771A-2FD7143C9AEA}"/>
              </a:ext>
            </a:extLst>
          </p:cNvPr>
          <p:cNvSpPr/>
          <p:nvPr/>
        </p:nvSpPr>
        <p:spPr>
          <a:xfrm>
            <a:off x="6868484" y="2443694"/>
            <a:ext cx="527796" cy="459149"/>
          </a:xfrm>
          <a:custGeom>
            <a:avLst/>
            <a:gdLst>
              <a:gd name="connsiteX0" fmla="*/ 87051 w 523909"/>
              <a:gd name="connsiteY0" fmla="*/ 426416 h 458957"/>
              <a:gd name="connsiteX1" fmla="*/ 217215 w 523909"/>
              <a:gd name="connsiteY1" fmla="*/ 458957 h 458957"/>
              <a:gd name="connsiteX2" fmla="*/ 331108 w 523909"/>
              <a:gd name="connsiteY2" fmla="*/ 426416 h 458957"/>
              <a:gd name="connsiteX3" fmla="*/ 435239 w 523909"/>
              <a:gd name="connsiteY3" fmla="*/ 429670 h 458957"/>
              <a:gd name="connsiteX4" fmla="*/ 519845 w 523909"/>
              <a:gd name="connsiteY4" fmla="*/ 371096 h 458957"/>
              <a:gd name="connsiteX5" fmla="*/ 506829 w 523909"/>
              <a:gd name="connsiteY5" fmla="*/ 266965 h 458957"/>
              <a:gd name="connsiteX6" fmla="*/ 519845 w 523909"/>
              <a:gd name="connsiteY6" fmla="*/ 140055 h 458957"/>
              <a:gd name="connsiteX7" fmla="*/ 422222 w 523909"/>
              <a:gd name="connsiteY7" fmla="*/ 48941 h 458957"/>
              <a:gd name="connsiteX8" fmla="*/ 311583 w 523909"/>
              <a:gd name="connsiteY8" fmla="*/ 9892 h 458957"/>
              <a:gd name="connsiteX9" fmla="*/ 174911 w 523909"/>
              <a:gd name="connsiteY9" fmla="*/ 3384 h 458957"/>
              <a:gd name="connsiteX10" fmla="*/ 87051 w 523909"/>
              <a:gd name="connsiteY10" fmla="*/ 55449 h 458957"/>
              <a:gd name="connsiteX11" fmla="*/ 2444 w 523909"/>
              <a:gd name="connsiteY11" fmla="*/ 172596 h 458957"/>
              <a:gd name="connsiteX12" fmla="*/ 28477 w 523909"/>
              <a:gd name="connsiteY12" fmla="*/ 299506 h 458957"/>
              <a:gd name="connsiteX13" fmla="*/ 87051 w 523909"/>
              <a:gd name="connsiteY13" fmla="*/ 426416 h 458957"/>
              <a:gd name="connsiteX0" fmla="*/ 87051 w 523909"/>
              <a:gd name="connsiteY0" fmla="*/ 426416 h 459149"/>
              <a:gd name="connsiteX1" fmla="*/ 217215 w 523909"/>
              <a:gd name="connsiteY1" fmla="*/ 458957 h 459149"/>
              <a:gd name="connsiteX2" fmla="*/ 334362 w 523909"/>
              <a:gd name="connsiteY2" fmla="*/ 439432 h 459149"/>
              <a:gd name="connsiteX3" fmla="*/ 435239 w 523909"/>
              <a:gd name="connsiteY3" fmla="*/ 429670 h 459149"/>
              <a:gd name="connsiteX4" fmla="*/ 519845 w 523909"/>
              <a:gd name="connsiteY4" fmla="*/ 371096 h 459149"/>
              <a:gd name="connsiteX5" fmla="*/ 506829 w 523909"/>
              <a:gd name="connsiteY5" fmla="*/ 266965 h 459149"/>
              <a:gd name="connsiteX6" fmla="*/ 519845 w 523909"/>
              <a:gd name="connsiteY6" fmla="*/ 140055 h 459149"/>
              <a:gd name="connsiteX7" fmla="*/ 422222 w 523909"/>
              <a:gd name="connsiteY7" fmla="*/ 48941 h 459149"/>
              <a:gd name="connsiteX8" fmla="*/ 311583 w 523909"/>
              <a:gd name="connsiteY8" fmla="*/ 9892 h 459149"/>
              <a:gd name="connsiteX9" fmla="*/ 174911 w 523909"/>
              <a:gd name="connsiteY9" fmla="*/ 3384 h 459149"/>
              <a:gd name="connsiteX10" fmla="*/ 87051 w 523909"/>
              <a:gd name="connsiteY10" fmla="*/ 55449 h 459149"/>
              <a:gd name="connsiteX11" fmla="*/ 2444 w 523909"/>
              <a:gd name="connsiteY11" fmla="*/ 172596 h 459149"/>
              <a:gd name="connsiteX12" fmla="*/ 28477 w 523909"/>
              <a:gd name="connsiteY12" fmla="*/ 299506 h 459149"/>
              <a:gd name="connsiteX13" fmla="*/ 87051 w 523909"/>
              <a:gd name="connsiteY13" fmla="*/ 426416 h 459149"/>
              <a:gd name="connsiteX0" fmla="*/ 87051 w 526081"/>
              <a:gd name="connsiteY0" fmla="*/ 426416 h 459149"/>
              <a:gd name="connsiteX1" fmla="*/ 217215 w 526081"/>
              <a:gd name="connsiteY1" fmla="*/ 458957 h 459149"/>
              <a:gd name="connsiteX2" fmla="*/ 334362 w 526081"/>
              <a:gd name="connsiteY2" fmla="*/ 439432 h 459149"/>
              <a:gd name="connsiteX3" fmla="*/ 435239 w 526081"/>
              <a:gd name="connsiteY3" fmla="*/ 429670 h 459149"/>
              <a:gd name="connsiteX4" fmla="*/ 519845 w 526081"/>
              <a:gd name="connsiteY4" fmla="*/ 371096 h 459149"/>
              <a:gd name="connsiteX5" fmla="*/ 516591 w 526081"/>
              <a:gd name="connsiteY5" fmla="*/ 263711 h 459149"/>
              <a:gd name="connsiteX6" fmla="*/ 519845 w 526081"/>
              <a:gd name="connsiteY6" fmla="*/ 140055 h 459149"/>
              <a:gd name="connsiteX7" fmla="*/ 422222 w 526081"/>
              <a:gd name="connsiteY7" fmla="*/ 48941 h 459149"/>
              <a:gd name="connsiteX8" fmla="*/ 311583 w 526081"/>
              <a:gd name="connsiteY8" fmla="*/ 9892 h 459149"/>
              <a:gd name="connsiteX9" fmla="*/ 174911 w 526081"/>
              <a:gd name="connsiteY9" fmla="*/ 3384 h 459149"/>
              <a:gd name="connsiteX10" fmla="*/ 87051 w 526081"/>
              <a:gd name="connsiteY10" fmla="*/ 55449 h 459149"/>
              <a:gd name="connsiteX11" fmla="*/ 2444 w 526081"/>
              <a:gd name="connsiteY11" fmla="*/ 172596 h 459149"/>
              <a:gd name="connsiteX12" fmla="*/ 28477 w 526081"/>
              <a:gd name="connsiteY12" fmla="*/ 299506 h 459149"/>
              <a:gd name="connsiteX13" fmla="*/ 87051 w 526081"/>
              <a:gd name="connsiteY13" fmla="*/ 426416 h 459149"/>
              <a:gd name="connsiteX0" fmla="*/ 88766 w 527796"/>
              <a:gd name="connsiteY0" fmla="*/ 426416 h 459149"/>
              <a:gd name="connsiteX1" fmla="*/ 218930 w 527796"/>
              <a:gd name="connsiteY1" fmla="*/ 458957 h 459149"/>
              <a:gd name="connsiteX2" fmla="*/ 336077 w 527796"/>
              <a:gd name="connsiteY2" fmla="*/ 439432 h 459149"/>
              <a:gd name="connsiteX3" fmla="*/ 436954 w 527796"/>
              <a:gd name="connsiteY3" fmla="*/ 429670 h 459149"/>
              <a:gd name="connsiteX4" fmla="*/ 521560 w 527796"/>
              <a:gd name="connsiteY4" fmla="*/ 371096 h 459149"/>
              <a:gd name="connsiteX5" fmla="*/ 518306 w 527796"/>
              <a:gd name="connsiteY5" fmla="*/ 263711 h 459149"/>
              <a:gd name="connsiteX6" fmla="*/ 521560 w 527796"/>
              <a:gd name="connsiteY6" fmla="*/ 140055 h 459149"/>
              <a:gd name="connsiteX7" fmla="*/ 423937 w 527796"/>
              <a:gd name="connsiteY7" fmla="*/ 48941 h 459149"/>
              <a:gd name="connsiteX8" fmla="*/ 313298 w 527796"/>
              <a:gd name="connsiteY8" fmla="*/ 9892 h 459149"/>
              <a:gd name="connsiteX9" fmla="*/ 176626 w 527796"/>
              <a:gd name="connsiteY9" fmla="*/ 3384 h 459149"/>
              <a:gd name="connsiteX10" fmla="*/ 88766 w 527796"/>
              <a:gd name="connsiteY10" fmla="*/ 55449 h 459149"/>
              <a:gd name="connsiteX11" fmla="*/ 4159 w 527796"/>
              <a:gd name="connsiteY11" fmla="*/ 172596 h 459149"/>
              <a:gd name="connsiteX12" fmla="*/ 17176 w 527796"/>
              <a:gd name="connsiteY12" fmla="*/ 309268 h 459149"/>
              <a:gd name="connsiteX13" fmla="*/ 88766 w 527796"/>
              <a:gd name="connsiteY13" fmla="*/ 426416 h 45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96" h="459149">
                <a:moveTo>
                  <a:pt x="88766" y="426416"/>
                </a:moveTo>
                <a:cubicBezTo>
                  <a:pt x="122392" y="451364"/>
                  <a:pt x="177712" y="456788"/>
                  <a:pt x="218930" y="458957"/>
                </a:cubicBezTo>
                <a:cubicBezTo>
                  <a:pt x="260148" y="461126"/>
                  <a:pt x="299740" y="444313"/>
                  <a:pt x="336077" y="439432"/>
                </a:cubicBezTo>
                <a:cubicBezTo>
                  <a:pt x="372414" y="434551"/>
                  <a:pt x="406040" y="441059"/>
                  <a:pt x="436954" y="429670"/>
                </a:cubicBezTo>
                <a:cubicBezTo>
                  <a:pt x="467868" y="418281"/>
                  <a:pt x="508001" y="398756"/>
                  <a:pt x="521560" y="371096"/>
                </a:cubicBezTo>
                <a:cubicBezTo>
                  <a:pt x="535119" y="343436"/>
                  <a:pt x="518306" y="302218"/>
                  <a:pt x="518306" y="263711"/>
                </a:cubicBezTo>
                <a:cubicBezTo>
                  <a:pt x="518306" y="225204"/>
                  <a:pt x="537288" y="175850"/>
                  <a:pt x="521560" y="140055"/>
                </a:cubicBezTo>
                <a:cubicBezTo>
                  <a:pt x="505832" y="104260"/>
                  <a:pt x="458647" y="70635"/>
                  <a:pt x="423937" y="48941"/>
                </a:cubicBezTo>
                <a:cubicBezTo>
                  <a:pt x="389227" y="27247"/>
                  <a:pt x="354517" y="17485"/>
                  <a:pt x="313298" y="9892"/>
                </a:cubicBezTo>
                <a:cubicBezTo>
                  <a:pt x="272080" y="2299"/>
                  <a:pt x="214048" y="-4209"/>
                  <a:pt x="176626" y="3384"/>
                </a:cubicBezTo>
                <a:cubicBezTo>
                  <a:pt x="139204" y="10977"/>
                  <a:pt x="117510" y="27247"/>
                  <a:pt x="88766" y="55449"/>
                </a:cubicBezTo>
                <a:cubicBezTo>
                  <a:pt x="60022" y="83651"/>
                  <a:pt x="13921" y="131920"/>
                  <a:pt x="4159" y="172596"/>
                </a:cubicBezTo>
                <a:cubicBezTo>
                  <a:pt x="-5603" y="213272"/>
                  <a:pt x="3075" y="266422"/>
                  <a:pt x="17176" y="309268"/>
                </a:cubicBezTo>
                <a:cubicBezTo>
                  <a:pt x="31277" y="352114"/>
                  <a:pt x="55140" y="401468"/>
                  <a:pt x="88766" y="426416"/>
                </a:cubicBezTo>
                <a:close/>
              </a:path>
            </a:pathLst>
          </a:custGeom>
          <a:solidFill>
            <a:srgbClr val="FF0000">
              <a:alpha val="50285"/>
            </a:srgbClr>
          </a:solidFill>
          <a:ln>
            <a:solidFill>
              <a:srgbClr val="FF0000">
                <a:alpha val="49506"/>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AutoShape 4">
            <a:extLst>
              <a:ext uri="{FF2B5EF4-FFF2-40B4-BE49-F238E27FC236}">
                <a16:creationId xmlns:a16="http://schemas.microsoft.com/office/drawing/2014/main" id="{CDB87671-D88A-C1D5-2A80-C8B68E846FEE}"/>
              </a:ext>
            </a:extLst>
          </p:cNvPr>
          <p:cNvSpPr>
            <a:spLocks noChangeAspect="1" noChangeArrowheads="1"/>
          </p:cNvSpPr>
          <p:nvPr/>
        </p:nvSpPr>
        <p:spPr bwMode="auto">
          <a:xfrm>
            <a:off x="6972338" y="2556673"/>
            <a:ext cx="325638" cy="312070"/>
          </a:xfrm>
          <a:custGeom>
            <a:avLst/>
            <a:gdLst>
              <a:gd name="T0" fmla="*/ 0 w 327025"/>
              <a:gd name="T1" fmla="*/ 139464 h 311150"/>
              <a:gd name="T2" fmla="*/ 145530 w 327025"/>
              <a:gd name="T3" fmla="*/ 139466 h 311150"/>
              <a:gd name="T4" fmla="*/ 190501 w 327025"/>
              <a:gd name="T5" fmla="*/ 0 h 311150"/>
              <a:gd name="T6" fmla="*/ 235470 w 327025"/>
              <a:gd name="T7" fmla="*/ 139466 h 311150"/>
              <a:gd name="T8" fmla="*/ 381000 w 327025"/>
              <a:gd name="T9" fmla="*/ 139464 h 311150"/>
              <a:gd name="T10" fmla="*/ 263264 w 327025"/>
              <a:gd name="T11" fmla="*/ 225658 h 311150"/>
              <a:gd name="T12" fmla="*/ 308236 w 327025"/>
              <a:gd name="T13" fmla="*/ 365124 h 311150"/>
              <a:gd name="T14" fmla="*/ 190501 w 327025"/>
              <a:gd name="T15" fmla="*/ 278929 h 311150"/>
              <a:gd name="T16" fmla="*/ 72764 w 327025"/>
              <a:gd name="T17" fmla="*/ 365124 h 311150"/>
              <a:gd name="T18" fmla="*/ 117736 w 327025"/>
              <a:gd name="T19" fmla="*/ 225658 h 311150"/>
              <a:gd name="T20" fmla="*/ 0 w 327025"/>
              <a:gd name="T21" fmla="*/ 139464 h 311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25" h="311150">
                <a:moveTo>
                  <a:pt x="0" y="118848"/>
                </a:moveTo>
                <a:lnTo>
                  <a:pt x="124913" y="118849"/>
                </a:lnTo>
                <a:lnTo>
                  <a:pt x="163513" y="0"/>
                </a:lnTo>
                <a:lnTo>
                  <a:pt x="202112" y="118849"/>
                </a:lnTo>
                <a:lnTo>
                  <a:pt x="327025" y="118848"/>
                </a:lnTo>
                <a:lnTo>
                  <a:pt x="225968" y="192300"/>
                </a:lnTo>
                <a:lnTo>
                  <a:pt x="264569" y="311149"/>
                </a:lnTo>
                <a:lnTo>
                  <a:pt x="163513" y="237696"/>
                </a:lnTo>
                <a:lnTo>
                  <a:pt x="62456" y="311149"/>
                </a:lnTo>
                <a:lnTo>
                  <a:pt x="101057" y="192300"/>
                </a:lnTo>
                <a:lnTo>
                  <a:pt x="0" y="118848"/>
                </a:lnTo>
                <a:close/>
              </a:path>
            </a:pathLst>
          </a:custGeom>
          <a:solidFill>
            <a:srgbClr val="FF0000"/>
          </a:solidFill>
          <a:ln w="15875">
            <a:solidFill>
              <a:schemeClr val="bg1"/>
            </a:solidFill>
            <a:miter lim="800000"/>
            <a:headEnd/>
            <a:tailEnd/>
          </a:ln>
          <a:effectLst>
            <a:outerShdw blurRad="38100" dist="25400" dir="5400000" algn="ctr" rotWithShape="0">
              <a:srgbClr val="000000">
                <a:alpha val="35001"/>
              </a:srgbClr>
            </a:outerShdw>
          </a:effectLst>
        </p:spPr>
        <p:txBody>
          <a:bodyPr tIns="91440" bIns="91440"/>
          <a:lstStyle/>
          <a:p>
            <a:pPr eaLnBrk="1" hangingPunct="1">
              <a:defRPr/>
            </a:pPr>
            <a:endParaRPr lang="en-US"/>
          </a:p>
        </p:txBody>
      </p:sp>
      <p:sp>
        <p:nvSpPr>
          <p:cNvPr id="22528" name="Freeform 22527">
            <a:extLst>
              <a:ext uri="{FF2B5EF4-FFF2-40B4-BE49-F238E27FC236}">
                <a16:creationId xmlns:a16="http://schemas.microsoft.com/office/drawing/2014/main" id="{C088D9C0-49AE-189E-46A1-FB7F31B01C06}"/>
              </a:ext>
            </a:extLst>
          </p:cNvPr>
          <p:cNvSpPr/>
          <p:nvPr/>
        </p:nvSpPr>
        <p:spPr>
          <a:xfrm>
            <a:off x="4459239" y="1963812"/>
            <a:ext cx="3642809" cy="4081877"/>
          </a:xfrm>
          <a:custGeom>
            <a:avLst/>
            <a:gdLst>
              <a:gd name="connsiteX0" fmla="*/ 917831 w 3642809"/>
              <a:gd name="connsiteY0" fmla="*/ 1942266 h 4018326"/>
              <a:gd name="connsiteX1" fmla="*/ 500387 w 3642809"/>
              <a:gd name="connsiteY1" fmla="*/ 2628066 h 4018326"/>
              <a:gd name="connsiteX2" fmla="*/ 251909 w 3642809"/>
              <a:gd name="connsiteY2" fmla="*/ 3065388 h 4018326"/>
              <a:gd name="connsiteX3" fmla="*/ 3431 w 3642809"/>
              <a:gd name="connsiteY3" fmla="*/ 3443075 h 4018326"/>
              <a:gd name="connsiteX4" fmla="*/ 132639 w 3642809"/>
              <a:gd name="connsiteY4" fmla="*/ 3721371 h 4018326"/>
              <a:gd name="connsiteX5" fmla="*/ 480509 w 3642809"/>
              <a:gd name="connsiteY5" fmla="*/ 3870458 h 4018326"/>
              <a:gd name="connsiteX6" fmla="*/ 878074 w 3642809"/>
              <a:gd name="connsiteY6" fmla="*/ 3920153 h 4018326"/>
              <a:gd name="connsiteX7" fmla="*/ 1176248 w 3642809"/>
              <a:gd name="connsiteY7" fmla="*/ 3949971 h 4018326"/>
              <a:gd name="connsiteX8" fmla="*/ 1484361 w 3642809"/>
              <a:gd name="connsiteY8" fmla="*/ 4009605 h 4018326"/>
              <a:gd name="connsiteX9" fmla="*/ 1772596 w 3642809"/>
              <a:gd name="connsiteY9" fmla="*/ 3741249 h 4018326"/>
              <a:gd name="connsiteX10" fmla="*/ 2070770 w 3642809"/>
              <a:gd name="connsiteY10" fmla="*/ 3373501 h 4018326"/>
              <a:gd name="connsiteX11" fmla="*/ 2398761 w 3642809"/>
              <a:gd name="connsiteY11" fmla="*/ 3125023 h 4018326"/>
              <a:gd name="connsiteX12" fmla="*/ 2637300 w 3642809"/>
              <a:gd name="connsiteY12" fmla="*/ 2826849 h 4018326"/>
              <a:gd name="connsiteX13" fmla="*/ 2627361 w 3642809"/>
              <a:gd name="connsiteY13" fmla="*/ 2558492 h 4018326"/>
              <a:gd name="connsiteX14" fmla="*/ 2935474 w 3642809"/>
              <a:gd name="connsiteY14" fmla="*/ 2339831 h 4018326"/>
              <a:gd name="connsiteX15" fmla="*/ 3124318 w 3642809"/>
              <a:gd name="connsiteY15" fmla="*/ 2101292 h 4018326"/>
              <a:gd name="connsiteX16" fmla="*/ 3243587 w 3642809"/>
              <a:gd name="connsiteY16" fmla="*/ 1862753 h 4018326"/>
              <a:gd name="connsiteX17" fmla="*/ 3472187 w 3642809"/>
              <a:gd name="connsiteY17" fmla="*/ 1673910 h 4018326"/>
              <a:gd name="connsiteX18" fmla="*/ 3641152 w 3642809"/>
              <a:gd name="connsiteY18" fmla="*/ 1465188 h 4018326"/>
              <a:gd name="connsiteX19" fmla="*/ 3551700 w 3642809"/>
              <a:gd name="connsiteY19" fmla="*/ 1256466 h 4018326"/>
              <a:gd name="connsiteX20" fmla="*/ 3442370 w 3642809"/>
              <a:gd name="connsiteY20" fmla="*/ 1037805 h 4018326"/>
              <a:gd name="connsiteX21" fmla="*/ 3472187 w 3642809"/>
              <a:gd name="connsiteY21" fmla="*/ 809205 h 4018326"/>
              <a:gd name="connsiteX22" fmla="*/ 3531822 w 3642809"/>
              <a:gd name="connsiteY22" fmla="*/ 580605 h 4018326"/>
              <a:gd name="connsiteX23" fmla="*/ 3551700 w 3642809"/>
              <a:gd name="connsiteY23" fmla="*/ 292371 h 4018326"/>
              <a:gd name="connsiteX24" fmla="*/ 3243587 w 3642809"/>
              <a:gd name="connsiteY24" fmla="*/ 252614 h 4018326"/>
              <a:gd name="connsiteX25" fmla="*/ 3064683 w 3642809"/>
              <a:gd name="connsiteY25" fmla="*/ 4136 h 4018326"/>
              <a:gd name="connsiteX26" fmla="*/ 2706874 w 3642809"/>
              <a:gd name="connsiteY26" fmla="*/ 113466 h 4018326"/>
              <a:gd name="connsiteX27" fmla="*/ 2349065 w 3642809"/>
              <a:gd name="connsiteY27" fmla="*/ 322188 h 4018326"/>
              <a:gd name="connsiteX28" fmla="*/ 2021074 w 3642809"/>
              <a:gd name="connsiteY28" fmla="*/ 431518 h 4018326"/>
              <a:gd name="connsiteX29" fmla="*/ 1891865 w 3642809"/>
              <a:gd name="connsiteY29" fmla="*/ 739631 h 4018326"/>
              <a:gd name="connsiteX30" fmla="*/ 1742778 w 3642809"/>
              <a:gd name="connsiteY30" fmla="*/ 998049 h 4018326"/>
              <a:gd name="connsiteX31" fmla="*/ 1434665 w 3642809"/>
              <a:gd name="connsiteY31" fmla="*/ 1097440 h 4018326"/>
              <a:gd name="connsiteX32" fmla="*/ 1375031 w 3642809"/>
              <a:gd name="connsiteY32" fmla="*/ 1345918 h 4018326"/>
              <a:gd name="connsiteX33" fmla="*/ 1404848 w 3642809"/>
              <a:gd name="connsiteY33" fmla="*/ 1584458 h 4018326"/>
              <a:gd name="connsiteX34" fmla="*/ 1345213 w 3642809"/>
              <a:gd name="connsiteY34" fmla="*/ 1793179 h 4018326"/>
              <a:gd name="connsiteX35" fmla="*/ 1166309 w 3642809"/>
              <a:gd name="connsiteY35" fmla="*/ 1842875 h 4018326"/>
              <a:gd name="connsiteX36" fmla="*/ 917831 w 3642809"/>
              <a:gd name="connsiteY36" fmla="*/ 1942266 h 4018326"/>
              <a:gd name="connsiteX0" fmla="*/ 917831 w 3642809"/>
              <a:gd name="connsiteY0" fmla="*/ 1942266 h 4030821"/>
              <a:gd name="connsiteX1" fmla="*/ 500387 w 3642809"/>
              <a:gd name="connsiteY1" fmla="*/ 2628066 h 4030821"/>
              <a:gd name="connsiteX2" fmla="*/ 251909 w 3642809"/>
              <a:gd name="connsiteY2" fmla="*/ 3065388 h 4030821"/>
              <a:gd name="connsiteX3" fmla="*/ 3431 w 3642809"/>
              <a:gd name="connsiteY3" fmla="*/ 3443075 h 4030821"/>
              <a:gd name="connsiteX4" fmla="*/ 132639 w 3642809"/>
              <a:gd name="connsiteY4" fmla="*/ 3721371 h 4030821"/>
              <a:gd name="connsiteX5" fmla="*/ 480509 w 3642809"/>
              <a:gd name="connsiteY5" fmla="*/ 3870458 h 4030821"/>
              <a:gd name="connsiteX6" fmla="*/ 868135 w 3642809"/>
              <a:gd name="connsiteY6" fmla="*/ 4029483 h 4030821"/>
              <a:gd name="connsiteX7" fmla="*/ 1176248 w 3642809"/>
              <a:gd name="connsiteY7" fmla="*/ 3949971 h 4030821"/>
              <a:gd name="connsiteX8" fmla="*/ 1484361 w 3642809"/>
              <a:gd name="connsiteY8" fmla="*/ 4009605 h 4030821"/>
              <a:gd name="connsiteX9" fmla="*/ 1772596 w 3642809"/>
              <a:gd name="connsiteY9" fmla="*/ 3741249 h 4030821"/>
              <a:gd name="connsiteX10" fmla="*/ 2070770 w 3642809"/>
              <a:gd name="connsiteY10" fmla="*/ 3373501 h 4030821"/>
              <a:gd name="connsiteX11" fmla="*/ 2398761 w 3642809"/>
              <a:gd name="connsiteY11" fmla="*/ 3125023 h 4030821"/>
              <a:gd name="connsiteX12" fmla="*/ 2637300 w 3642809"/>
              <a:gd name="connsiteY12" fmla="*/ 2826849 h 4030821"/>
              <a:gd name="connsiteX13" fmla="*/ 2627361 w 3642809"/>
              <a:gd name="connsiteY13" fmla="*/ 2558492 h 4030821"/>
              <a:gd name="connsiteX14" fmla="*/ 2935474 w 3642809"/>
              <a:gd name="connsiteY14" fmla="*/ 2339831 h 4030821"/>
              <a:gd name="connsiteX15" fmla="*/ 3124318 w 3642809"/>
              <a:gd name="connsiteY15" fmla="*/ 2101292 h 4030821"/>
              <a:gd name="connsiteX16" fmla="*/ 3243587 w 3642809"/>
              <a:gd name="connsiteY16" fmla="*/ 1862753 h 4030821"/>
              <a:gd name="connsiteX17" fmla="*/ 3472187 w 3642809"/>
              <a:gd name="connsiteY17" fmla="*/ 1673910 h 4030821"/>
              <a:gd name="connsiteX18" fmla="*/ 3641152 w 3642809"/>
              <a:gd name="connsiteY18" fmla="*/ 1465188 h 4030821"/>
              <a:gd name="connsiteX19" fmla="*/ 3551700 w 3642809"/>
              <a:gd name="connsiteY19" fmla="*/ 1256466 h 4030821"/>
              <a:gd name="connsiteX20" fmla="*/ 3442370 w 3642809"/>
              <a:gd name="connsiteY20" fmla="*/ 1037805 h 4030821"/>
              <a:gd name="connsiteX21" fmla="*/ 3472187 w 3642809"/>
              <a:gd name="connsiteY21" fmla="*/ 809205 h 4030821"/>
              <a:gd name="connsiteX22" fmla="*/ 3531822 w 3642809"/>
              <a:gd name="connsiteY22" fmla="*/ 580605 h 4030821"/>
              <a:gd name="connsiteX23" fmla="*/ 3551700 w 3642809"/>
              <a:gd name="connsiteY23" fmla="*/ 292371 h 4030821"/>
              <a:gd name="connsiteX24" fmla="*/ 3243587 w 3642809"/>
              <a:gd name="connsiteY24" fmla="*/ 252614 h 4030821"/>
              <a:gd name="connsiteX25" fmla="*/ 3064683 w 3642809"/>
              <a:gd name="connsiteY25" fmla="*/ 4136 h 4030821"/>
              <a:gd name="connsiteX26" fmla="*/ 2706874 w 3642809"/>
              <a:gd name="connsiteY26" fmla="*/ 113466 h 4030821"/>
              <a:gd name="connsiteX27" fmla="*/ 2349065 w 3642809"/>
              <a:gd name="connsiteY27" fmla="*/ 322188 h 4030821"/>
              <a:gd name="connsiteX28" fmla="*/ 2021074 w 3642809"/>
              <a:gd name="connsiteY28" fmla="*/ 431518 h 4030821"/>
              <a:gd name="connsiteX29" fmla="*/ 1891865 w 3642809"/>
              <a:gd name="connsiteY29" fmla="*/ 739631 h 4030821"/>
              <a:gd name="connsiteX30" fmla="*/ 1742778 w 3642809"/>
              <a:gd name="connsiteY30" fmla="*/ 998049 h 4030821"/>
              <a:gd name="connsiteX31" fmla="*/ 1434665 w 3642809"/>
              <a:gd name="connsiteY31" fmla="*/ 1097440 h 4030821"/>
              <a:gd name="connsiteX32" fmla="*/ 1375031 w 3642809"/>
              <a:gd name="connsiteY32" fmla="*/ 1345918 h 4030821"/>
              <a:gd name="connsiteX33" fmla="*/ 1404848 w 3642809"/>
              <a:gd name="connsiteY33" fmla="*/ 1584458 h 4030821"/>
              <a:gd name="connsiteX34" fmla="*/ 1345213 w 3642809"/>
              <a:gd name="connsiteY34" fmla="*/ 1793179 h 4030821"/>
              <a:gd name="connsiteX35" fmla="*/ 1166309 w 3642809"/>
              <a:gd name="connsiteY35" fmla="*/ 1842875 h 4030821"/>
              <a:gd name="connsiteX36" fmla="*/ 917831 w 3642809"/>
              <a:gd name="connsiteY36" fmla="*/ 1942266 h 4030821"/>
              <a:gd name="connsiteX0" fmla="*/ 917831 w 3642809"/>
              <a:gd name="connsiteY0" fmla="*/ 1942266 h 4038963"/>
              <a:gd name="connsiteX1" fmla="*/ 500387 w 3642809"/>
              <a:gd name="connsiteY1" fmla="*/ 2628066 h 4038963"/>
              <a:gd name="connsiteX2" fmla="*/ 251909 w 3642809"/>
              <a:gd name="connsiteY2" fmla="*/ 3065388 h 4038963"/>
              <a:gd name="connsiteX3" fmla="*/ 3431 w 3642809"/>
              <a:gd name="connsiteY3" fmla="*/ 3443075 h 4038963"/>
              <a:gd name="connsiteX4" fmla="*/ 132639 w 3642809"/>
              <a:gd name="connsiteY4" fmla="*/ 3721371 h 4038963"/>
              <a:gd name="connsiteX5" fmla="*/ 480509 w 3642809"/>
              <a:gd name="connsiteY5" fmla="*/ 3870458 h 4038963"/>
              <a:gd name="connsiteX6" fmla="*/ 868135 w 3642809"/>
              <a:gd name="connsiteY6" fmla="*/ 4029483 h 4038963"/>
              <a:gd name="connsiteX7" fmla="*/ 1186187 w 3642809"/>
              <a:gd name="connsiteY7" fmla="*/ 4019545 h 4038963"/>
              <a:gd name="connsiteX8" fmla="*/ 1484361 w 3642809"/>
              <a:gd name="connsiteY8" fmla="*/ 4009605 h 4038963"/>
              <a:gd name="connsiteX9" fmla="*/ 1772596 w 3642809"/>
              <a:gd name="connsiteY9" fmla="*/ 3741249 h 4038963"/>
              <a:gd name="connsiteX10" fmla="*/ 2070770 w 3642809"/>
              <a:gd name="connsiteY10" fmla="*/ 3373501 h 4038963"/>
              <a:gd name="connsiteX11" fmla="*/ 2398761 w 3642809"/>
              <a:gd name="connsiteY11" fmla="*/ 3125023 h 4038963"/>
              <a:gd name="connsiteX12" fmla="*/ 2637300 w 3642809"/>
              <a:gd name="connsiteY12" fmla="*/ 2826849 h 4038963"/>
              <a:gd name="connsiteX13" fmla="*/ 2627361 w 3642809"/>
              <a:gd name="connsiteY13" fmla="*/ 2558492 h 4038963"/>
              <a:gd name="connsiteX14" fmla="*/ 2935474 w 3642809"/>
              <a:gd name="connsiteY14" fmla="*/ 2339831 h 4038963"/>
              <a:gd name="connsiteX15" fmla="*/ 3124318 w 3642809"/>
              <a:gd name="connsiteY15" fmla="*/ 2101292 h 4038963"/>
              <a:gd name="connsiteX16" fmla="*/ 3243587 w 3642809"/>
              <a:gd name="connsiteY16" fmla="*/ 1862753 h 4038963"/>
              <a:gd name="connsiteX17" fmla="*/ 3472187 w 3642809"/>
              <a:gd name="connsiteY17" fmla="*/ 1673910 h 4038963"/>
              <a:gd name="connsiteX18" fmla="*/ 3641152 w 3642809"/>
              <a:gd name="connsiteY18" fmla="*/ 1465188 h 4038963"/>
              <a:gd name="connsiteX19" fmla="*/ 3551700 w 3642809"/>
              <a:gd name="connsiteY19" fmla="*/ 1256466 h 4038963"/>
              <a:gd name="connsiteX20" fmla="*/ 3442370 w 3642809"/>
              <a:gd name="connsiteY20" fmla="*/ 1037805 h 4038963"/>
              <a:gd name="connsiteX21" fmla="*/ 3472187 w 3642809"/>
              <a:gd name="connsiteY21" fmla="*/ 809205 h 4038963"/>
              <a:gd name="connsiteX22" fmla="*/ 3531822 w 3642809"/>
              <a:gd name="connsiteY22" fmla="*/ 580605 h 4038963"/>
              <a:gd name="connsiteX23" fmla="*/ 3551700 w 3642809"/>
              <a:gd name="connsiteY23" fmla="*/ 292371 h 4038963"/>
              <a:gd name="connsiteX24" fmla="*/ 3243587 w 3642809"/>
              <a:gd name="connsiteY24" fmla="*/ 252614 h 4038963"/>
              <a:gd name="connsiteX25" fmla="*/ 3064683 w 3642809"/>
              <a:gd name="connsiteY25" fmla="*/ 4136 h 4038963"/>
              <a:gd name="connsiteX26" fmla="*/ 2706874 w 3642809"/>
              <a:gd name="connsiteY26" fmla="*/ 113466 h 4038963"/>
              <a:gd name="connsiteX27" fmla="*/ 2349065 w 3642809"/>
              <a:gd name="connsiteY27" fmla="*/ 322188 h 4038963"/>
              <a:gd name="connsiteX28" fmla="*/ 2021074 w 3642809"/>
              <a:gd name="connsiteY28" fmla="*/ 431518 h 4038963"/>
              <a:gd name="connsiteX29" fmla="*/ 1891865 w 3642809"/>
              <a:gd name="connsiteY29" fmla="*/ 739631 h 4038963"/>
              <a:gd name="connsiteX30" fmla="*/ 1742778 w 3642809"/>
              <a:gd name="connsiteY30" fmla="*/ 998049 h 4038963"/>
              <a:gd name="connsiteX31" fmla="*/ 1434665 w 3642809"/>
              <a:gd name="connsiteY31" fmla="*/ 1097440 h 4038963"/>
              <a:gd name="connsiteX32" fmla="*/ 1375031 w 3642809"/>
              <a:gd name="connsiteY32" fmla="*/ 1345918 h 4038963"/>
              <a:gd name="connsiteX33" fmla="*/ 1404848 w 3642809"/>
              <a:gd name="connsiteY33" fmla="*/ 1584458 h 4038963"/>
              <a:gd name="connsiteX34" fmla="*/ 1345213 w 3642809"/>
              <a:gd name="connsiteY34" fmla="*/ 1793179 h 4038963"/>
              <a:gd name="connsiteX35" fmla="*/ 1166309 w 3642809"/>
              <a:gd name="connsiteY35" fmla="*/ 1842875 h 4038963"/>
              <a:gd name="connsiteX36" fmla="*/ 917831 w 3642809"/>
              <a:gd name="connsiteY36" fmla="*/ 1942266 h 4038963"/>
              <a:gd name="connsiteX0" fmla="*/ 917831 w 3642809"/>
              <a:gd name="connsiteY0" fmla="*/ 1942266 h 4038963"/>
              <a:gd name="connsiteX1" fmla="*/ 500387 w 3642809"/>
              <a:gd name="connsiteY1" fmla="*/ 2628066 h 4038963"/>
              <a:gd name="connsiteX2" fmla="*/ 251909 w 3642809"/>
              <a:gd name="connsiteY2" fmla="*/ 3065388 h 4038963"/>
              <a:gd name="connsiteX3" fmla="*/ 3431 w 3642809"/>
              <a:gd name="connsiteY3" fmla="*/ 3443075 h 4038963"/>
              <a:gd name="connsiteX4" fmla="*/ 132639 w 3642809"/>
              <a:gd name="connsiteY4" fmla="*/ 3721371 h 4038963"/>
              <a:gd name="connsiteX5" fmla="*/ 480509 w 3642809"/>
              <a:gd name="connsiteY5" fmla="*/ 3870458 h 4038963"/>
              <a:gd name="connsiteX6" fmla="*/ 868135 w 3642809"/>
              <a:gd name="connsiteY6" fmla="*/ 4029483 h 4038963"/>
              <a:gd name="connsiteX7" fmla="*/ 1186187 w 3642809"/>
              <a:gd name="connsiteY7" fmla="*/ 4019545 h 4038963"/>
              <a:gd name="connsiteX8" fmla="*/ 1484361 w 3642809"/>
              <a:gd name="connsiteY8" fmla="*/ 4009605 h 4038963"/>
              <a:gd name="connsiteX9" fmla="*/ 1772596 w 3642809"/>
              <a:gd name="connsiteY9" fmla="*/ 3741249 h 4038963"/>
              <a:gd name="connsiteX10" fmla="*/ 2070770 w 3642809"/>
              <a:gd name="connsiteY10" fmla="*/ 3373501 h 4038963"/>
              <a:gd name="connsiteX11" fmla="*/ 2398761 w 3642809"/>
              <a:gd name="connsiteY11" fmla="*/ 3125023 h 4038963"/>
              <a:gd name="connsiteX12" fmla="*/ 2637300 w 3642809"/>
              <a:gd name="connsiteY12" fmla="*/ 2826849 h 4038963"/>
              <a:gd name="connsiteX13" fmla="*/ 2627361 w 3642809"/>
              <a:gd name="connsiteY13" fmla="*/ 2558492 h 4038963"/>
              <a:gd name="connsiteX14" fmla="*/ 2935474 w 3642809"/>
              <a:gd name="connsiteY14" fmla="*/ 2339831 h 4038963"/>
              <a:gd name="connsiteX15" fmla="*/ 3124318 w 3642809"/>
              <a:gd name="connsiteY15" fmla="*/ 2101292 h 4038963"/>
              <a:gd name="connsiteX16" fmla="*/ 3243587 w 3642809"/>
              <a:gd name="connsiteY16" fmla="*/ 1862753 h 4038963"/>
              <a:gd name="connsiteX17" fmla="*/ 3472187 w 3642809"/>
              <a:gd name="connsiteY17" fmla="*/ 1673910 h 4038963"/>
              <a:gd name="connsiteX18" fmla="*/ 3641152 w 3642809"/>
              <a:gd name="connsiteY18" fmla="*/ 1465188 h 4038963"/>
              <a:gd name="connsiteX19" fmla="*/ 3551700 w 3642809"/>
              <a:gd name="connsiteY19" fmla="*/ 1256466 h 4038963"/>
              <a:gd name="connsiteX20" fmla="*/ 3442370 w 3642809"/>
              <a:gd name="connsiteY20" fmla="*/ 1037805 h 4038963"/>
              <a:gd name="connsiteX21" fmla="*/ 3472187 w 3642809"/>
              <a:gd name="connsiteY21" fmla="*/ 809205 h 4038963"/>
              <a:gd name="connsiteX22" fmla="*/ 3531822 w 3642809"/>
              <a:gd name="connsiteY22" fmla="*/ 580605 h 4038963"/>
              <a:gd name="connsiteX23" fmla="*/ 3551700 w 3642809"/>
              <a:gd name="connsiteY23" fmla="*/ 292371 h 4038963"/>
              <a:gd name="connsiteX24" fmla="*/ 3243587 w 3642809"/>
              <a:gd name="connsiteY24" fmla="*/ 252614 h 4038963"/>
              <a:gd name="connsiteX25" fmla="*/ 3064683 w 3642809"/>
              <a:gd name="connsiteY25" fmla="*/ 4136 h 4038963"/>
              <a:gd name="connsiteX26" fmla="*/ 2706874 w 3642809"/>
              <a:gd name="connsiteY26" fmla="*/ 113466 h 4038963"/>
              <a:gd name="connsiteX27" fmla="*/ 2349065 w 3642809"/>
              <a:gd name="connsiteY27" fmla="*/ 322188 h 4038963"/>
              <a:gd name="connsiteX28" fmla="*/ 2021074 w 3642809"/>
              <a:gd name="connsiteY28" fmla="*/ 431518 h 4038963"/>
              <a:gd name="connsiteX29" fmla="*/ 1891865 w 3642809"/>
              <a:gd name="connsiteY29" fmla="*/ 739631 h 4038963"/>
              <a:gd name="connsiteX30" fmla="*/ 1742778 w 3642809"/>
              <a:gd name="connsiteY30" fmla="*/ 998049 h 4038963"/>
              <a:gd name="connsiteX31" fmla="*/ 1434665 w 3642809"/>
              <a:gd name="connsiteY31" fmla="*/ 1097440 h 4038963"/>
              <a:gd name="connsiteX32" fmla="*/ 1375031 w 3642809"/>
              <a:gd name="connsiteY32" fmla="*/ 1345918 h 4038963"/>
              <a:gd name="connsiteX33" fmla="*/ 1365091 w 3642809"/>
              <a:gd name="connsiteY33" fmla="*/ 1594397 h 4038963"/>
              <a:gd name="connsiteX34" fmla="*/ 1345213 w 3642809"/>
              <a:gd name="connsiteY34" fmla="*/ 1793179 h 4038963"/>
              <a:gd name="connsiteX35" fmla="*/ 1166309 w 3642809"/>
              <a:gd name="connsiteY35" fmla="*/ 1842875 h 4038963"/>
              <a:gd name="connsiteX36" fmla="*/ 917831 w 3642809"/>
              <a:gd name="connsiteY36" fmla="*/ 1942266 h 4038963"/>
              <a:gd name="connsiteX0" fmla="*/ 917831 w 3642809"/>
              <a:gd name="connsiteY0" fmla="*/ 1942266 h 4038963"/>
              <a:gd name="connsiteX1" fmla="*/ 500387 w 3642809"/>
              <a:gd name="connsiteY1" fmla="*/ 2628066 h 4038963"/>
              <a:gd name="connsiteX2" fmla="*/ 251909 w 3642809"/>
              <a:gd name="connsiteY2" fmla="*/ 3065388 h 4038963"/>
              <a:gd name="connsiteX3" fmla="*/ 3431 w 3642809"/>
              <a:gd name="connsiteY3" fmla="*/ 3443075 h 4038963"/>
              <a:gd name="connsiteX4" fmla="*/ 132639 w 3642809"/>
              <a:gd name="connsiteY4" fmla="*/ 3721371 h 4038963"/>
              <a:gd name="connsiteX5" fmla="*/ 480509 w 3642809"/>
              <a:gd name="connsiteY5" fmla="*/ 3870458 h 4038963"/>
              <a:gd name="connsiteX6" fmla="*/ 868135 w 3642809"/>
              <a:gd name="connsiteY6" fmla="*/ 4029483 h 4038963"/>
              <a:gd name="connsiteX7" fmla="*/ 1186187 w 3642809"/>
              <a:gd name="connsiteY7" fmla="*/ 4019545 h 4038963"/>
              <a:gd name="connsiteX8" fmla="*/ 1484361 w 3642809"/>
              <a:gd name="connsiteY8" fmla="*/ 4009605 h 4038963"/>
              <a:gd name="connsiteX9" fmla="*/ 1772596 w 3642809"/>
              <a:gd name="connsiteY9" fmla="*/ 3741249 h 4038963"/>
              <a:gd name="connsiteX10" fmla="*/ 2070770 w 3642809"/>
              <a:gd name="connsiteY10" fmla="*/ 3373501 h 4038963"/>
              <a:gd name="connsiteX11" fmla="*/ 2398761 w 3642809"/>
              <a:gd name="connsiteY11" fmla="*/ 3125023 h 4038963"/>
              <a:gd name="connsiteX12" fmla="*/ 2637300 w 3642809"/>
              <a:gd name="connsiteY12" fmla="*/ 2826849 h 4038963"/>
              <a:gd name="connsiteX13" fmla="*/ 2627361 w 3642809"/>
              <a:gd name="connsiteY13" fmla="*/ 2558492 h 4038963"/>
              <a:gd name="connsiteX14" fmla="*/ 2935474 w 3642809"/>
              <a:gd name="connsiteY14" fmla="*/ 2339831 h 4038963"/>
              <a:gd name="connsiteX15" fmla="*/ 3124318 w 3642809"/>
              <a:gd name="connsiteY15" fmla="*/ 2101292 h 4038963"/>
              <a:gd name="connsiteX16" fmla="*/ 3243587 w 3642809"/>
              <a:gd name="connsiteY16" fmla="*/ 1862753 h 4038963"/>
              <a:gd name="connsiteX17" fmla="*/ 3472187 w 3642809"/>
              <a:gd name="connsiteY17" fmla="*/ 1673910 h 4038963"/>
              <a:gd name="connsiteX18" fmla="*/ 3641152 w 3642809"/>
              <a:gd name="connsiteY18" fmla="*/ 1465188 h 4038963"/>
              <a:gd name="connsiteX19" fmla="*/ 3551700 w 3642809"/>
              <a:gd name="connsiteY19" fmla="*/ 1256466 h 4038963"/>
              <a:gd name="connsiteX20" fmla="*/ 3442370 w 3642809"/>
              <a:gd name="connsiteY20" fmla="*/ 1037805 h 4038963"/>
              <a:gd name="connsiteX21" fmla="*/ 3472187 w 3642809"/>
              <a:gd name="connsiteY21" fmla="*/ 809205 h 4038963"/>
              <a:gd name="connsiteX22" fmla="*/ 3531822 w 3642809"/>
              <a:gd name="connsiteY22" fmla="*/ 580605 h 4038963"/>
              <a:gd name="connsiteX23" fmla="*/ 3551700 w 3642809"/>
              <a:gd name="connsiteY23" fmla="*/ 292371 h 4038963"/>
              <a:gd name="connsiteX24" fmla="*/ 3243587 w 3642809"/>
              <a:gd name="connsiteY24" fmla="*/ 252614 h 4038963"/>
              <a:gd name="connsiteX25" fmla="*/ 3064683 w 3642809"/>
              <a:gd name="connsiteY25" fmla="*/ 4136 h 4038963"/>
              <a:gd name="connsiteX26" fmla="*/ 2706874 w 3642809"/>
              <a:gd name="connsiteY26" fmla="*/ 113466 h 4038963"/>
              <a:gd name="connsiteX27" fmla="*/ 2349065 w 3642809"/>
              <a:gd name="connsiteY27" fmla="*/ 322188 h 4038963"/>
              <a:gd name="connsiteX28" fmla="*/ 2021074 w 3642809"/>
              <a:gd name="connsiteY28" fmla="*/ 431518 h 4038963"/>
              <a:gd name="connsiteX29" fmla="*/ 1891865 w 3642809"/>
              <a:gd name="connsiteY29" fmla="*/ 739631 h 4038963"/>
              <a:gd name="connsiteX30" fmla="*/ 1742778 w 3642809"/>
              <a:gd name="connsiteY30" fmla="*/ 998049 h 4038963"/>
              <a:gd name="connsiteX31" fmla="*/ 1434665 w 3642809"/>
              <a:gd name="connsiteY31" fmla="*/ 1097440 h 4038963"/>
              <a:gd name="connsiteX32" fmla="*/ 1375031 w 3642809"/>
              <a:gd name="connsiteY32" fmla="*/ 1345918 h 4038963"/>
              <a:gd name="connsiteX33" fmla="*/ 1365091 w 3642809"/>
              <a:gd name="connsiteY33" fmla="*/ 1594397 h 4038963"/>
              <a:gd name="connsiteX34" fmla="*/ 1275639 w 3642809"/>
              <a:gd name="connsiteY34" fmla="*/ 1753423 h 4038963"/>
              <a:gd name="connsiteX35" fmla="*/ 1166309 w 3642809"/>
              <a:gd name="connsiteY35" fmla="*/ 1842875 h 4038963"/>
              <a:gd name="connsiteX36" fmla="*/ 917831 w 3642809"/>
              <a:gd name="connsiteY36" fmla="*/ 1942266 h 4038963"/>
              <a:gd name="connsiteX0" fmla="*/ 917831 w 3642809"/>
              <a:gd name="connsiteY0" fmla="*/ 1942266 h 4038963"/>
              <a:gd name="connsiteX1" fmla="*/ 500387 w 3642809"/>
              <a:gd name="connsiteY1" fmla="*/ 2628066 h 4038963"/>
              <a:gd name="connsiteX2" fmla="*/ 251909 w 3642809"/>
              <a:gd name="connsiteY2" fmla="*/ 3065388 h 4038963"/>
              <a:gd name="connsiteX3" fmla="*/ 3431 w 3642809"/>
              <a:gd name="connsiteY3" fmla="*/ 3443075 h 4038963"/>
              <a:gd name="connsiteX4" fmla="*/ 132639 w 3642809"/>
              <a:gd name="connsiteY4" fmla="*/ 3721371 h 4038963"/>
              <a:gd name="connsiteX5" fmla="*/ 480509 w 3642809"/>
              <a:gd name="connsiteY5" fmla="*/ 3870458 h 4038963"/>
              <a:gd name="connsiteX6" fmla="*/ 868135 w 3642809"/>
              <a:gd name="connsiteY6" fmla="*/ 4029483 h 4038963"/>
              <a:gd name="connsiteX7" fmla="*/ 1186187 w 3642809"/>
              <a:gd name="connsiteY7" fmla="*/ 4019545 h 4038963"/>
              <a:gd name="connsiteX8" fmla="*/ 1484361 w 3642809"/>
              <a:gd name="connsiteY8" fmla="*/ 4009605 h 4038963"/>
              <a:gd name="connsiteX9" fmla="*/ 1772596 w 3642809"/>
              <a:gd name="connsiteY9" fmla="*/ 3741249 h 4038963"/>
              <a:gd name="connsiteX10" fmla="*/ 2070770 w 3642809"/>
              <a:gd name="connsiteY10" fmla="*/ 3373501 h 4038963"/>
              <a:gd name="connsiteX11" fmla="*/ 2398761 w 3642809"/>
              <a:gd name="connsiteY11" fmla="*/ 3125023 h 4038963"/>
              <a:gd name="connsiteX12" fmla="*/ 2637300 w 3642809"/>
              <a:gd name="connsiteY12" fmla="*/ 2826849 h 4038963"/>
              <a:gd name="connsiteX13" fmla="*/ 2627361 w 3642809"/>
              <a:gd name="connsiteY13" fmla="*/ 2558492 h 4038963"/>
              <a:gd name="connsiteX14" fmla="*/ 2935474 w 3642809"/>
              <a:gd name="connsiteY14" fmla="*/ 2339831 h 4038963"/>
              <a:gd name="connsiteX15" fmla="*/ 3124318 w 3642809"/>
              <a:gd name="connsiteY15" fmla="*/ 2101292 h 4038963"/>
              <a:gd name="connsiteX16" fmla="*/ 3243587 w 3642809"/>
              <a:gd name="connsiteY16" fmla="*/ 1862753 h 4038963"/>
              <a:gd name="connsiteX17" fmla="*/ 3472187 w 3642809"/>
              <a:gd name="connsiteY17" fmla="*/ 1673910 h 4038963"/>
              <a:gd name="connsiteX18" fmla="*/ 3641152 w 3642809"/>
              <a:gd name="connsiteY18" fmla="*/ 1465188 h 4038963"/>
              <a:gd name="connsiteX19" fmla="*/ 3551700 w 3642809"/>
              <a:gd name="connsiteY19" fmla="*/ 1256466 h 4038963"/>
              <a:gd name="connsiteX20" fmla="*/ 3442370 w 3642809"/>
              <a:gd name="connsiteY20" fmla="*/ 1037805 h 4038963"/>
              <a:gd name="connsiteX21" fmla="*/ 3472187 w 3642809"/>
              <a:gd name="connsiteY21" fmla="*/ 809205 h 4038963"/>
              <a:gd name="connsiteX22" fmla="*/ 3531822 w 3642809"/>
              <a:gd name="connsiteY22" fmla="*/ 580605 h 4038963"/>
              <a:gd name="connsiteX23" fmla="*/ 3551700 w 3642809"/>
              <a:gd name="connsiteY23" fmla="*/ 292371 h 4038963"/>
              <a:gd name="connsiteX24" fmla="*/ 3243587 w 3642809"/>
              <a:gd name="connsiteY24" fmla="*/ 252614 h 4038963"/>
              <a:gd name="connsiteX25" fmla="*/ 3064683 w 3642809"/>
              <a:gd name="connsiteY25" fmla="*/ 4136 h 4038963"/>
              <a:gd name="connsiteX26" fmla="*/ 2706874 w 3642809"/>
              <a:gd name="connsiteY26" fmla="*/ 113466 h 4038963"/>
              <a:gd name="connsiteX27" fmla="*/ 2349065 w 3642809"/>
              <a:gd name="connsiteY27" fmla="*/ 322188 h 4038963"/>
              <a:gd name="connsiteX28" fmla="*/ 2021074 w 3642809"/>
              <a:gd name="connsiteY28" fmla="*/ 431518 h 4038963"/>
              <a:gd name="connsiteX29" fmla="*/ 1891865 w 3642809"/>
              <a:gd name="connsiteY29" fmla="*/ 739631 h 4038963"/>
              <a:gd name="connsiteX30" fmla="*/ 1742778 w 3642809"/>
              <a:gd name="connsiteY30" fmla="*/ 998049 h 4038963"/>
              <a:gd name="connsiteX31" fmla="*/ 1434665 w 3642809"/>
              <a:gd name="connsiteY31" fmla="*/ 1097440 h 4038963"/>
              <a:gd name="connsiteX32" fmla="*/ 1375031 w 3642809"/>
              <a:gd name="connsiteY32" fmla="*/ 1345918 h 4038963"/>
              <a:gd name="connsiteX33" fmla="*/ 1365091 w 3642809"/>
              <a:gd name="connsiteY33" fmla="*/ 1594397 h 4038963"/>
              <a:gd name="connsiteX34" fmla="*/ 1275639 w 3642809"/>
              <a:gd name="connsiteY34" fmla="*/ 1753423 h 4038963"/>
              <a:gd name="connsiteX35" fmla="*/ 1146430 w 3642809"/>
              <a:gd name="connsiteY35" fmla="*/ 1832936 h 4038963"/>
              <a:gd name="connsiteX36" fmla="*/ 917831 w 3642809"/>
              <a:gd name="connsiteY36" fmla="*/ 1942266 h 4038963"/>
              <a:gd name="connsiteX0" fmla="*/ 917831 w 3642809"/>
              <a:gd name="connsiteY0" fmla="*/ 1942266 h 4084307"/>
              <a:gd name="connsiteX1" fmla="*/ 500387 w 3642809"/>
              <a:gd name="connsiteY1" fmla="*/ 2628066 h 4084307"/>
              <a:gd name="connsiteX2" fmla="*/ 251909 w 3642809"/>
              <a:gd name="connsiteY2" fmla="*/ 3065388 h 4084307"/>
              <a:gd name="connsiteX3" fmla="*/ 3431 w 3642809"/>
              <a:gd name="connsiteY3" fmla="*/ 3443075 h 4084307"/>
              <a:gd name="connsiteX4" fmla="*/ 132639 w 3642809"/>
              <a:gd name="connsiteY4" fmla="*/ 3721371 h 4084307"/>
              <a:gd name="connsiteX5" fmla="*/ 480509 w 3642809"/>
              <a:gd name="connsiteY5" fmla="*/ 3870458 h 4084307"/>
              <a:gd name="connsiteX6" fmla="*/ 858196 w 3642809"/>
              <a:gd name="connsiteY6" fmla="*/ 4079178 h 4084307"/>
              <a:gd name="connsiteX7" fmla="*/ 1186187 w 3642809"/>
              <a:gd name="connsiteY7" fmla="*/ 4019545 h 4084307"/>
              <a:gd name="connsiteX8" fmla="*/ 1484361 w 3642809"/>
              <a:gd name="connsiteY8" fmla="*/ 4009605 h 4084307"/>
              <a:gd name="connsiteX9" fmla="*/ 1772596 w 3642809"/>
              <a:gd name="connsiteY9" fmla="*/ 3741249 h 4084307"/>
              <a:gd name="connsiteX10" fmla="*/ 2070770 w 3642809"/>
              <a:gd name="connsiteY10" fmla="*/ 3373501 h 4084307"/>
              <a:gd name="connsiteX11" fmla="*/ 2398761 w 3642809"/>
              <a:gd name="connsiteY11" fmla="*/ 3125023 h 4084307"/>
              <a:gd name="connsiteX12" fmla="*/ 2637300 w 3642809"/>
              <a:gd name="connsiteY12" fmla="*/ 2826849 h 4084307"/>
              <a:gd name="connsiteX13" fmla="*/ 2627361 w 3642809"/>
              <a:gd name="connsiteY13" fmla="*/ 2558492 h 4084307"/>
              <a:gd name="connsiteX14" fmla="*/ 2935474 w 3642809"/>
              <a:gd name="connsiteY14" fmla="*/ 2339831 h 4084307"/>
              <a:gd name="connsiteX15" fmla="*/ 3124318 w 3642809"/>
              <a:gd name="connsiteY15" fmla="*/ 2101292 h 4084307"/>
              <a:gd name="connsiteX16" fmla="*/ 3243587 w 3642809"/>
              <a:gd name="connsiteY16" fmla="*/ 1862753 h 4084307"/>
              <a:gd name="connsiteX17" fmla="*/ 3472187 w 3642809"/>
              <a:gd name="connsiteY17" fmla="*/ 1673910 h 4084307"/>
              <a:gd name="connsiteX18" fmla="*/ 3641152 w 3642809"/>
              <a:gd name="connsiteY18" fmla="*/ 1465188 h 4084307"/>
              <a:gd name="connsiteX19" fmla="*/ 3551700 w 3642809"/>
              <a:gd name="connsiteY19" fmla="*/ 1256466 h 4084307"/>
              <a:gd name="connsiteX20" fmla="*/ 3442370 w 3642809"/>
              <a:gd name="connsiteY20" fmla="*/ 1037805 h 4084307"/>
              <a:gd name="connsiteX21" fmla="*/ 3472187 w 3642809"/>
              <a:gd name="connsiteY21" fmla="*/ 809205 h 4084307"/>
              <a:gd name="connsiteX22" fmla="*/ 3531822 w 3642809"/>
              <a:gd name="connsiteY22" fmla="*/ 580605 h 4084307"/>
              <a:gd name="connsiteX23" fmla="*/ 3551700 w 3642809"/>
              <a:gd name="connsiteY23" fmla="*/ 292371 h 4084307"/>
              <a:gd name="connsiteX24" fmla="*/ 3243587 w 3642809"/>
              <a:gd name="connsiteY24" fmla="*/ 252614 h 4084307"/>
              <a:gd name="connsiteX25" fmla="*/ 3064683 w 3642809"/>
              <a:gd name="connsiteY25" fmla="*/ 4136 h 4084307"/>
              <a:gd name="connsiteX26" fmla="*/ 2706874 w 3642809"/>
              <a:gd name="connsiteY26" fmla="*/ 113466 h 4084307"/>
              <a:gd name="connsiteX27" fmla="*/ 2349065 w 3642809"/>
              <a:gd name="connsiteY27" fmla="*/ 322188 h 4084307"/>
              <a:gd name="connsiteX28" fmla="*/ 2021074 w 3642809"/>
              <a:gd name="connsiteY28" fmla="*/ 431518 h 4084307"/>
              <a:gd name="connsiteX29" fmla="*/ 1891865 w 3642809"/>
              <a:gd name="connsiteY29" fmla="*/ 739631 h 4084307"/>
              <a:gd name="connsiteX30" fmla="*/ 1742778 w 3642809"/>
              <a:gd name="connsiteY30" fmla="*/ 998049 h 4084307"/>
              <a:gd name="connsiteX31" fmla="*/ 1434665 w 3642809"/>
              <a:gd name="connsiteY31" fmla="*/ 1097440 h 4084307"/>
              <a:gd name="connsiteX32" fmla="*/ 1375031 w 3642809"/>
              <a:gd name="connsiteY32" fmla="*/ 1345918 h 4084307"/>
              <a:gd name="connsiteX33" fmla="*/ 1365091 w 3642809"/>
              <a:gd name="connsiteY33" fmla="*/ 1594397 h 4084307"/>
              <a:gd name="connsiteX34" fmla="*/ 1275639 w 3642809"/>
              <a:gd name="connsiteY34" fmla="*/ 1753423 h 4084307"/>
              <a:gd name="connsiteX35" fmla="*/ 1146430 w 3642809"/>
              <a:gd name="connsiteY35" fmla="*/ 1832936 h 4084307"/>
              <a:gd name="connsiteX36" fmla="*/ 917831 w 3642809"/>
              <a:gd name="connsiteY36" fmla="*/ 1942266 h 4084307"/>
              <a:gd name="connsiteX0" fmla="*/ 917831 w 3642809"/>
              <a:gd name="connsiteY0" fmla="*/ 1942266 h 4081877"/>
              <a:gd name="connsiteX1" fmla="*/ 500387 w 3642809"/>
              <a:gd name="connsiteY1" fmla="*/ 2628066 h 4081877"/>
              <a:gd name="connsiteX2" fmla="*/ 251909 w 3642809"/>
              <a:gd name="connsiteY2" fmla="*/ 3065388 h 4081877"/>
              <a:gd name="connsiteX3" fmla="*/ 3431 w 3642809"/>
              <a:gd name="connsiteY3" fmla="*/ 3443075 h 4081877"/>
              <a:gd name="connsiteX4" fmla="*/ 132639 w 3642809"/>
              <a:gd name="connsiteY4" fmla="*/ 3721371 h 4081877"/>
              <a:gd name="connsiteX5" fmla="*/ 480509 w 3642809"/>
              <a:gd name="connsiteY5" fmla="*/ 3920154 h 4081877"/>
              <a:gd name="connsiteX6" fmla="*/ 858196 w 3642809"/>
              <a:gd name="connsiteY6" fmla="*/ 4079178 h 4081877"/>
              <a:gd name="connsiteX7" fmla="*/ 1186187 w 3642809"/>
              <a:gd name="connsiteY7" fmla="*/ 4019545 h 4081877"/>
              <a:gd name="connsiteX8" fmla="*/ 1484361 w 3642809"/>
              <a:gd name="connsiteY8" fmla="*/ 4009605 h 4081877"/>
              <a:gd name="connsiteX9" fmla="*/ 1772596 w 3642809"/>
              <a:gd name="connsiteY9" fmla="*/ 3741249 h 4081877"/>
              <a:gd name="connsiteX10" fmla="*/ 2070770 w 3642809"/>
              <a:gd name="connsiteY10" fmla="*/ 3373501 h 4081877"/>
              <a:gd name="connsiteX11" fmla="*/ 2398761 w 3642809"/>
              <a:gd name="connsiteY11" fmla="*/ 3125023 h 4081877"/>
              <a:gd name="connsiteX12" fmla="*/ 2637300 w 3642809"/>
              <a:gd name="connsiteY12" fmla="*/ 2826849 h 4081877"/>
              <a:gd name="connsiteX13" fmla="*/ 2627361 w 3642809"/>
              <a:gd name="connsiteY13" fmla="*/ 2558492 h 4081877"/>
              <a:gd name="connsiteX14" fmla="*/ 2935474 w 3642809"/>
              <a:gd name="connsiteY14" fmla="*/ 2339831 h 4081877"/>
              <a:gd name="connsiteX15" fmla="*/ 3124318 w 3642809"/>
              <a:gd name="connsiteY15" fmla="*/ 2101292 h 4081877"/>
              <a:gd name="connsiteX16" fmla="*/ 3243587 w 3642809"/>
              <a:gd name="connsiteY16" fmla="*/ 1862753 h 4081877"/>
              <a:gd name="connsiteX17" fmla="*/ 3472187 w 3642809"/>
              <a:gd name="connsiteY17" fmla="*/ 1673910 h 4081877"/>
              <a:gd name="connsiteX18" fmla="*/ 3641152 w 3642809"/>
              <a:gd name="connsiteY18" fmla="*/ 1465188 h 4081877"/>
              <a:gd name="connsiteX19" fmla="*/ 3551700 w 3642809"/>
              <a:gd name="connsiteY19" fmla="*/ 1256466 h 4081877"/>
              <a:gd name="connsiteX20" fmla="*/ 3442370 w 3642809"/>
              <a:gd name="connsiteY20" fmla="*/ 1037805 h 4081877"/>
              <a:gd name="connsiteX21" fmla="*/ 3472187 w 3642809"/>
              <a:gd name="connsiteY21" fmla="*/ 809205 h 4081877"/>
              <a:gd name="connsiteX22" fmla="*/ 3531822 w 3642809"/>
              <a:gd name="connsiteY22" fmla="*/ 580605 h 4081877"/>
              <a:gd name="connsiteX23" fmla="*/ 3551700 w 3642809"/>
              <a:gd name="connsiteY23" fmla="*/ 292371 h 4081877"/>
              <a:gd name="connsiteX24" fmla="*/ 3243587 w 3642809"/>
              <a:gd name="connsiteY24" fmla="*/ 252614 h 4081877"/>
              <a:gd name="connsiteX25" fmla="*/ 3064683 w 3642809"/>
              <a:gd name="connsiteY25" fmla="*/ 4136 h 4081877"/>
              <a:gd name="connsiteX26" fmla="*/ 2706874 w 3642809"/>
              <a:gd name="connsiteY26" fmla="*/ 113466 h 4081877"/>
              <a:gd name="connsiteX27" fmla="*/ 2349065 w 3642809"/>
              <a:gd name="connsiteY27" fmla="*/ 322188 h 4081877"/>
              <a:gd name="connsiteX28" fmla="*/ 2021074 w 3642809"/>
              <a:gd name="connsiteY28" fmla="*/ 431518 h 4081877"/>
              <a:gd name="connsiteX29" fmla="*/ 1891865 w 3642809"/>
              <a:gd name="connsiteY29" fmla="*/ 739631 h 4081877"/>
              <a:gd name="connsiteX30" fmla="*/ 1742778 w 3642809"/>
              <a:gd name="connsiteY30" fmla="*/ 998049 h 4081877"/>
              <a:gd name="connsiteX31" fmla="*/ 1434665 w 3642809"/>
              <a:gd name="connsiteY31" fmla="*/ 1097440 h 4081877"/>
              <a:gd name="connsiteX32" fmla="*/ 1375031 w 3642809"/>
              <a:gd name="connsiteY32" fmla="*/ 1345918 h 4081877"/>
              <a:gd name="connsiteX33" fmla="*/ 1365091 w 3642809"/>
              <a:gd name="connsiteY33" fmla="*/ 1594397 h 4081877"/>
              <a:gd name="connsiteX34" fmla="*/ 1275639 w 3642809"/>
              <a:gd name="connsiteY34" fmla="*/ 1753423 h 4081877"/>
              <a:gd name="connsiteX35" fmla="*/ 1146430 w 3642809"/>
              <a:gd name="connsiteY35" fmla="*/ 1832936 h 4081877"/>
              <a:gd name="connsiteX36" fmla="*/ 917831 w 3642809"/>
              <a:gd name="connsiteY36" fmla="*/ 1942266 h 408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42809" h="4081877">
                <a:moveTo>
                  <a:pt x="917831" y="1942266"/>
                </a:moveTo>
                <a:cubicBezTo>
                  <a:pt x="810157" y="2074788"/>
                  <a:pt x="611374" y="2440879"/>
                  <a:pt x="500387" y="2628066"/>
                </a:cubicBezTo>
                <a:cubicBezTo>
                  <a:pt x="389400" y="2815253"/>
                  <a:pt x="334735" y="2929553"/>
                  <a:pt x="251909" y="3065388"/>
                </a:cubicBezTo>
                <a:cubicBezTo>
                  <a:pt x="169083" y="3201223"/>
                  <a:pt x="23309" y="3333745"/>
                  <a:pt x="3431" y="3443075"/>
                </a:cubicBezTo>
                <a:cubicBezTo>
                  <a:pt x="-16447" y="3552405"/>
                  <a:pt x="53126" y="3641858"/>
                  <a:pt x="132639" y="3721371"/>
                </a:cubicBezTo>
                <a:cubicBezTo>
                  <a:pt x="212152" y="3800884"/>
                  <a:pt x="359583" y="3860520"/>
                  <a:pt x="480509" y="3920154"/>
                </a:cubicBezTo>
                <a:cubicBezTo>
                  <a:pt x="601435" y="3979788"/>
                  <a:pt x="740583" y="4062613"/>
                  <a:pt x="858196" y="4079178"/>
                </a:cubicBezTo>
                <a:cubicBezTo>
                  <a:pt x="975809" y="4095743"/>
                  <a:pt x="1081826" y="4031140"/>
                  <a:pt x="1186187" y="4019545"/>
                </a:cubicBezTo>
                <a:cubicBezTo>
                  <a:pt x="1290548" y="4007950"/>
                  <a:pt x="1386626" y="4055988"/>
                  <a:pt x="1484361" y="4009605"/>
                </a:cubicBezTo>
                <a:cubicBezTo>
                  <a:pt x="1582096" y="3963222"/>
                  <a:pt x="1674861" y="3847266"/>
                  <a:pt x="1772596" y="3741249"/>
                </a:cubicBezTo>
                <a:cubicBezTo>
                  <a:pt x="1870331" y="3635232"/>
                  <a:pt x="1966409" y="3476205"/>
                  <a:pt x="2070770" y="3373501"/>
                </a:cubicBezTo>
                <a:cubicBezTo>
                  <a:pt x="2175131" y="3270797"/>
                  <a:pt x="2304339" y="3216132"/>
                  <a:pt x="2398761" y="3125023"/>
                </a:cubicBezTo>
                <a:cubicBezTo>
                  <a:pt x="2493183" y="3033914"/>
                  <a:pt x="2599200" y="2921271"/>
                  <a:pt x="2637300" y="2826849"/>
                </a:cubicBezTo>
                <a:cubicBezTo>
                  <a:pt x="2675400" y="2732427"/>
                  <a:pt x="2577665" y="2639662"/>
                  <a:pt x="2627361" y="2558492"/>
                </a:cubicBezTo>
                <a:cubicBezTo>
                  <a:pt x="2677057" y="2477322"/>
                  <a:pt x="2852648" y="2416031"/>
                  <a:pt x="2935474" y="2339831"/>
                </a:cubicBezTo>
                <a:cubicBezTo>
                  <a:pt x="3018300" y="2263631"/>
                  <a:pt x="3072966" y="2180805"/>
                  <a:pt x="3124318" y="2101292"/>
                </a:cubicBezTo>
                <a:cubicBezTo>
                  <a:pt x="3175670" y="2021779"/>
                  <a:pt x="3185609" y="1933983"/>
                  <a:pt x="3243587" y="1862753"/>
                </a:cubicBezTo>
                <a:cubicBezTo>
                  <a:pt x="3301565" y="1791523"/>
                  <a:pt x="3405926" y="1740171"/>
                  <a:pt x="3472187" y="1673910"/>
                </a:cubicBezTo>
                <a:cubicBezTo>
                  <a:pt x="3538448" y="1607649"/>
                  <a:pt x="3627900" y="1534762"/>
                  <a:pt x="3641152" y="1465188"/>
                </a:cubicBezTo>
                <a:cubicBezTo>
                  <a:pt x="3654404" y="1395614"/>
                  <a:pt x="3584830" y="1327696"/>
                  <a:pt x="3551700" y="1256466"/>
                </a:cubicBezTo>
                <a:cubicBezTo>
                  <a:pt x="3518570" y="1185235"/>
                  <a:pt x="3455622" y="1112349"/>
                  <a:pt x="3442370" y="1037805"/>
                </a:cubicBezTo>
                <a:cubicBezTo>
                  <a:pt x="3429118" y="963261"/>
                  <a:pt x="3457278" y="885405"/>
                  <a:pt x="3472187" y="809205"/>
                </a:cubicBezTo>
                <a:cubicBezTo>
                  <a:pt x="3487096" y="733005"/>
                  <a:pt x="3518570" y="666744"/>
                  <a:pt x="3531822" y="580605"/>
                </a:cubicBezTo>
                <a:cubicBezTo>
                  <a:pt x="3545074" y="494466"/>
                  <a:pt x="3599739" y="347036"/>
                  <a:pt x="3551700" y="292371"/>
                </a:cubicBezTo>
                <a:cubicBezTo>
                  <a:pt x="3503661" y="237706"/>
                  <a:pt x="3324756" y="300653"/>
                  <a:pt x="3243587" y="252614"/>
                </a:cubicBezTo>
                <a:cubicBezTo>
                  <a:pt x="3162418" y="204575"/>
                  <a:pt x="3154135" y="27327"/>
                  <a:pt x="3064683" y="4136"/>
                </a:cubicBezTo>
                <a:cubicBezTo>
                  <a:pt x="2975231" y="-19055"/>
                  <a:pt x="2826144" y="60457"/>
                  <a:pt x="2706874" y="113466"/>
                </a:cubicBezTo>
                <a:cubicBezTo>
                  <a:pt x="2587604" y="166475"/>
                  <a:pt x="2463365" y="269179"/>
                  <a:pt x="2349065" y="322188"/>
                </a:cubicBezTo>
                <a:cubicBezTo>
                  <a:pt x="2234765" y="375197"/>
                  <a:pt x="2097274" y="361944"/>
                  <a:pt x="2021074" y="431518"/>
                </a:cubicBezTo>
                <a:cubicBezTo>
                  <a:pt x="1944874" y="501092"/>
                  <a:pt x="1938248" y="645209"/>
                  <a:pt x="1891865" y="739631"/>
                </a:cubicBezTo>
                <a:cubicBezTo>
                  <a:pt x="1845482" y="834053"/>
                  <a:pt x="1818978" y="938414"/>
                  <a:pt x="1742778" y="998049"/>
                </a:cubicBezTo>
                <a:cubicBezTo>
                  <a:pt x="1666578" y="1057684"/>
                  <a:pt x="1495956" y="1039462"/>
                  <a:pt x="1434665" y="1097440"/>
                </a:cubicBezTo>
                <a:cubicBezTo>
                  <a:pt x="1373374" y="1155418"/>
                  <a:pt x="1386627" y="1263092"/>
                  <a:pt x="1375031" y="1345918"/>
                </a:cubicBezTo>
                <a:cubicBezTo>
                  <a:pt x="1363435" y="1428744"/>
                  <a:pt x="1381656" y="1526480"/>
                  <a:pt x="1365091" y="1594397"/>
                </a:cubicBezTo>
                <a:cubicBezTo>
                  <a:pt x="1348526" y="1662314"/>
                  <a:pt x="1315395" y="1710354"/>
                  <a:pt x="1275639" y="1753423"/>
                </a:cubicBezTo>
                <a:cubicBezTo>
                  <a:pt x="1235883" y="1796492"/>
                  <a:pt x="1206065" y="1801462"/>
                  <a:pt x="1146430" y="1832936"/>
                </a:cubicBezTo>
                <a:cubicBezTo>
                  <a:pt x="1086795" y="1864410"/>
                  <a:pt x="1025505" y="1809744"/>
                  <a:pt x="917831" y="1942266"/>
                </a:cubicBezTo>
                <a:close/>
              </a:path>
            </a:pathLst>
          </a:custGeom>
          <a:noFill/>
          <a:ln w="38100">
            <a:solidFill>
              <a:schemeClr val="accent6">
                <a:lumMod val="60000"/>
                <a:lumOff val="4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2">
            <a:extLst>
              <a:ext uri="{FF2B5EF4-FFF2-40B4-BE49-F238E27FC236}">
                <a16:creationId xmlns:a16="http://schemas.microsoft.com/office/drawing/2014/main" id="{B199365D-388A-35CE-3B6B-1158928130B7}"/>
              </a:ext>
            </a:extLst>
          </p:cNvPr>
          <p:cNvSpPr txBox="1">
            <a:spLocks noChangeArrowheads="1"/>
          </p:cNvSpPr>
          <p:nvPr/>
        </p:nvSpPr>
        <p:spPr bwMode="auto">
          <a:xfrm rot="17968253">
            <a:off x="7502270" y="2641682"/>
            <a:ext cx="1495687" cy="369332"/>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800" spc="600" dirty="0">
                <a:latin typeface="Arial" panose="020B0604020202020204" pitchFamily="34" charset="0"/>
              </a:rPr>
              <a:t>Trench</a:t>
            </a:r>
          </a:p>
        </p:txBody>
      </p:sp>
      <p:sp>
        <p:nvSpPr>
          <p:cNvPr id="41" name="TextBox 2">
            <a:extLst>
              <a:ext uri="{FF2B5EF4-FFF2-40B4-BE49-F238E27FC236}">
                <a16:creationId xmlns:a16="http://schemas.microsoft.com/office/drawing/2014/main" id="{E3704338-C62C-4C6E-4F8F-D4CE087621CA}"/>
              </a:ext>
            </a:extLst>
          </p:cNvPr>
          <p:cNvSpPr txBox="1">
            <a:spLocks noChangeArrowheads="1"/>
          </p:cNvSpPr>
          <p:nvPr/>
        </p:nvSpPr>
        <p:spPr bwMode="auto">
          <a:xfrm rot="18273406">
            <a:off x="6182059" y="4020937"/>
            <a:ext cx="2329940" cy="369332"/>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800" spc="600" dirty="0">
                <a:latin typeface="Arial" panose="020B0604020202020204" pitchFamily="34" charset="0"/>
              </a:rPr>
              <a:t>Kamchatka</a:t>
            </a:r>
          </a:p>
        </p:txBody>
      </p:sp>
      <p:sp>
        <p:nvSpPr>
          <p:cNvPr id="42" name="TextBox 2">
            <a:extLst>
              <a:ext uri="{FF2B5EF4-FFF2-40B4-BE49-F238E27FC236}">
                <a16:creationId xmlns:a16="http://schemas.microsoft.com/office/drawing/2014/main" id="{AC77DB46-0A4A-F677-F717-0394D811E10E}"/>
              </a:ext>
            </a:extLst>
          </p:cNvPr>
          <p:cNvSpPr txBox="1">
            <a:spLocks noChangeArrowheads="1"/>
          </p:cNvSpPr>
          <p:nvPr/>
        </p:nvSpPr>
        <p:spPr bwMode="auto">
          <a:xfrm rot="18704518">
            <a:off x="5546743" y="5353807"/>
            <a:ext cx="1514840" cy="369332"/>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800" spc="600" dirty="0">
                <a:latin typeface="Arial" panose="020B0604020202020204" pitchFamily="34" charset="0"/>
              </a:rPr>
              <a:t>Kuril – </a:t>
            </a:r>
          </a:p>
        </p:txBody>
      </p:sp>
      <p:sp>
        <p:nvSpPr>
          <p:cNvPr id="27" name="TextBox 26">
            <a:extLst>
              <a:ext uri="{FF2B5EF4-FFF2-40B4-BE49-F238E27FC236}">
                <a16:creationId xmlns:a16="http://schemas.microsoft.com/office/drawing/2014/main" id="{DB2A5BFA-4835-DA69-D931-D229B0551D7E}"/>
              </a:ext>
            </a:extLst>
          </p:cNvPr>
          <p:cNvSpPr txBox="1"/>
          <p:nvPr/>
        </p:nvSpPr>
        <p:spPr>
          <a:xfrm>
            <a:off x="5947615" y="3083746"/>
            <a:ext cx="1404552" cy="584775"/>
          </a:xfrm>
          <a:prstGeom prst="rect">
            <a:avLst/>
          </a:prstGeom>
          <a:noFill/>
        </p:spPr>
        <p:txBody>
          <a:bodyPr wrap="none" rtlCol="0">
            <a:spAutoFit/>
          </a:bodyPr>
          <a:lstStyle/>
          <a:p>
            <a:pPr algn="ctr"/>
            <a:r>
              <a:rPr lang="en-US" sz="1600" dirty="0">
                <a:solidFill>
                  <a:schemeClr val="bg1"/>
                </a:solidFill>
              </a:rPr>
              <a:t>M8.8</a:t>
            </a:r>
          </a:p>
          <a:p>
            <a:pPr algn="ctr"/>
            <a:r>
              <a:rPr lang="en-US" sz="1600" dirty="0">
                <a:solidFill>
                  <a:schemeClr val="bg1"/>
                </a:solidFill>
              </a:rPr>
              <a:t>July 29, 2025</a:t>
            </a:r>
          </a:p>
        </p:txBody>
      </p:sp>
      <p:sp>
        <p:nvSpPr>
          <p:cNvPr id="22529" name="TextBox 22528">
            <a:extLst>
              <a:ext uri="{FF2B5EF4-FFF2-40B4-BE49-F238E27FC236}">
                <a16:creationId xmlns:a16="http://schemas.microsoft.com/office/drawing/2014/main" id="{5BD3A96A-D245-DC0F-C8F1-58543718F1D8}"/>
              </a:ext>
            </a:extLst>
          </p:cNvPr>
          <p:cNvSpPr txBox="1"/>
          <p:nvPr/>
        </p:nvSpPr>
        <p:spPr>
          <a:xfrm>
            <a:off x="6836474" y="2182598"/>
            <a:ext cx="1462260" cy="584775"/>
          </a:xfrm>
          <a:prstGeom prst="rect">
            <a:avLst/>
          </a:prstGeom>
          <a:noFill/>
        </p:spPr>
        <p:txBody>
          <a:bodyPr wrap="none" rtlCol="0">
            <a:spAutoFit/>
          </a:bodyPr>
          <a:lstStyle/>
          <a:p>
            <a:pPr algn="ctr"/>
            <a:r>
              <a:rPr lang="en-US" sz="1600" dirty="0">
                <a:solidFill>
                  <a:schemeClr val="bg1"/>
                </a:solidFill>
              </a:rPr>
              <a:t>Sept 13, 2025</a:t>
            </a:r>
          </a:p>
          <a:p>
            <a:pPr algn="ctr"/>
            <a:r>
              <a:rPr lang="en-US" sz="1600" dirty="0">
                <a:solidFill>
                  <a:schemeClr val="bg1"/>
                </a:solidFill>
              </a:rPr>
              <a:t>M7.4</a:t>
            </a:r>
          </a:p>
        </p:txBody>
      </p:sp>
      <p:grpSp>
        <p:nvGrpSpPr>
          <p:cNvPr id="22541" name="Group 22540">
            <a:extLst>
              <a:ext uri="{FF2B5EF4-FFF2-40B4-BE49-F238E27FC236}">
                <a16:creationId xmlns:a16="http://schemas.microsoft.com/office/drawing/2014/main" id="{05E62FB6-D293-1D97-6A38-F2D7D86F520B}"/>
              </a:ext>
            </a:extLst>
          </p:cNvPr>
          <p:cNvGrpSpPr/>
          <p:nvPr/>
        </p:nvGrpSpPr>
        <p:grpSpPr>
          <a:xfrm>
            <a:off x="4253948" y="1451114"/>
            <a:ext cx="1898374" cy="1474060"/>
            <a:chOff x="4253948" y="1451114"/>
            <a:chExt cx="1898374" cy="1474060"/>
          </a:xfrm>
        </p:grpSpPr>
        <p:sp>
          <p:nvSpPr>
            <p:cNvPr id="22530" name="Rectangle 22529">
              <a:extLst>
                <a:ext uri="{FF2B5EF4-FFF2-40B4-BE49-F238E27FC236}">
                  <a16:creationId xmlns:a16="http://schemas.microsoft.com/office/drawing/2014/main" id="{DBE078F0-3988-94A0-D347-8A50B7E4FC9E}"/>
                </a:ext>
              </a:extLst>
            </p:cNvPr>
            <p:cNvSpPr/>
            <p:nvPr/>
          </p:nvSpPr>
          <p:spPr>
            <a:xfrm>
              <a:off x="4253948" y="1470992"/>
              <a:ext cx="1898374" cy="1431234"/>
            </a:xfrm>
            <a:prstGeom prst="rect">
              <a:avLst/>
            </a:prstGeom>
            <a:solidFill>
              <a:schemeClr val="bg1"/>
            </a:solidFill>
            <a:ln w="12700"/>
            <a:effectLst>
              <a:outerShdw blurRad="50800" dist="38100" dir="2700000" algn="tl" rotWithShape="0">
                <a:prstClr val="black">
                  <a:alpha val="6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538" name="Group 22537">
              <a:extLst>
                <a:ext uri="{FF2B5EF4-FFF2-40B4-BE49-F238E27FC236}">
                  <a16:creationId xmlns:a16="http://schemas.microsoft.com/office/drawing/2014/main" id="{91E02D11-CE60-A360-1386-29AC9BF9F794}"/>
                </a:ext>
              </a:extLst>
            </p:cNvPr>
            <p:cNvGrpSpPr/>
            <p:nvPr/>
          </p:nvGrpSpPr>
          <p:grpSpPr>
            <a:xfrm>
              <a:off x="4349485" y="1451114"/>
              <a:ext cx="1748908" cy="523220"/>
              <a:chOff x="4319668" y="1451114"/>
              <a:chExt cx="1748908" cy="523220"/>
            </a:xfrm>
          </p:grpSpPr>
          <p:sp>
            <p:nvSpPr>
              <p:cNvPr id="22531" name="Freeform 22530">
                <a:extLst>
                  <a:ext uri="{FF2B5EF4-FFF2-40B4-BE49-F238E27FC236}">
                    <a16:creationId xmlns:a16="http://schemas.microsoft.com/office/drawing/2014/main" id="{F07416AE-2414-284F-6822-C102DAAAF934}"/>
                  </a:ext>
                </a:extLst>
              </p:cNvPr>
              <p:cNvSpPr/>
              <p:nvPr/>
            </p:nvSpPr>
            <p:spPr>
              <a:xfrm>
                <a:off x="4319668" y="1518579"/>
                <a:ext cx="437172" cy="388291"/>
              </a:xfrm>
              <a:custGeom>
                <a:avLst/>
                <a:gdLst>
                  <a:gd name="connsiteX0" fmla="*/ 192698 w 437172"/>
                  <a:gd name="connsiteY0" fmla="*/ 24270 h 388291"/>
                  <a:gd name="connsiteX1" fmla="*/ 3854 w 437172"/>
                  <a:gd name="connsiteY1" fmla="*/ 242931 h 388291"/>
                  <a:gd name="connsiteX2" fmla="*/ 83367 w 437172"/>
                  <a:gd name="connsiteY2" fmla="*/ 372140 h 388291"/>
                  <a:gd name="connsiteX3" fmla="*/ 292089 w 437172"/>
                  <a:gd name="connsiteY3" fmla="*/ 372140 h 388291"/>
                  <a:gd name="connsiteX4" fmla="*/ 411359 w 437172"/>
                  <a:gd name="connsiteY4" fmla="*/ 242931 h 388291"/>
                  <a:gd name="connsiteX5" fmla="*/ 431237 w 437172"/>
                  <a:gd name="connsiteY5" fmla="*/ 93844 h 388291"/>
                  <a:gd name="connsiteX6" fmla="*/ 331846 w 437172"/>
                  <a:gd name="connsiteY6" fmla="*/ 14331 h 388291"/>
                  <a:gd name="connsiteX7" fmla="*/ 192698 w 437172"/>
                  <a:gd name="connsiteY7" fmla="*/ 24270 h 38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172" h="388291">
                    <a:moveTo>
                      <a:pt x="192698" y="24270"/>
                    </a:moveTo>
                    <a:cubicBezTo>
                      <a:pt x="138033" y="62370"/>
                      <a:pt x="22076" y="184953"/>
                      <a:pt x="3854" y="242931"/>
                    </a:cubicBezTo>
                    <a:cubicBezTo>
                      <a:pt x="-14368" y="300909"/>
                      <a:pt x="35328" y="350605"/>
                      <a:pt x="83367" y="372140"/>
                    </a:cubicBezTo>
                    <a:cubicBezTo>
                      <a:pt x="131406" y="393675"/>
                      <a:pt x="237424" y="393675"/>
                      <a:pt x="292089" y="372140"/>
                    </a:cubicBezTo>
                    <a:cubicBezTo>
                      <a:pt x="346754" y="350605"/>
                      <a:pt x="388168" y="289314"/>
                      <a:pt x="411359" y="242931"/>
                    </a:cubicBezTo>
                    <a:cubicBezTo>
                      <a:pt x="434550" y="196548"/>
                      <a:pt x="444489" y="131944"/>
                      <a:pt x="431237" y="93844"/>
                    </a:cubicBezTo>
                    <a:cubicBezTo>
                      <a:pt x="417985" y="55744"/>
                      <a:pt x="368289" y="27583"/>
                      <a:pt x="331846" y="14331"/>
                    </a:cubicBezTo>
                    <a:cubicBezTo>
                      <a:pt x="295403" y="1079"/>
                      <a:pt x="247363" y="-13830"/>
                      <a:pt x="192698" y="24270"/>
                    </a:cubicBezTo>
                    <a:close/>
                  </a:path>
                </a:pathLst>
              </a:custGeom>
              <a:solidFill>
                <a:srgbClr val="FFC000">
                  <a:alpha val="50000"/>
                </a:srgbClr>
              </a:solidFill>
              <a:ln>
                <a:solidFill>
                  <a:srgbClr val="FFC000">
                    <a:alpha val="50094"/>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2" name="TextBox 22531">
                <a:extLst>
                  <a:ext uri="{FF2B5EF4-FFF2-40B4-BE49-F238E27FC236}">
                    <a16:creationId xmlns:a16="http://schemas.microsoft.com/office/drawing/2014/main" id="{B50F674B-8444-0763-F7D1-02F414329D28}"/>
                  </a:ext>
                </a:extLst>
              </p:cNvPr>
              <p:cNvSpPr txBox="1"/>
              <p:nvPr/>
            </p:nvSpPr>
            <p:spPr>
              <a:xfrm>
                <a:off x="4790662" y="1451114"/>
                <a:ext cx="1277914" cy="523220"/>
              </a:xfrm>
              <a:prstGeom prst="rect">
                <a:avLst/>
              </a:prstGeom>
              <a:noFill/>
            </p:spPr>
            <p:txBody>
              <a:bodyPr wrap="none" rtlCol="0">
                <a:spAutoFit/>
              </a:bodyPr>
              <a:lstStyle/>
              <a:p>
                <a:r>
                  <a:rPr lang="en-US" sz="1400" dirty="0"/>
                  <a:t>July 29</a:t>
                </a:r>
              </a:p>
              <a:p>
                <a:r>
                  <a:rPr lang="en-US" sz="1400" dirty="0"/>
                  <a:t>Rupture Zone</a:t>
                </a:r>
              </a:p>
            </p:txBody>
          </p:sp>
        </p:grpSp>
        <p:grpSp>
          <p:nvGrpSpPr>
            <p:cNvPr id="22539" name="Group 22538">
              <a:extLst>
                <a:ext uri="{FF2B5EF4-FFF2-40B4-BE49-F238E27FC236}">
                  <a16:creationId xmlns:a16="http://schemas.microsoft.com/office/drawing/2014/main" id="{DC59E47C-0B2F-E5BA-3E3D-937B4550451F}"/>
                </a:ext>
              </a:extLst>
            </p:cNvPr>
            <p:cNvGrpSpPr/>
            <p:nvPr/>
          </p:nvGrpSpPr>
          <p:grpSpPr>
            <a:xfrm>
              <a:off x="4395996" y="1951380"/>
              <a:ext cx="1675895" cy="523220"/>
              <a:chOff x="4376118" y="1951380"/>
              <a:chExt cx="1675895" cy="523220"/>
            </a:xfrm>
          </p:grpSpPr>
          <p:sp>
            <p:nvSpPr>
              <p:cNvPr id="22534" name="Freeform 22533">
                <a:extLst>
                  <a:ext uri="{FF2B5EF4-FFF2-40B4-BE49-F238E27FC236}">
                    <a16:creationId xmlns:a16="http://schemas.microsoft.com/office/drawing/2014/main" id="{5BABDCEE-3C4B-6777-99C6-F1852B7CF98F}"/>
                  </a:ext>
                </a:extLst>
              </p:cNvPr>
              <p:cNvSpPr/>
              <p:nvPr/>
            </p:nvSpPr>
            <p:spPr>
              <a:xfrm>
                <a:off x="4376118" y="2038693"/>
                <a:ext cx="364159" cy="348594"/>
              </a:xfrm>
              <a:custGeom>
                <a:avLst/>
                <a:gdLst>
                  <a:gd name="connsiteX0" fmla="*/ 192698 w 437172"/>
                  <a:gd name="connsiteY0" fmla="*/ 24270 h 388291"/>
                  <a:gd name="connsiteX1" fmla="*/ 3854 w 437172"/>
                  <a:gd name="connsiteY1" fmla="*/ 242931 h 388291"/>
                  <a:gd name="connsiteX2" fmla="*/ 83367 w 437172"/>
                  <a:gd name="connsiteY2" fmla="*/ 372140 h 388291"/>
                  <a:gd name="connsiteX3" fmla="*/ 292089 w 437172"/>
                  <a:gd name="connsiteY3" fmla="*/ 372140 h 388291"/>
                  <a:gd name="connsiteX4" fmla="*/ 411359 w 437172"/>
                  <a:gd name="connsiteY4" fmla="*/ 242931 h 388291"/>
                  <a:gd name="connsiteX5" fmla="*/ 431237 w 437172"/>
                  <a:gd name="connsiteY5" fmla="*/ 93844 h 388291"/>
                  <a:gd name="connsiteX6" fmla="*/ 331846 w 437172"/>
                  <a:gd name="connsiteY6" fmla="*/ 14331 h 388291"/>
                  <a:gd name="connsiteX7" fmla="*/ 192698 w 437172"/>
                  <a:gd name="connsiteY7" fmla="*/ 24270 h 388291"/>
                  <a:gd name="connsiteX0" fmla="*/ 140635 w 434805"/>
                  <a:gd name="connsiteY0" fmla="*/ 59931 h 374256"/>
                  <a:gd name="connsiteX1" fmla="*/ 1487 w 434805"/>
                  <a:gd name="connsiteY1" fmla="*/ 228896 h 374256"/>
                  <a:gd name="connsiteX2" fmla="*/ 81000 w 434805"/>
                  <a:gd name="connsiteY2" fmla="*/ 358105 h 374256"/>
                  <a:gd name="connsiteX3" fmla="*/ 289722 w 434805"/>
                  <a:gd name="connsiteY3" fmla="*/ 358105 h 374256"/>
                  <a:gd name="connsiteX4" fmla="*/ 408992 w 434805"/>
                  <a:gd name="connsiteY4" fmla="*/ 228896 h 374256"/>
                  <a:gd name="connsiteX5" fmla="*/ 428870 w 434805"/>
                  <a:gd name="connsiteY5" fmla="*/ 79809 h 374256"/>
                  <a:gd name="connsiteX6" fmla="*/ 329479 w 434805"/>
                  <a:gd name="connsiteY6" fmla="*/ 296 h 374256"/>
                  <a:gd name="connsiteX7" fmla="*/ 140635 w 434805"/>
                  <a:gd name="connsiteY7" fmla="*/ 59931 h 374256"/>
                  <a:gd name="connsiteX0" fmla="*/ 140635 w 434805"/>
                  <a:gd name="connsiteY0" fmla="*/ 59931 h 363507"/>
                  <a:gd name="connsiteX1" fmla="*/ 1487 w 434805"/>
                  <a:gd name="connsiteY1" fmla="*/ 228896 h 363507"/>
                  <a:gd name="connsiteX2" fmla="*/ 81000 w 434805"/>
                  <a:gd name="connsiteY2" fmla="*/ 358105 h 363507"/>
                  <a:gd name="connsiteX3" fmla="*/ 289722 w 434805"/>
                  <a:gd name="connsiteY3" fmla="*/ 328288 h 363507"/>
                  <a:gd name="connsiteX4" fmla="*/ 408992 w 434805"/>
                  <a:gd name="connsiteY4" fmla="*/ 228896 h 363507"/>
                  <a:gd name="connsiteX5" fmla="*/ 428870 w 434805"/>
                  <a:gd name="connsiteY5" fmla="*/ 79809 h 363507"/>
                  <a:gd name="connsiteX6" fmla="*/ 329479 w 434805"/>
                  <a:gd name="connsiteY6" fmla="*/ 296 h 363507"/>
                  <a:gd name="connsiteX7" fmla="*/ 140635 w 434805"/>
                  <a:gd name="connsiteY7" fmla="*/ 59931 h 363507"/>
                  <a:gd name="connsiteX0" fmla="*/ 139255 w 433425"/>
                  <a:gd name="connsiteY0" fmla="*/ 59931 h 347166"/>
                  <a:gd name="connsiteX1" fmla="*/ 107 w 433425"/>
                  <a:gd name="connsiteY1" fmla="*/ 228896 h 347166"/>
                  <a:gd name="connsiteX2" fmla="*/ 119377 w 433425"/>
                  <a:gd name="connsiteY2" fmla="*/ 338227 h 347166"/>
                  <a:gd name="connsiteX3" fmla="*/ 288342 w 433425"/>
                  <a:gd name="connsiteY3" fmla="*/ 328288 h 347166"/>
                  <a:gd name="connsiteX4" fmla="*/ 407612 w 433425"/>
                  <a:gd name="connsiteY4" fmla="*/ 228896 h 347166"/>
                  <a:gd name="connsiteX5" fmla="*/ 427490 w 433425"/>
                  <a:gd name="connsiteY5" fmla="*/ 79809 h 347166"/>
                  <a:gd name="connsiteX6" fmla="*/ 328099 w 433425"/>
                  <a:gd name="connsiteY6" fmla="*/ 296 h 347166"/>
                  <a:gd name="connsiteX7" fmla="*/ 139255 w 433425"/>
                  <a:gd name="connsiteY7" fmla="*/ 59931 h 347166"/>
                  <a:gd name="connsiteX0" fmla="*/ 69989 w 364159"/>
                  <a:gd name="connsiteY0" fmla="*/ 59901 h 348594"/>
                  <a:gd name="connsiteX1" fmla="*/ 415 w 364159"/>
                  <a:gd name="connsiteY1" fmla="*/ 208988 h 348594"/>
                  <a:gd name="connsiteX2" fmla="*/ 50111 w 364159"/>
                  <a:gd name="connsiteY2" fmla="*/ 338197 h 348594"/>
                  <a:gd name="connsiteX3" fmla="*/ 219076 w 364159"/>
                  <a:gd name="connsiteY3" fmla="*/ 328258 h 348594"/>
                  <a:gd name="connsiteX4" fmla="*/ 338346 w 364159"/>
                  <a:gd name="connsiteY4" fmla="*/ 228866 h 348594"/>
                  <a:gd name="connsiteX5" fmla="*/ 358224 w 364159"/>
                  <a:gd name="connsiteY5" fmla="*/ 79779 h 348594"/>
                  <a:gd name="connsiteX6" fmla="*/ 258833 w 364159"/>
                  <a:gd name="connsiteY6" fmla="*/ 266 h 348594"/>
                  <a:gd name="connsiteX7" fmla="*/ 69989 w 364159"/>
                  <a:gd name="connsiteY7" fmla="*/ 59901 h 34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159" h="348594">
                    <a:moveTo>
                      <a:pt x="69989" y="59901"/>
                    </a:moveTo>
                    <a:cubicBezTo>
                      <a:pt x="26919" y="94688"/>
                      <a:pt x="3728" y="162605"/>
                      <a:pt x="415" y="208988"/>
                    </a:cubicBezTo>
                    <a:cubicBezTo>
                      <a:pt x="-2898" y="255371"/>
                      <a:pt x="13668" y="318319"/>
                      <a:pt x="50111" y="338197"/>
                    </a:cubicBezTo>
                    <a:cubicBezTo>
                      <a:pt x="86555" y="358075"/>
                      <a:pt x="171037" y="346480"/>
                      <a:pt x="219076" y="328258"/>
                    </a:cubicBezTo>
                    <a:cubicBezTo>
                      <a:pt x="267115" y="310036"/>
                      <a:pt x="315155" y="270279"/>
                      <a:pt x="338346" y="228866"/>
                    </a:cubicBezTo>
                    <a:cubicBezTo>
                      <a:pt x="361537" y="187453"/>
                      <a:pt x="371476" y="117879"/>
                      <a:pt x="358224" y="79779"/>
                    </a:cubicBezTo>
                    <a:cubicBezTo>
                      <a:pt x="344972" y="41679"/>
                      <a:pt x="306872" y="3579"/>
                      <a:pt x="258833" y="266"/>
                    </a:cubicBezTo>
                    <a:cubicBezTo>
                      <a:pt x="210794" y="-3047"/>
                      <a:pt x="113059" y="25114"/>
                      <a:pt x="69989" y="59901"/>
                    </a:cubicBezTo>
                    <a:close/>
                  </a:path>
                </a:pathLst>
              </a:custGeom>
              <a:solidFill>
                <a:srgbClr val="FF0000">
                  <a:alpha val="50000"/>
                </a:srgbClr>
              </a:solidFill>
              <a:ln>
                <a:solidFill>
                  <a:srgbClr val="FF0000">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5" name="TextBox 22534">
                <a:extLst>
                  <a:ext uri="{FF2B5EF4-FFF2-40B4-BE49-F238E27FC236}">
                    <a16:creationId xmlns:a16="http://schemas.microsoft.com/office/drawing/2014/main" id="{F53C662C-9DEC-00DE-A968-7B0323BA5500}"/>
                  </a:ext>
                </a:extLst>
              </p:cNvPr>
              <p:cNvSpPr txBox="1"/>
              <p:nvPr/>
            </p:nvSpPr>
            <p:spPr>
              <a:xfrm>
                <a:off x="4774099" y="1951380"/>
                <a:ext cx="1277914" cy="523220"/>
              </a:xfrm>
              <a:prstGeom prst="rect">
                <a:avLst/>
              </a:prstGeom>
              <a:noFill/>
            </p:spPr>
            <p:txBody>
              <a:bodyPr wrap="none" rtlCol="0">
                <a:spAutoFit/>
              </a:bodyPr>
              <a:lstStyle/>
              <a:p>
                <a:r>
                  <a:rPr lang="en-US" sz="1400" dirty="0"/>
                  <a:t>Sept 13</a:t>
                </a:r>
              </a:p>
              <a:p>
                <a:r>
                  <a:rPr lang="en-US" sz="1400" dirty="0"/>
                  <a:t>Rupture Zone</a:t>
                </a:r>
              </a:p>
            </p:txBody>
          </p:sp>
        </p:grpSp>
        <p:grpSp>
          <p:nvGrpSpPr>
            <p:cNvPr id="22540" name="Group 22539">
              <a:extLst>
                <a:ext uri="{FF2B5EF4-FFF2-40B4-BE49-F238E27FC236}">
                  <a16:creationId xmlns:a16="http://schemas.microsoft.com/office/drawing/2014/main" id="{1133EF2C-85E4-BB5D-EF7A-0BFFA66BD295}"/>
                </a:ext>
              </a:extLst>
            </p:cNvPr>
            <p:cNvGrpSpPr/>
            <p:nvPr/>
          </p:nvGrpSpPr>
          <p:grpSpPr>
            <a:xfrm>
              <a:off x="4336235" y="2401954"/>
              <a:ext cx="1581875" cy="523220"/>
              <a:chOff x="4316357" y="2421832"/>
              <a:chExt cx="1581875" cy="523220"/>
            </a:xfrm>
          </p:grpSpPr>
          <p:sp>
            <p:nvSpPr>
              <p:cNvPr id="22536" name="Freeform 22535">
                <a:extLst>
                  <a:ext uri="{FF2B5EF4-FFF2-40B4-BE49-F238E27FC236}">
                    <a16:creationId xmlns:a16="http://schemas.microsoft.com/office/drawing/2014/main" id="{C12C1D60-E396-FD0E-8D67-9BC067C059AB}"/>
                  </a:ext>
                </a:extLst>
              </p:cNvPr>
              <p:cNvSpPr/>
              <p:nvPr/>
            </p:nvSpPr>
            <p:spPr>
              <a:xfrm>
                <a:off x="4316357" y="2489297"/>
                <a:ext cx="437172" cy="388291"/>
              </a:xfrm>
              <a:custGeom>
                <a:avLst/>
                <a:gdLst>
                  <a:gd name="connsiteX0" fmla="*/ 192698 w 437172"/>
                  <a:gd name="connsiteY0" fmla="*/ 24270 h 388291"/>
                  <a:gd name="connsiteX1" fmla="*/ 3854 w 437172"/>
                  <a:gd name="connsiteY1" fmla="*/ 242931 h 388291"/>
                  <a:gd name="connsiteX2" fmla="*/ 83367 w 437172"/>
                  <a:gd name="connsiteY2" fmla="*/ 372140 h 388291"/>
                  <a:gd name="connsiteX3" fmla="*/ 292089 w 437172"/>
                  <a:gd name="connsiteY3" fmla="*/ 372140 h 388291"/>
                  <a:gd name="connsiteX4" fmla="*/ 411359 w 437172"/>
                  <a:gd name="connsiteY4" fmla="*/ 242931 h 388291"/>
                  <a:gd name="connsiteX5" fmla="*/ 431237 w 437172"/>
                  <a:gd name="connsiteY5" fmla="*/ 93844 h 388291"/>
                  <a:gd name="connsiteX6" fmla="*/ 331846 w 437172"/>
                  <a:gd name="connsiteY6" fmla="*/ 14331 h 388291"/>
                  <a:gd name="connsiteX7" fmla="*/ 192698 w 437172"/>
                  <a:gd name="connsiteY7" fmla="*/ 24270 h 38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172" h="388291">
                    <a:moveTo>
                      <a:pt x="192698" y="24270"/>
                    </a:moveTo>
                    <a:cubicBezTo>
                      <a:pt x="138033" y="62370"/>
                      <a:pt x="22076" y="184953"/>
                      <a:pt x="3854" y="242931"/>
                    </a:cubicBezTo>
                    <a:cubicBezTo>
                      <a:pt x="-14368" y="300909"/>
                      <a:pt x="35328" y="350605"/>
                      <a:pt x="83367" y="372140"/>
                    </a:cubicBezTo>
                    <a:cubicBezTo>
                      <a:pt x="131406" y="393675"/>
                      <a:pt x="237424" y="393675"/>
                      <a:pt x="292089" y="372140"/>
                    </a:cubicBezTo>
                    <a:cubicBezTo>
                      <a:pt x="346754" y="350605"/>
                      <a:pt x="388168" y="289314"/>
                      <a:pt x="411359" y="242931"/>
                    </a:cubicBezTo>
                    <a:cubicBezTo>
                      <a:pt x="434550" y="196548"/>
                      <a:pt x="444489" y="131944"/>
                      <a:pt x="431237" y="93844"/>
                    </a:cubicBezTo>
                    <a:cubicBezTo>
                      <a:pt x="417985" y="55744"/>
                      <a:pt x="368289" y="27583"/>
                      <a:pt x="331846" y="14331"/>
                    </a:cubicBezTo>
                    <a:cubicBezTo>
                      <a:pt x="295403" y="1079"/>
                      <a:pt x="247363" y="-13830"/>
                      <a:pt x="192698" y="24270"/>
                    </a:cubicBezTo>
                    <a:close/>
                  </a:path>
                </a:pathLst>
              </a:custGeom>
              <a:noFill/>
              <a:ln w="38100">
                <a:solidFill>
                  <a:schemeClr val="accent6">
                    <a:lumMod val="60000"/>
                    <a:lumOff val="4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7" name="TextBox 22536">
                <a:extLst>
                  <a:ext uri="{FF2B5EF4-FFF2-40B4-BE49-F238E27FC236}">
                    <a16:creationId xmlns:a16="http://schemas.microsoft.com/office/drawing/2014/main" id="{813AEC70-584E-DACC-455F-FC659F114471}"/>
                  </a:ext>
                </a:extLst>
              </p:cNvPr>
              <p:cNvSpPr txBox="1"/>
              <p:nvPr/>
            </p:nvSpPr>
            <p:spPr>
              <a:xfrm>
                <a:off x="4777412" y="2421832"/>
                <a:ext cx="1120820" cy="523220"/>
              </a:xfrm>
              <a:prstGeom prst="rect">
                <a:avLst/>
              </a:prstGeom>
              <a:noFill/>
            </p:spPr>
            <p:txBody>
              <a:bodyPr wrap="none" rtlCol="0">
                <a:spAutoFit/>
              </a:bodyPr>
              <a:lstStyle/>
              <a:p>
                <a:r>
                  <a:rPr lang="en-US" sz="1400" dirty="0"/>
                  <a:t>Outline of </a:t>
                </a:r>
              </a:p>
              <a:p>
                <a:r>
                  <a:rPr lang="en-US" sz="1400" dirty="0"/>
                  <a:t>Aftershocks</a:t>
                </a:r>
              </a:p>
            </p:txBody>
          </p:sp>
        </p:grpSp>
      </p:grpSp>
      <p:sp>
        <p:nvSpPr>
          <p:cNvPr id="22544" name="TextBox 9">
            <a:extLst>
              <a:ext uri="{FF2B5EF4-FFF2-40B4-BE49-F238E27FC236}">
                <a16:creationId xmlns:a16="http://schemas.microsoft.com/office/drawing/2014/main" id="{59E2497C-EB4C-B50B-E26C-04DFCBC6776C}"/>
              </a:ext>
            </a:extLst>
          </p:cNvPr>
          <p:cNvSpPr txBox="1">
            <a:spLocks noChangeArrowheads="1"/>
          </p:cNvSpPr>
          <p:nvPr/>
        </p:nvSpPr>
        <p:spPr bwMode="auto">
          <a:xfrm>
            <a:off x="268356" y="1114126"/>
            <a:ext cx="3826565" cy="5459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sz="1600" b="1" dirty="0"/>
              <a:t>Epicenters &amp; Rupture Zones</a:t>
            </a:r>
            <a:endParaRPr lang="en-US" sz="1600" dirty="0"/>
          </a:p>
          <a:p>
            <a:pPr marL="285750" indent="-285750"/>
            <a:r>
              <a:rPr lang="en-US" sz="1600" b="1" dirty="0"/>
              <a:t>Large red star</a:t>
            </a:r>
            <a:r>
              <a:rPr lang="en-US" sz="1600" dirty="0"/>
              <a:t> = July 29, 2025 M8.8 earthquake epicenter</a:t>
            </a:r>
          </a:p>
          <a:p>
            <a:pPr marL="285750" indent="-285750"/>
            <a:r>
              <a:rPr lang="en-US" sz="1600" b="1" dirty="0"/>
              <a:t>Orange shading</a:t>
            </a:r>
            <a:r>
              <a:rPr lang="en-US" sz="1600" dirty="0"/>
              <a:t> = rupture zone of the M8.8 earthquake</a:t>
            </a:r>
          </a:p>
          <a:p>
            <a:pPr marL="285750" indent="-285750"/>
            <a:r>
              <a:rPr lang="en-US" sz="1600" b="1" dirty="0"/>
              <a:t>Small red star</a:t>
            </a:r>
            <a:r>
              <a:rPr lang="en-US" sz="1600" dirty="0"/>
              <a:t> = Sept. 13, 2025 M7.4 earthquake epicenter</a:t>
            </a:r>
          </a:p>
          <a:p>
            <a:pPr marL="285750" indent="-285750"/>
            <a:r>
              <a:rPr lang="en-US" sz="1600" b="1" dirty="0"/>
              <a:t>Red shading</a:t>
            </a:r>
            <a:r>
              <a:rPr lang="en-US" sz="1600" dirty="0"/>
              <a:t> = rupture zone of the M7.4 earthquake</a:t>
            </a:r>
          </a:p>
          <a:p>
            <a:pPr>
              <a:buNone/>
            </a:pPr>
            <a:r>
              <a:rPr lang="en-US" sz="1600" b="1" dirty="0"/>
              <a:t>Aftershocks</a:t>
            </a:r>
            <a:endParaRPr lang="en-US" sz="1600" dirty="0"/>
          </a:p>
          <a:p>
            <a:pPr marL="285750" indent="-285750"/>
            <a:r>
              <a:rPr lang="en-US" sz="1600" dirty="0"/>
              <a:t>Orange dashed line = aftershocks of the July 29 M8.8 earthquake (through Sept. 12)</a:t>
            </a:r>
          </a:p>
          <a:p>
            <a:pPr>
              <a:buNone/>
            </a:pPr>
            <a:r>
              <a:rPr lang="en-US" sz="1600" b="1" dirty="0"/>
              <a:t>Key Point</a:t>
            </a:r>
            <a:endParaRPr lang="en-US" sz="1600" dirty="0"/>
          </a:p>
          <a:p>
            <a:pPr marL="285750" indent="-285750"/>
            <a:r>
              <a:rPr lang="en-US" sz="1600" dirty="0"/>
              <a:t>The Sept. 13 M7.4 earthquake lies within both the rupture zone and aftershock distribution of the M8.8 event.</a:t>
            </a:r>
          </a:p>
          <a:p>
            <a:pPr marL="285750" indent="-285750"/>
            <a:r>
              <a:rPr lang="en-US" sz="1600" dirty="0"/>
              <a:t>It is the </a:t>
            </a:r>
            <a:r>
              <a:rPr lang="en-US" sz="1600" b="1" dirty="0"/>
              <a:t>largest aftershock to date</a:t>
            </a:r>
            <a:r>
              <a:rPr lang="en-US" sz="1600" dirty="0"/>
              <a:t> in the sequence.</a:t>
            </a:r>
          </a:p>
        </p:txBody>
      </p:sp>
      <p:sp>
        <p:nvSpPr>
          <p:cNvPr id="5" name="Google Shape;178;p21">
            <a:extLst>
              <a:ext uri="{FF2B5EF4-FFF2-40B4-BE49-F238E27FC236}">
                <a16:creationId xmlns:a16="http://schemas.microsoft.com/office/drawing/2014/main" id="{2E21B11E-1631-6429-1527-14AD598BEE09}"/>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
        <p:nvSpPr>
          <p:cNvPr id="6" name="Google Shape;225;p23">
            <a:extLst>
              <a:ext uri="{FF2B5EF4-FFF2-40B4-BE49-F238E27FC236}">
                <a16:creationId xmlns:a16="http://schemas.microsoft.com/office/drawing/2014/main" id="{F215D520-417C-AAED-0ACB-1501FCB13E36}"/>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4170829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00" b="1" i="1" u="none" strike="noStrike" kern="0" cap="none" spc="0" normalizeH="0" baseline="0" noProof="0" dirty="0">
                <a:ln>
                  <a:noFill/>
                </a:ln>
                <a:solidFill>
                  <a:srgbClr val="000000"/>
                </a:solidFill>
                <a:effectLst/>
                <a:uLnTx/>
                <a:uFillTx/>
                <a:latin typeface="Calibri"/>
                <a:ea typeface="Calibri"/>
                <a:cs typeface="Calibri"/>
                <a:sym typeface="Calibri"/>
              </a:rPr>
              <a:t>USGS W-phase Moment Tensor Solution</a:t>
            </a:r>
            <a:endParaRPr kumimoji="0" sz="1300" b="1" i="1"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rPr>
              <a:t>The tension axis (T) reflects the minimum compressive stress direction. The Pressure axis (P) reflects the maximum compressive stress direction. </a:t>
            </a:r>
            <a:endParaRPr kumimoji="0" sz="1300" b="1"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132" name="Google Shape;132;p17"/>
          <p:cNvPicPr preferRelativeResize="0"/>
          <p:nvPr/>
        </p:nvPicPr>
        <p:blipFill>
          <a:blip r:embed="rId5">
            <a:alphaModFix/>
          </a:blip>
          <a:stretch>
            <a:fillRect/>
          </a:stretch>
        </p:blipFill>
        <p:spPr>
          <a:xfrm>
            <a:off x="4518537" y="4129675"/>
            <a:ext cx="4364474" cy="2284024"/>
          </a:xfrm>
          <a:prstGeom prst="rect">
            <a:avLst/>
          </a:prstGeom>
          <a:noFill/>
          <a:ln>
            <a:noFill/>
          </a:ln>
        </p:spPr>
      </p:pic>
      <p:sp>
        <p:nvSpPr>
          <p:cNvPr id="134" name="Google Shape;134;p17"/>
          <p:cNvSpPr txBox="1"/>
          <p:nvPr/>
        </p:nvSpPr>
        <p:spPr>
          <a:xfrm>
            <a:off x="243040" y="1178475"/>
            <a:ext cx="4446600" cy="241447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cs typeface="Arial"/>
                <a:sym typeface="Arial"/>
              </a:rPr>
              <a:t>The focal mechanism is how seismologists plot the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cs typeface="Arial"/>
                <a:sym typeface="Arial"/>
              </a:rPr>
              <a:t>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7"/>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1" i="0" u="none" strike="noStrike" kern="0" cap="none" spc="0" normalizeH="0" baseline="0" noProof="0">
                <a:ln>
                  <a:noFill/>
                </a:ln>
                <a:solidFill>
                  <a:srgbClr val="FFFFFF"/>
                </a:solidFill>
                <a:effectLst/>
                <a:uLnTx/>
                <a:uFillTx/>
                <a:latin typeface="Calibri"/>
                <a:ea typeface="Calibri"/>
                <a:cs typeface="Calibri"/>
                <a:sym typeface="Calibri"/>
              </a:rPr>
              <a:t>C</a:t>
            </a:r>
            <a:endParaRPr kumimoji="0" sz="30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7" name="Google Shape;137;p17"/>
          <p:cNvSpPr/>
          <p:nvPr/>
        </p:nvSpPr>
        <p:spPr>
          <a:xfrm>
            <a:off x="3207575" y="3813200"/>
            <a:ext cx="387900" cy="165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38" name="Google Shape;138;p17"/>
          <p:cNvSpPr/>
          <p:nvPr/>
        </p:nvSpPr>
        <p:spPr>
          <a:xfrm>
            <a:off x="1456950" y="5389675"/>
            <a:ext cx="594300" cy="165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3" name="A_003reversefault">
            <a:hlinkClick r:id="" action="ppaction://media"/>
            <a:extLst>
              <a:ext uri="{FF2B5EF4-FFF2-40B4-BE49-F238E27FC236}">
                <a16:creationId xmlns:a16="http://schemas.microsoft.com/office/drawing/2014/main" id="{91E92B6E-FB1E-DC70-A106-1E95068F3AE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931735" y="1114085"/>
            <a:ext cx="3800785" cy="2857627"/>
          </a:xfrm>
          <a:prstGeom prst="rect">
            <a:avLst/>
          </a:prstGeom>
        </p:spPr>
      </p:pic>
      <p:grpSp>
        <p:nvGrpSpPr>
          <p:cNvPr id="8" name="Group 7">
            <a:extLst>
              <a:ext uri="{FF2B5EF4-FFF2-40B4-BE49-F238E27FC236}">
                <a16:creationId xmlns:a16="http://schemas.microsoft.com/office/drawing/2014/main" id="{9FBE732C-F63A-45AE-4356-EFCDCC218C4B}"/>
              </a:ext>
            </a:extLst>
          </p:cNvPr>
          <p:cNvGrpSpPr/>
          <p:nvPr/>
        </p:nvGrpSpPr>
        <p:grpSpPr>
          <a:xfrm>
            <a:off x="1295400" y="3402596"/>
            <a:ext cx="2417037" cy="2121896"/>
            <a:chOff x="1295400" y="3402596"/>
            <a:chExt cx="2417037" cy="2121896"/>
          </a:xfrm>
        </p:grpSpPr>
        <p:pic>
          <p:nvPicPr>
            <p:cNvPr id="4" name="Picture 3">
              <a:extLst>
                <a:ext uri="{FF2B5EF4-FFF2-40B4-BE49-F238E27FC236}">
                  <a16:creationId xmlns:a16="http://schemas.microsoft.com/office/drawing/2014/main" id="{33A65229-EF1B-F96C-ED6B-CD1C4AB4AD57}"/>
                </a:ext>
              </a:extLst>
            </p:cNvPr>
            <p:cNvPicPr>
              <a:picLocks noChangeAspect="1"/>
            </p:cNvPicPr>
            <p:nvPr/>
          </p:nvPicPr>
          <p:blipFill>
            <a:blip r:embed="rId7"/>
            <a:stretch>
              <a:fillRect/>
            </a:stretch>
          </p:blipFill>
          <p:spPr>
            <a:xfrm>
              <a:off x="1341291" y="3413396"/>
              <a:ext cx="2250098" cy="2111096"/>
            </a:xfrm>
            <a:prstGeom prst="rect">
              <a:avLst/>
            </a:prstGeom>
          </p:spPr>
        </p:pic>
        <p:sp>
          <p:nvSpPr>
            <p:cNvPr id="6" name="Rectangle 5">
              <a:extLst>
                <a:ext uri="{FF2B5EF4-FFF2-40B4-BE49-F238E27FC236}">
                  <a16:creationId xmlns:a16="http://schemas.microsoft.com/office/drawing/2014/main" id="{08C78F42-BBD5-F74C-9391-EDD321E0BA02}"/>
                </a:ext>
              </a:extLst>
            </p:cNvPr>
            <p:cNvSpPr/>
            <p:nvPr/>
          </p:nvSpPr>
          <p:spPr>
            <a:xfrm>
              <a:off x="1295400" y="5334000"/>
              <a:ext cx="594300" cy="1653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849411A-32BB-D55C-E6A3-84C2908802E2}"/>
                </a:ext>
              </a:extLst>
            </p:cNvPr>
            <p:cNvSpPr/>
            <p:nvPr/>
          </p:nvSpPr>
          <p:spPr>
            <a:xfrm>
              <a:off x="3118137" y="3402596"/>
              <a:ext cx="594300" cy="1653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Google Shape;178;p21">
            <a:extLst>
              <a:ext uri="{FF2B5EF4-FFF2-40B4-BE49-F238E27FC236}">
                <a16:creationId xmlns:a16="http://schemas.microsoft.com/office/drawing/2014/main" id="{B9980730-68CB-F3D3-806B-B9A72AAECCC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1"/>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pic>
        <p:nvPicPr>
          <p:cNvPr id="179" name="Google Shape;179;p21" title="Russia_Population_Density_Map_2021.png"/>
          <p:cNvPicPr preferRelativeResize="0"/>
          <p:nvPr/>
        </p:nvPicPr>
        <p:blipFill rotWithShape="1">
          <a:blip r:embed="rId3">
            <a:alphaModFix/>
          </a:blip>
          <a:srcRect l="3688" t="3484"/>
          <a:stretch/>
        </p:blipFill>
        <p:spPr>
          <a:xfrm rot="1663281">
            <a:off x="452247" y="739869"/>
            <a:ext cx="4666855" cy="3095963"/>
          </a:xfrm>
          <a:prstGeom prst="rect">
            <a:avLst/>
          </a:prstGeom>
          <a:noFill/>
          <a:ln>
            <a:noFill/>
          </a:ln>
        </p:spPr>
      </p:pic>
      <p:pic>
        <p:nvPicPr>
          <p:cNvPr id="180" name="Google Shape;180;p21"/>
          <p:cNvPicPr preferRelativeResize="0"/>
          <p:nvPr/>
        </p:nvPicPr>
        <p:blipFill rotWithShape="1">
          <a:blip r:embed="rId4">
            <a:alphaModFix/>
          </a:blip>
          <a:srcRect l="3688" t="18593" r="74729" b="60215"/>
          <a:stretch/>
        </p:blipFill>
        <p:spPr>
          <a:xfrm>
            <a:off x="5379091" y="866440"/>
            <a:ext cx="1881331" cy="1222839"/>
          </a:xfrm>
          <a:prstGeom prst="rect">
            <a:avLst/>
          </a:prstGeom>
          <a:noFill/>
          <a:ln>
            <a:noFill/>
          </a:ln>
        </p:spPr>
      </p:pic>
      <p:sp>
        <p:nvSpPr>
          <p:cNvPr id="181" name="Google Shape;181;p21"/>
          <p:cNvSpPr txBox="1"/>
          <p:nvPr/>
        </p:nvSpPr>
        <p:spPr>
          <a:xfrm>
            <a:off x="1642900" y="866450"/>
            <a:ext cx="3736200" cy="623400"/>
          </a:xfrm>
          <a:prstGeom prst="rect">
            <a:avLst/>
          </a:prstGeom>
          <a:noFill/>
          <a:ln>
            <a:noFill/>
          </a:ln>
        </p:spPr>
        <p:txBody>
          <a:bodyPr spcFirstLastPara="1" wrap="square" lIns="104175" tIns="104175" rIns="104175" bIns="104175" anchor="t" anchorCtr="0">
            <a:noAutofit/>
          </a:bodyPr>
          <a:lstStyle/>
          <a:p>
            <a:pPr marL="0" lvl="0" indent="0" algn="ctr" rtl="0">
              <a:spcBef>
                <a:spcPts val="0"/>
              </a:spcBef>
              <a:spcAft>
                <a:spcPts val="0"/>
              </a:spcAft>
              <a:buNone/>
            </a:pPr>
            <a:r>
              <a:rPr lang="en-US" sz="1526" b="1">
                <a:solidFill>
                  <a:srgbClr val="000000"/>
                </a:solidFill>
              </a:rPr>
              <a:t>Population Density of Russia (2024)</a:t>
            </a:r>
            <a:endParaRPr sz="1526" b="1">
              <a:solidFill>
                <a:srgbClr val="000000"/>
              </a:solidFill>
            </a:endParaRPr>
          </a:p>
        </p:txBody>
      </p:sp>
      <p:sp>
        <p:nvSpPr>
          <p:cNvPr id="182" name="Google Shape;182;p21"/>
          <p:cNvSpPr/>
          <p:nvPr/>
        </p:nvSpPr>
        <p:spPr>
          <a:xfrm rot="-2184918">
            <a:off x="3681013" y="1793411"/>
            <a:ext cx="1693973" cy="1393120"/>
          </a:xfrm>
          <a:prstGeom prst="rect">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83" name="Google Shape;183;p21"/>
          <p:cNvSpPr/>
          <p:nvPr/>
        </p:nvSpPr>
        <p:spPr>
          <a:xfrm>
            <a:off x="4734432" y="2503087"/>
            <a:ext cx="243000" cy="225000"/>
          </a:xfrm>
          <a:prstGeom prst="star5">
            <a:avLst>
              <a:gd name="adj" fmla="val 19098"/>
              <a:gd name="hf" fmla="val 105146"/>
              <a:gd name="vf" fmla="val 110557"/>
            </a:avLst>
          </a:prstGeom>
          <a:solidFill>
            <a:srgbClr val="FF0000"/>
          </a:solidFill>
          <a:ln w="10825" cap="flat" cmpd="sng">
            <a:solidFill>
              <a:srgbClr val="000000"/>
            </a:solidFill>
            <a:prstDash val="solid"/>
            <a:round/>
            <a:headEnd type="none" w="sm" len="sm"/>
            <a:tailEnd type="none" w="sm" len="sm"/>
          </a:ln>
        </p:spPr>
        <p:txBody>
          <a:bodyPr spcFirstLastPara="1" wrap="square" lIns="104175" tIns="104175" rIns="104175" bIns="104175" anchor="ctr" anchorCtr="0">
            <a:noAutofit/>
          </a:bodyPr>
          <a:lstStyle/>
          <a:p>
            <a:pPr marL="0" lvl="0" indent="0" algn="ctr" rtl="0">
              <a:spcBef>
                <a:spcPts val="0"/>
              </a:spcBef>
              <a:spcAft>
                <a:spcPts val="0"/>
              </a:spcAft>
              <a:buNone/>
            </a:pPr>
            <a:endParaRPr sz="1595">
              <a:latin typeface="Calibri"/>
              <a:ea typeface="Calibri"/>
              <a:cs typeface="Calibri"/>
              <a:sym typeface="Calibri"/>
            </a:endParaRPr>
          </a:p>
        </p:txBody>
      </p:sp>
      <p:pic>
        <p:nvPicPr>
          <p:cNvPr id="184" name="Google Shape;184;p21"/>
          <p:cNvPicPr preferRelativeResize="0"/>
          <p:nvPr/>
        </p:nvPicPr>
        <p:blipFill rotWithShape="1">
          <a:blip r:embed="rId5">
            <a:alphaModFix/>
          </a:blip>
          <a:srcRect r="37217"/>
          <a:stretch/>
        </p:blipFill>
        <p:spPr>
          <a:xfrm>
            <a:off x="5179026" y="3553175"/>
            <a:ext cx="3876676" cy="3187599"/>
          </a:xfrm>
          <a:prstGeom prst="rect">
            <a:avLst/>
          </a:prstGeom>
          <a:noFill/>
          <a:ln w="9525" cap="flat" cmpd="sng">
            <a:solidFill>
              <a:schemeClr val="dk1"/>
            </a:solidFill>
            <a:prstDash val="solid"/>
            <a:round/>
            <a:headEnd type="none" w="sm" len="sm"/>
            <a:tailEnd type="none" w="sm" len="sm"/>
          </a:ln>
        </p:spPr>
      </p:pic>
      <p:cxnSp>
        <p:nvCxnSpPr>
          <p:cNvPr id="185" name="Google Shape;185;p21"/>
          <p:cNvCxnSpPr/>
          <p:nvPr/>
        </p:nvCxnSpPr>
        <p:spPr>
          <a:xfrm>
            <a:off x="3432700" y="2438825"/>
            <a:ext cx="1727700" cy="1130400"/>
          </a:xfrm>
          <a:prstGeom prst="straightConnector1">
            <a:avLst/>
          </a:prstGeom>
          <a:noFill/>
          <a:ln w="9525" cap="flat" cmpd="sng">
            <a:solidFill>
              <a:schemeClr val="dk1"/>
            </a:solidFill>
            <a:prstDash val="solid"/>
            <a:round/>
            <a:headEnd type="none" w="med" len="med"/>
            <a:tailEnd type="none" w="med" len="med"/>
          </a:ln>
        </p:spPr>
      </p:cxnSp>
      <p:cxnSp>
        <p:nvCxnSpPr>
          <p:cNvPr id="186" name="Google Shape;186;p21"/>
          <p:cNvCxnSpPr/>
          <p:nvPr/>
        </p:nvCxnSpPr>
        <p:spPr>
          <a:xfrm>
            <a:off x="4249625" y="3548325"/>
            <a:ext cx="942000" cy="3192600"/>
          </a:xfrm>
          <a:prstGeom prst="straightConnector1">
            <a:avLst/>
          </a:prstGeom>
          <a:noFill/>
          <a:ln w="9525" cap="flat" cmpd="sng">
            <a:solidFill>
              <a:schemeClr val="dk1"/>
            </a:solidFill>
            <a:prstDash val="solid"/>
            <a:round/>
            <a:headEnd type="none" w="med" len="med"/>
            <a:tailEnd type="none" w="med" len="med"/>
          </a:ln>
        </p:spPr>
      </p:cxnSp>
      <p:pic>
        <p:nvPicPr>
          <p:cNvPr id="187" name="Google Shape;187;p21" title="Legend for seismic hazards-GEM map.png"/>
          <p:cNvPicPr preferRelativeResize="0"/>
          <p:nvPr/>
        </p:nvPicPr>
        <p:blipFill rotWithShape="1">
          <a:blip r:embed="rId6">
            <a:alphaModFix/>
          </a:blip>
          <a:srcRect t="9231"/>
          <a:stretch/>
        </p:blipFill>
        <p:spPr>
          <a:xfrm>
            <a:off x="7563450" y="903057"/>
            <a:ext cx="1580550" cy="2152025"/>
          </a:xfrm>
          <a:prstGeom prst="rect">
            <a:avLst/>
          </a:prstGeom>
          <a:noFill/>
          <a:ln>
            <a:noFill/>
          </a:ln>
        </p:spPr>
      </p:pic>
      <p:sp>
        <p:nvSpPr>
          <p:cNvPr id="188" name="Google Shape;188;p21"/>
          <p:cNvSpPr txBox="1"/>
          <p:nvPr/>
        </p:nvSpPr>
        <p:spPr>
          <a:xfrm>
            <a:off x="259500" y="3956550"/>
            <a:ext cx="4312500" cy="271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1500">
                <a:solidFill>
                  <a:schemeClr val="dk1"/>
                </a:solidFill>
              </a:rPr>
              <a:t>Over 75% of Russia’s population live in regions exposed to low seismic hazard. </a:t>
            </a:r>
            <a:endParaRPr sz="1500">
              <a:solidFill>
                <a:schemeClr val="dk1"/>
              </a:solidFill>
            </a:endParaRPr>
          </a:p>
          <a:p>
            <a:pPr marL="0" lvl="0" indent="0" algn="l" rtl="0">
              <a:spcBef>
                <a:spcPts val="0"/>
              </a:spcBef>
              <a:spcAft>
                <a:spcPts val="0"/>
              </a:spcAft>
              <a:buClr>
                <a:schemeClr val="dk1"/>
              </a:buClr>
              <a:buFont typeface="Arial"/>
              <a:buNone/>
            </a:pPr>
            <a:endParaRPr sz="1500">
              <a:solidFill>
                <a:schemeClr val="dk1"/>
              </a:solidFill>
            </a:endParaRPr>
          </a:p>
          <a:p>
            <a:pPr marL="0" lvl="0" indent="0" algn="l" rtl="0">
              <a:spcBef>
                <a:spcPts val="0"/>
              </a:spcBef>
              <a:spcAft>
                <a:spcPts val="0"/>
              </a:spcAft>
              <a:buNone/>
            </a:pPr>
            <a:r>
              <a:rPr lang="en-US" sz="1500">
                <a:solidFill>
                  <a:schemeClr val="dk1"/>
                </a:solidFill>
              </a:rPr>
              <a:t>However, residents of the Kamchatka Peninsula, especially the ~181,000 residents of the largest city Petropavlovsk-Kamchatsky, are exposed to high seismic hazard.</a:t>
            </a:r>
            <a:endParaRPr sz="1500">
              <a:solidFill>
                <a:schemeClr val="dk1"/>
              </a:solidFill>
            </a:endParaRPr>
          </a:p>
          <a:p>
            <a:pPr marL="0" lvl="0" indent="0" algn="l" rtl="0">
              <a:spcBef>
                <a:spcPts val="0"/>
              </a:spcBef>
              <a:spcAft>
                <a:spcPts val="0"/>
              </a:spcAft>
              <a:buNone/>
            </a:pPr>
            <a:endParaRPr sz="1500">
              <a:solidFill>
                <a:schemeClr val="dk1"/>
              </a:solidFill>
            </a:endParaRPr>
          </a:p>
          <a:p>
            <a:pPr marL="0" lvl="0" indent="0" algn="l" rtl="0">
              <a:spcBef>
                <a:spcPts val="0"/>
              </a:spcBef>
              <a:spcAft>
                <a:spcPts val="0"/>
              </a:spcAft>
              <a:buClr>
                <a:schemeClr val="dk1"/>
              </a:buClr>
              <a:buFont typeface="Arial"/>
              <a:buNone/>
            </a:pPr>
            <a:r>
              <a:rPr lang="en-US" sz="1500">
                <a:solidFill>
                  <a:schemeClr val="dk1"/>
                </a:solidFill>
              </a:rPr>
              <a:t>The September 13 earthquake occurred 70 miles east of Petropavlovsk-Kamchatsky, shaking city residents.</a:t>
            </a:r>
            <a:endParaRPr sz="1500">
              <a:solidFill>
                <a:schemeClr val="dk1"/>
              </a:solidFill>
            </a:endParaRPr>
          </a:p>
        </p:txBody>
      </p:sp>
      <p:sp>
        <p:nvSpPr>
          <p:cNvPr id="189" name="Google Shape;189;p21"/>
          <p:cNvSpPr txBox="1"/>
          <p:nvPr/>
        </p:nvSpPr>
        <p:spPr>
          <a:xfrm>
            <a:off x="5086975" y="3057513"/>
            <a:ext cx="2922000" cy="490800"/>
          </a:xfrm>
          <a:prstGeom prst="rect">
            <a:avLst/>
          </a:prstGeom>
          <a:noFill/>
          <a:ln>
            <a:noFill/>
          </a:ln>
        </p:spPr>
        <p:txBody>
          <a:bodyPr spcFirstLastPara="1" wrap="square" lIns="104175" tIns="104175" rIns="104175" bIns="104175" anchor="t" anchorCtr="0">
            <a:noAutofit/>
          </a:bodyPr>
          <a:lstStyle/>
          <a:p>
            <a:pPr marL="0" lvl="0" indent="0" algn="l" rtl="0">
              <a:spcBef>
                <a:spcPts val="0"/>
              </a:spcBef>
              <a:spcAft>
                <a:spcPts val="0"/>
              </a:spcAft>
              <a:buNone/>
            </a:pPr>
            <a:r>
              <a:rPr lang="en-US" sz="1526" b="1"/>
              <a:t>Seismic Hazard Map (2023)</a:t>
            </a:r>
            <a:endParaRPr sz="1526" b="1">
              <a:solidFill>
                <a:srgbClr val="000000"/>
              </a:solidFill>
            </a:endParaRPr>
          </a:p>
        </p:txBody>
      </p:sp>
      <p:sp>
        <p:nvSpPr>
          <p:cNvPr id="2" name="Google Shape;172;p20">
            <a:extLst>
              <a:ext uri="{FF2B5EF4-FFF2-40B4-BE49-F238E27FC236}">
                <a16:creationId xmlns:a16="http://schemas.microsoft.com/office/drawing/2014/main" id="{05A5DA91-8ED8-0A1E-695B-1F29EDECCBC1}"/>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22"/>
          <p:cNvPicPr preferRelativeResize="0"/>
          <p:nvPr/>
        </p:nvPicPr>
        <p:blipFill rotWithShape="1">
          <a:blip r:embed="rId3">
            <a:alphaModFix/>
          </a:blip>
          <a:srcRect t="17182" b="5032"/>
          <a:stretch/>
        </p:blipFill>
        <p:spPr>
          <a:xfrm>
            <a:off x="236550" y="1673213"/>
            <a:ext cx="4272800" cy="1635850"/>
          </a:xfrm>
          <a:prstGeom prst="rect">
            <a:avLst/>
          </a:prstGeom>
          <a:noFill/>
          <a:ln>
            <a:noFill/>
          </a:ln>
        </p:spPr>
      </p:pic>
      <p:pic>
        <p:nvPicPr>
          <p:cNvPr id="196" name="Google Shape;196;p22"/>
          <p:cNvPicPr preferRelativeResize="0"/>
          <p:nvPr/>
        </p:nvPicPr>
        <p:blipFill rotWithShape="1">
          <a:blip r:embed="rId4">
            <a:alphaModFix/>
          </a:blip>
          <a:srcRect t="18339" b="2677"/>
          <a:stretch/>
        </p:blipFill>
        <p:spPr>
          <a:xfrm>
            <a:off x="4572000" y="1646325"/>
            <a:ext cx="4346200" cy="1689625"/>
          </a:xfrm>
          <a:prstGeom prst="rect">
            <a:avLst/>
          </a:prstGeom>
          <a:noFill/>
          <a:ln>
            <a:noFill/>
          </a:ln>
        </p:spPr>
      </p:pic>
      <p:sp>
        <p:nvSpPr>
          <p:cNvPr id="197" name="Google Shape;197;p22"/>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a:t>
            </a:r>
            <a:r>
              <a:rPr lang="en-US" sz="2400" b="1">
                <a:solidFill>
                  <a:srgbClr val="10478B"/>
                </a:solidFill>
              </a:rPr>
              <a:t>Russia</a:t>
            </a:r>
            <a:br>
              <a:rPr lang="en-US" sz="4300" b="1">
                <a:solidFill>
                  <a:srgbClr val="10478B"/>
                </a:solidFill>
                <a:latin typeface="Arial"/>
                <a:ea typeface="Arial"/>
                <a:cs typeface="Arial"/>
                <a:sym typeface="Arial"/>
              </a:rPr>
            </a:br>
            <a:r>
              <a:rPr lang="en-US" sz="1800" b="1">
                <a:solidFill>
                  <a:srgbClr val="10478B"/>
                </a:solidFill>
              </a:rPr>
              <a:t>Saturday</a:t>
            </a:r>
            <a:r>
              <a:rPr lang="en-US" sz="1800" b="1">
                <a:solidFill>
                  <a:srgbClr val="10478B"/>
                </a:solidFill>
                <a:latin typeface="Arial"/>
                <a:ea typeface="Arial"/>
                <a:cs typeface="Arial"/>
                <a:sym typeface="Arial"/>
              </a:rPr>
              <a:t>, </a:t>
            </a:r>
            <a:r>
              <a:rPr lang="en-US" sz="1800" b="1">
                <a:solidFill>
                  <a:srgbClr val="10478B"/>
                </a:solidFill>
              </a:rPr>
              <a:t>September</a:t>
            </a:r>
            <a:r>
              <a:rPr lang="en-US" sz="1800" b="1">
                <a:solidFill>
                  <a:srgbClr val="10478B"/>
                </a:solidFill>
                <a:latin typeface="Arial"/>
                <a:ea typeface="Arial"/>
                <a:cs typeface="Arial"/>
                <a:sym typeface="Arial"/>
              </a:rPr>
              <a:t> </a:t>
            </a:r>
            <a:r>
              <a:rPr lang="en-US" sz="1800" b="1">
                <a:solidFill>
                  <a:srgbClr val="10478B"/>
                </a:solidFill>
              </a:rPr>
              <a:t>13</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2:37:54 (UTC)</a:t>
            </a:r>
            <a:endParaRPr sz="1800">
              <a:solidFill>
                <a:srgbClr val="10478B"/>
              </a:solidFill>
              <a:latin typeface="Arial"/>
              <a:ea typeface="Arial"/>
              <a:cs typeface="Arial"/>
              <a:sym typeface="Arial"/>
            </a:endParaRPr>
          </a:p>
        </p:txBody>
      </p:sp>
      <p:sp>
        <p:nvSpPr>
          <p:cNvPr id="198" name="Google Shape;198;p22"/>
          <p:cNvSpPr txBox="1"/>
          <p:nvPr/>
        </p:nvSpPr>
        <p:spPr>
          <a:xfrm>
            <a:off x="362150" y="3537875"/>
            <a:ext cx="8503500" cy="275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solidFill>
                  <a:schemeClr val="dk1"/>
                </a:solidFill>
              </a:rPr>
              <a:t>The USGS Prompt Assessment of Global Earthquakes for Response (PAGER) estimated that some casualties are possible and that extensive shaking damage is probable from the September 13 magnitude 7.4 earthquake. The PAGER system takes into account the distribution and severity of shaking, the population exposed to shaking, and how vulnerable the population is to building damage.</a:t>
            </a:r>
            <a:endParaRPr sz="1600">
              <a:solidFill>
                <a:schemeClr val="dk1"/>
              </a:solidFill>
            </a:endParaRPr>
          </a:p>
          <a:p>
            <a:pPr marL="0" lvl="0" indent="0" algn="l" rtl="0">
              <a:spcBef>
                <a:spcPts val="0"/>
              </a:spcBef>
              <a:spcAft>
                <a:spcPts val="0"/>
              </a:spcAft>
              <a:buNone/>
            </a:pPr>
            <a:endParaRPr sz="1600">
              <a:solidFill>
                <a:schemeClr val="dk1"/>
              </a:solidFill>
            </a:endParaRPr>
          </a:p>
          <a:p>
            <a:pPr marL="0" lvl="0" indent="0" algn="l" rtl="0">
              <a:spcBef>
                <a:spcPts val="0"/>
              </a:spcBef>
              <a:spcAft>
                <a:spcPts val="0"/>
              </a:spcAft>
              <a:buNone/>
            </a:pPr>
            <a:r>
              <a:rPr lang="en-US" sz="1600">
                <a:solidFill>
                  <a:schemeClr val="dk1"/>
                </a:solidFill>
              </a:rPr>
              <a:t>While there have been no confirmed reports of fatalities or extensive damage following the magnitude 7.4 earthquake, the PAGER model provides estimated losses independent of the actual losses. The PAGER model results are not updated with time, as actual reported losses tend to slowly increase over time following a deadly earthquake.</a:t>
            </a:r>
            <a:endParaRPr sz="1600">
              <a:solidFill>
                <a:schemeClr val="dk1"/>
              </a:solidFill>
            </a:endParaRPr>
          </a:p>
        </p:txBody>
      </p:sp>
      <p:sp>
        <p:nvSpPr>
          <p:cNvPr id="199" name="Google Shape;199;p22"/>
          <p:cNvSpPr txBox="1"/>
          <p:nvPr/>
        </p:nvSpPr>
        <p:spPr>
          <a:xfrm>
            <a:off x="868325" y="1211850"/>
            <a:ext cx="3402300" cy="623400"/>
          </a:xfrm>
          <a:prstGeom prst="rect">
            <a:avLst/>
          </a:prstGeom>
          <a:noFill/>
          <a:ln>
            <a:noFill/>
          </a:ln>
        </p:spPr>
        <p:txBody>
          <a:bodyPr spcFirstLastPara="1" wrap="square" lIns="104175" tIns="104175" rIns="104175" bIns="104175" anchor="t" anchorCtr="0">
            <a:noAutofit/>
          </a:bodyPr>
          <a:lstStyle/>
          <a:p>
            <a:pPr marL="0" lvl="0" indent="0" algn="ctr" rtl="0">
              <a:spcBef>
                <a:spcPts val="0"/>
              </a:spcBef>
              <a:spcAft>
                <a:spcPts val="0"/>
              </a:spcAft>
              <a:buNone/>
            </a:pPr>
            <a:r>
              <a:rPr lang="en-US" sz="1526" b="1"/>
              <a:t>Estimated Fatalities</a:t>
            </a:r>
            <a:endParaRPr sz="1526" b="1">
              <a:solidFill>
                <a:srgbClr val="000000"/>
              </a:solidFill>
            </a:endParaRPr>
          </a:p>
        </p:txBody>
      </p:sp>
      <p:sp>
        <p:nvSpPr>
          <p:cNvPr id="200" name="Google Shape;200;p22"/>
          <p:cNvSpPr txBox="1"/>
          <p:nvPr/>
        </p:nvSpPr>
        <p:spPr>
          <a:xfrm>
            <a:off x="5291275" y="1211850"/>
            <a:ext cx="3402300" cy="623400"/>
          </a:xfrm>
          <a:prstGeom prst="rect">
            <a:avLst/>
          </a:prstGeom>
          <a:noFill/>
          <a:ln>
            <a:noFill/>
          </a:ln>
        </p:spPr>
        <p:txBody>
          <a:bodyPr spcFirstLastPara="1" wrap="square" lIns="104175" tIns="104175" rIns="104175" bIns="104175" anchor="t" anchorCtr="0">
            <a:noAutofit/>
          </a:bodyPr>
          <a:lstStyle/>
          <a:p>
            <a:pPr marL="0" lvl="0" indent="0" algn="ctr" rtl="0">
              <a:spcBef>
                <a:spcPts val="0"/>
              </a:spcBef>
              <a:spcAft>
                <a:spcPts val="0"/>
              </a:spcAft>
              <a:buNone/>
            </a:pPr>
            <a:r>
              <a:rPr lang="en-US" sz="1526" b="1"/>
              <a:t>Estimated Economic Losses</a:t>
            </a:r>
            <a:endParaRPr sz="1526" b="1">
              <a:solidFill>
                <a:srgbClr val="000000"/>
              </a:solidFill>
            </a:endParaRPr>
          </a:p>
        </p:txBody>
      </p:sp>
      <p:sp>
        <p:nvSpPr>
          <p:cNvPr id="2" name="Google Shape;225;p23">
            <a:extLst>
              <a:ext uri="{FF2B5EF4-FFF2-40B4-BE49-F238E27FC236}">
                <a16:creationId xmlns:a16="http://schemas.microsoft.com/office/drawing/2014/main" id="{F5B71BB0-1C20-5F55-E33E-1F44C34A8EA2}"/>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8EC445-A743-C40D-1E48-E0793AB47134}"/>
              </a:ext>
            </a:extLst>
          </p:cNvPr>
          <p:cNvPicPr>
            <a:picLocks noChangeAspect="1"/>
          </p:cNvPicPr>
          <p:nvPr/>
        </p:nvPicPr>
        <p:blipFill>
          <a:blip r:embed="rId3"/>
          <a:stretch>
            <a:fillRect/>
          </a:stretch>
        </p:blipFill>
        <p:spPr>
          <a:xfrm>
            <a:off x="1371600" y="937872"/>
            <a:ext cx="7315200" cy="5843928"/>
          </a:xfrm>
          <a:prstGeom prst="rect">
            <a:avLst/>
          </a:prstGeom>
        </p:spPr>
      </p:pic>
      <p:sp>
        <p:nvSpPr>
          <p:cNvPr id="15364" name="TextBox 4">
            <a:extLst>
              <a:ext uri="{FF2B5EF4-FFF2-40B4-BE49-F238E27FC236}">
                <a16:creationId xmlns:a16="http://schemas.microsoft.com/office/drawing/2014/main" id="{65CCC608-D084-BED8-8648-F39ABDCCB5F8}"/>
              </a:ext>
            </a:extLst>
          </p:cNvPr>
          <p:cNvSpPr txBox="1">
            <a:spLocks noChangeArrowheads="1"/>
          </p:cNvSpPr>
          <p:nvPr/>
        </p:nvSpPr>
        <p:spPr bwMode="auto">
          <a:xfrm>
            <a:off x="2035175" y="2971800"/>
            <a:ext cx="68516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a:t>
            </a:r>
            <a:r>
              <a:rPr lang="en-US" altLang="en-US" sz="1400" dirty="0">
                <a:solidFill>
                  <a:srgbClr val="FF0000"/>
                </a:solidFill>
                <a:latin typeface="Arial" panose="020B0604020202020204" pitchFamily="34" charset="0"/>
              </a:rPr>
              <a:t>8 minutes and 50 seconds </a:t>
            </a:r>
            <a:r>
              <a:rPr lang="en-US" altLang="en-US" sz="1400" dirty="0">
                <a:latin typeface="Arial" panose="020B0604020202020204" pitchFamily="34" charset="0"/>
              </a:rPr>
              <a:t>for </a:t>
            </a:r>
            <a:r>
              <a:rPr lang="en-US" altLang="en-US" sz="1400" dirty="0">
                <a:solidFill>
                  <a:srgbClr val="000000"/>
                </a:solidFill>
                <a:latin typeface="Arial" panose="020B0604020202020204" pitchFamily="34" charset="0"/>
              </a:rPr>
              <a:t>the compressional </a:t>
            </a:r>
          </a:p>
          <a:p>
            <a:pPr eaLnBrk="1" hangingPunct="1">
              <a:spcBef>
                <a:spcPct val="0"/>
              </a:spcBef>
              <a:buFontTx/>
              <a:buNone/>
            </a:pPr>
            <a:r>
              <a:rPr lang="en-US" altLang="en-US" sz="1400" dirty="0">
                <a:solidFill>
                  <a:srgbClr val="000000"/>
                </a:solidFill>
                <a:latin typeface="Arial" panose="020B0604020202020204" pitchFamily="34" charset="0"/>
              </a:rPr>
              <a:t>P waves to travel a curved path through the mantle to Bend, Oregon.</a:t>
            </a:r>
          </a:p>
        </p:txBody>
      </p:sp>
      <p:sp>
        <p:nvSpPr>
          <p:cNvPr id="15365" name="TextBox 7">
            <a:extLst>
              <a:ext uri="{FF2B5EF4-FFF2-40B4-BE49-F238E27FC236}">
                <a16:creationId xmlns:a16="http://schemas.microsoft.com/office/drawing/2014/main" id="{C19FE856-6508-2DCF-6436-4C5C437EAA6C}"/>
              </a:ext>
            </a:extLst>
          </p:cNvPr>
          <p:cNvSpPr txBox="1">
            <a:spLocks noChangeArrowheads="1"/>
          </p:cNvSpPr>
          <p:nvPr/>
        </p:nvSpPr>
        <p:spPr bwMode="auto">
          <a:xfrm>
            <a:off x="2196694" y="739550"/>
            <a:ext cx="6528611"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Bend is 5560 km (3455 miles, 50.1°) from the location of this earthquake. </a:t>
            </a:r>
          </a:p>
          <a:p>
            <a:pPr eaLnBrk="1" hangingPunct="1">
              <a:spcBef>
                <a:spcPct val="0"/>
              </a:spcBef>
              <a:buFontTx/>
              <a:buNone/>
            </a:pPr>
            <a:endParaRPr lang="en-US" altLang="en-US" sz="1400" dirty="0">
              <a:solidFill>
                <a:srgbClr val="000000"/>
              </a:solidFill>
              <a:latin typeface="Arial" panose="020B0604020202020204" pitchFamily="34" charset="0"/>
            </a:endParaRPr>
          </a:p>
          <a:p>
            <a:pPr eaLnBrk="1" hangingPunct="1">
              <a:spcBef>
                <a:spcPct val="0"/>
              </a:spcBef>
              <a:buFontTx/>
              <a:buNone/>
            </a:pPr>
            <a:endParaRPr lang="en-US" altLang="en-US" sz="1400" dirty="0">
              <a:solidFill>
                <a:srgbClr val="000000"/>
              </a:solidFill>
              <a:latin typeface="Arial" panose="020B0604020202020204" pitchFamily="34" charset="0"/>
            </a:endParaRPr>
          </a:p>
        </p:txBody>
      </p:sp>
      <p:sp>
        <p:nvSpPr>
          <p:cNvPr id="15368" name="TextBox 4">
            <a:extLst>
              <a:ext uri="{FF2B5EF4-FFF2-40B4-BE49-F238E27FC236}">
                <a16:creationId xmlns:a16="http://schemas.microsoft.com/office/drawing/2014/main" id="{70712A5F-C1D4-FFC1-45A7-A0F10F972D68}"/>
              </a:ext>
            </a:extLst>
          </p:cNvPr>
          <p:cNvSpPr txBox="1">
            <a:spLocks noChangeArrowheads="1"/>
          </p:cNvSpPr>
          <p:nvPr/>
        </p:nvSpPr>
        <p:spPr bwMode="auto">
          <a:xfrm>
            <a:off x="3392243" y="1213694"/>
            <a:ext cx="34155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E7532E34-B89F-3403-A61A-4824659D0516}"/>
              </a:ext>
            </a:extLst>
          </p:cNvPr>
          <p:cNvSpPr txBox="1">
            <a:spLocks noChangeArrowheads="1"/>
          </p:cNvSpPr>
          <p:nvPr/>
        </p:nvSpPr>
        <p:spPr bwMode="auto">
          <a:xfrm>
            <a:off x="4990856" y="1213694"/>
            <a:ext cx="3381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7B63FA8F-61AE-7553-1D6F-34C828A253EA}"/>
              </a:ext>
            </a:extLst>
          </p:cNvPr>
          <p:cNvSpPr txBox="1"/>
          <p:nvPr/>
        </p:nvSpPr>
        <p:spPr>
          <a:xfrm>
            <a:off x="6625074" y="1380007"/>
            <a:ext cx="2152650" cy="369888"/>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pic>
        <p:nvPicPr>
          <p:cNvPr id="6" name="Picture 5" descr="A picture containing candelabrum, fan, grate&#10;&#10;Description automatically generated">
            <a:extLst>
              <a:ext uri="{FF2B5EF4-FFF2-40B4-BE49-F238E27FC236}">
                <a16:creationId xmlns:a16="http://schemas.microsoft.com/office/drawing/2014/main" id="{ADA587FE-8315-5787-029A-9F3C092EB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D96D1E7C-D372-6924-10F8-7668CF1C733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861D160D-BF40-46AC-0E4B-5C42358BA127}"/>
              </a:ext>
            </a:extLst>
          </p:cNvPr>
          <p:cNvSpPr/>
          <p:nvPr/>
        </p:nvSpPr>
        <p:spPr>
          <a:xfrm>
            <a:off x="6400800" y="5715000"/>
            <a:ext cx="2366526"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extBox 4">
            <a:extLst>
              <a:ext uri="{FF2B5EF4-FFF2-40B4-BE49-F238E27FC236}">
                <a16:creationId xmlns:a16="http://schemas.microsoft.com/office/drawing/2014/main" id="{EAA010C4-9A9C-6D6C-21A8-CF50EE0ADC6E}"/>
              </a:ext>
            </a:extLst>
          </p:cNvPr>
          <p:cNvSpPr txBox="1">
            <a:spLocks noChangeArrowheads="1"/>
          </p:cNvSpPr>
          <p:nvPr/>
        </p:nvSpPr>
        <p:spPr bwMode="auto">
          <a:xfrm>
            <a:off x="3886200" y="1213971"/>
            <a:ext cx="53340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11" name="TextBox 11">
            <a:extLst>
              <a:ext uri="{FF2B5EF4-FFF2-40B4-BE49-F238E27FC236}">
                <a16:creationId xmlns:a16="http://schemas.microsoft.com/office/drawing/2014/main" id="{34ABE82E-BC1B-36DD-6FAC-E2C2DE497B55}"/>
              </a:ext>
            </a:extLst>
          </p:cNvPr>
          <p:cNvSpPr txBox="1">
            <a:spLocks noChangeArrowheads="1"/>
          </p:cNvSpPr>
          <p:nvPr/>
        </p:nvSpPr>
        <p:spPr bwMode="auto">
          <a:xfrm>
            <a:off x="5638800" y="1213971"/>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SS</a:t>
            </a:r>
          </a:p>
        </p:txBody>
      </p:sp>
      <p:sp>
        <p:nvSpPr>
          <p:cNvPr id="13" name="TextBox 5">
            <a:extLst>
              <a:ext uri="{FF2B5EF4-FFF2-40B4-BE49-F238E27FC236}">
                <a16:creationId xmlns:a16="http://schemas.microsoft.com/office/drawing/2014/main" id="{A107D2E6-1B09-B52D-7DDA-47FE86DE577B}"/>
              </a:ext>
            </a:extLst>
          </p:cNvPr>
          <p:cNvSpPr txBox="1">
            <a:spLocks noChangeArrowheads="1"/>
          </p:cNvSpPr>
          <p:nvPr/>
        </p:nvSpPr>
        <p:spPr bwMode="auto">
          <a:xfrm>
            <a:off x="3060700" y="3648203"/>
            <a:ext cx="4800600"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14" name="TextBox 9">
            <a:extLst>
              <a:ext uri="{FF2B5EF4-FFF2-40B4-BE49-F238E27FC236}">
                <a16:creationId xmlns:a16="http://schemas.microsoft.com/office/drawing/2014/main" id="{08076999-1A26-DB63-C767-B10E0A0796E8}"/>
              </a:ext>
            </a:extLst>
          </p:cNvPr>
          <p:cNvSpPr txBox="1">
            <a:spLocks noChangeArrowheads="1"/>
          </p:cNvSpPr>
          <p:nvPr/>
        </p:nvSpPr>
        <p:spPr bwMode="auto">
          <a:xfrm>
            <a:off x="2592726" y="4337306"/>
            <a:ext cx="573654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and SS waves are shear waves that follow the same path through the mantle as P and PP waves, respectively. S waves </a:t>
            </a:r>
            <a:r>
              <a:rPr lang="en-US" altLang="en-US" sz="1400" dirty="0">
                <a:latin typeface="Arial" panose="020B0604020202020204" pitchFamily="34" charset="0"/>
              </a:rPr>
              <a:t>took </a:t>
            </a:r>
            <a:r>
              <a:rPr lang="en-US" altLang="en-US" sz="1400" dirty="0">
                <a:solidFill>
                  <a:srgbClr val="FF0000"/>
                </a:solidFill>
                <a:latin typeface="Arial" panose="020B0604020202020204" pitchFamily="34" charset="0"/>
              </a:rPr>
              <a:t>15 minutes and 58 seconds </a:t>
            </a:r>
            <a:r>
              <a:rPr lang="en-US" altLang="en-US" sz="1400" dirty="0">
                <a:latin typeface="Arial" panose="020B0604020202020204" pitchFamily="34" charset="0"/>
              </a:rPr>
              <a:t>to </a:t>
            </a:r>
            <a:r>
              <a:rPr lang="en-US" altLang="en-US" sz="1400" dirty="0">
                <a:solidFill>
                  <a:srgbClr val="000000"/>
                </a:solidFill>
                <a:latin typeface="Arial" panose="020B0604020202020204" pitchFamily="34" charset="0"/>
              </a:rPr>
              <a:t>travel from the earthquake to Bend.</a:t>
            </a:r>
          </a:p>
        </p:txBody>
      </p:sp>
      <p:sp>
        <p:nvSpPr>
          <p:cNvPr id="15366" name="TextBox 6">
            <a:extLst>
              <a:ext uri="{FF2B5EF4-FFF2-40B4-BE49-F238E27FC236}">
                <a16:creationId xmlns:a16="http://schemas.microsoft.com/office/drawing/2014/main" id="{17710327-E9A6-7D1F-B6E9-D2D9F13DCDB4}"/>
              </a:ext>
            </a:extLst>
          </p:cNvPr>
          <p:cNvSpPr txBox="1">
            <a:spLocks noChangeArrowheads="1"/>
          </p:cNvSpPr>
          <p:nvPr/>
        </p:nvSpPr>
        <p:spPr bwMode="auto">
          <a:xfrm>
            <a:off x="1981200" y="5257800"/>
            <a:ext cx="695960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5560 km (3455 miles) along the perimeter of the Earth from the earthquake to the recording station. The surface wave began to arrive in </a:t>
            </a:r>
            <a:r>
              <a:rPr lang="en-US" altLang="en-US" sz="1400" dirty="0">
                <a:latin typeface="Arial" panose="020B0604020202020204" pitchFamily="34" charset="0"/>
              </a:rPr>
              <a:t>Bend </a:t>
            </a:r>
            <a:r>
              <a:rPr lang="en-US" altLang="en-US" sz="1400" dirty="0">
                <a:solidFill>
                  <a:srgbClr val="FF0000"/>
                </a:solidFill>
                <a:latin typeface="Arial" panose="020B0604020202020204" pitchFamily="34" charset="0"/>
              </a:rPr>
              <a:t>25 minutes </a:t>
            </a:r>
            <a:r>
              <a:rPr lang="en-US" altLang="en-US" sz="1400" dirty="0">
                <a:solidFill>
                  <a:srgbClr val="000000"/>
                </a:solidFill>
                <a:latin typeface="Arial" panose="020B0604020202020204" pitchFamily="34" charset="0"/>
              </a:rPr>
              <a:t>after the earthquake occurred off the coast of Kamchatka.  </a:t>
            </a:r>
          </a:p>
        </p:txBody>
      </p:sp>
      <p:sp>
        <p:nvSpPr>
          <p:cNvPr id="2" name="Google Shape;178;p21">
            <a:extLst>
              <a:ext uri="{FF2B5EF4-FFF2-40B4-BE49-F238E27FC236}">
                <a16:creationId xmlns:a16="http://schemas.microsoft.com/office/drawing/2014/main" id="{5D766D4B-D18E-0F7B-F56D-B02A1EF9976C}"/>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
        <p:nvSpPr>
          <p:cNvPr id="5" name="Google Shape;172;p20">
            <a:extLst>
              <a:ext uri="{FF2B5EF4-FFF2-40B4-BE49-F238E27FC236}">
                <a16:creationId xmlns:a16="http://schemas.microsoft.com/office/drawing/2014/main" id="{B100EAA9-DF2C-92CD-5106-85E8B68359E4}"/>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7"/>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u="sng">
                <a:solidFill>
                  <a:schemeClr val="hlink"/>
                </a:solidFill>
                <a:hlinkClick r:id="rId3"/>
              </a:rPr>
              <a:t>Slide Guide</a:t>
            </a:r>
            <a:r>
              <a:rPr lang="en-US" b="1"/>
              <a:t> </a:t>
            </a:r>
            <a:endParaRPr b="1"/>
          </a:p>
        </p:txBody>
      </p:sp>
      <p:sp>
        <p:nvSpPr>
          <p:cNvPr id="254" name="Google Shape;254;p27"/>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255" name="Google Shape;255;p27"/>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256" name="Google Shape;256;p2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8"/>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u="sng">
                <a:solidFill>
                  <a:schemeClr val="hlink"/>
                </a:solidFill>
                <a:hlinkClick r:id="rId3"/>
              </a:rPr>
              <a:t>Slide Guide</a:t>
            </a:r>
            <a:r>
              <a:rPr lang="en-US" b="1"/>
              <a:t> </a:t>
            </a:r>
            <a:endParaRPr b="1"/>
          </a:p>
        </p:txBody>
      </p:sp>
      <p:sp>
        <p:nvSpPr>
          <p:cNvPr id="263" name="Google Shape;263;p28"/>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264" name="Google Shape;264;p28"/>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265" name="Google Shape;265;p28"/>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71E9076-4507-49AC-E1D5-E610CFC076E9}"/>
              </a:ext>
            </a:extLst>
          </p:cNvPr>
          <p:cNvSpPr>
            <a:spLocks noGrp="1"/>
          </p:cNvSpPr>
          <p:nvPr>
            <p:ph type="body" idx="1"/>
          </p:nvPr>
        </p:nvSpPr>
        <p:spPr>
          <a:xfrm>
            <a:off x="457200" y="1295400"/>
            <a:ext cx="3352800" cy="4525963"/>
          </a:xfrm>
        </p:spPr>
        <p:txBody>
          <a:bodyPr/>
          <a:lstStyle/>
          <a:p>
            <a:pPr marL="114300" indent="0">
              <a:buNone/>
            </a:pPr>
            <a:r>
              <a:rPr lang="en-US" sz="1600" dirty="0"/>
              <a:t>The Kamchatka region experienced its most powerful aftershock on September 13, 2025, when a magnitude 7.4 earthquake struck near Petropavlovsk-Kamchatsky. This event is part of the ongoing seismic sequence following the </a:t>
            </a:r>
            <a:r>
              <a:rPr lang="en-US" sz="1600" dirty="0">
                <a:hlinkClick r:id="rId2"/>
              </a:rPr>
              <a:t>major M8.8 earthquake</a:t>
            </a:r>
            <a:r>
              <a:rPr lang="en-US" sz="1600" dirty="0"/>
              <a:t> that occurred on July 29.</a:t>
            </a:r>
          </a:p>
          <a:p>
            <a:pPr marL="114300" indent="0">
              <a:buNone/>
            </a:pPr>
            <a:endParaRPr lang="en-US" sz="1600" dirty="0"/>
          </a:p>
          <a:p>
            <a:pPr marL="114300" indent="0">
              <a:buNone/>
            </a:pPr>
            <a:r>
              <a:rPr lang="en-US" sz="1600" dirty="0"/>
              <a:t>The aftershock originated from compressional forces at the boundary where the Pacific Plate subducts beneath the Okhotsk Plate. The recent activity continues to demonstrate the significant seismic potential of this region, which previously produced a landmark 1952 M9 earthquake.</a:t>
            </a:r>
          </a:p>
          <a:p>
            <a:pPr marL="114300" indent="0">
              <a:buNone/>
            </a:pPr>
            <a:endParaRPr lang="en-US" sz="1600" dirty="0"/>
          </a:p>
        </p:txBody>
      </p:sp>
      <p:sp>
        <p:nvSpPr>
          <p:cNvPr id="4" name="TextBox 3">
            <a:extLst>
              <a:ext uri="{FF2B5EF4-FFF2-40B4-BE49-F238E27FC236}">
                <a16:creationId xmlns:a16="http://schemas.microsoft.com/office/drawing/2014/main" id="{2BD037DD-8783-2282-B395-D2154FBF49B5}"/>
              </a:ext>
            </a:extLst>
          </p:cNvPr>
          <p:cNvSpPr txBox="1"/>
          <p:nvPr/>
        </p:nvSpPr>
        <p:spPr>
          <a:xfrm>
            <a:off x="6982443" y="203687"/>
            <a:ext cx="2156844"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52.104°</a:t>
            </a:r>
            <a:r>
              <a:rPr lang="en-US" altLang="en-US" dirty="0">
                <a:latin typeface="Arial" panose="020B0604020202020204" pitchFamily="34" charset="0"/>
              </a:rPr>
              <a:t>N</a:t>
            </a:r>
            <a:r>
              <a:rPr lang="en-US" altLang="en-US" sz="1400" dirty="0">
                <a:latin typeface="Arial" panose="020B0604020202020204" pitchFamily="34" charset="0"/>
              </a:rPr>
              <a:t>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160.294°</a:t>
            </a:r>
            <a:r>
              <a:rPr lang="en-US" altLang="en-US" dirty="0">
                <a:latin typeface="Arial" panose="020B0604020202020204" pitchFamily="34" charset="0"/>
              </a:rPr>
              <a:t>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39.5 km</a:t>
            </a:r>
          </a:p>
          <a:p>
            <a:pPr eaLnBrk="1" hangingPunct="1">
              <a:defRPr/>
            </a:pPr>
            <a:endParaRPr lang="en-US" dirty="0">
              <a:latin typeface="Arial" charset="0"/>
              <a:ea typeface="ＭＳ Ｐゴシック" pitchFamily="-109" charset="-128"/>
            </a:endParaRPr>
          </a:p>
        </p:txBody>
      </p:sp>
      <p:sp>
        <p:nvSpPr>
          <p:cNvPr id="6" name="Google Shape;178;p21">
            <a:extLst>
              <a:ext uri="{FF2B5EF4-FFF2-40B4-BE49-F238E27FC236}">
                <a16:creationId xmlns:a16="http://schemas.microsoft.com/office/drawing/2014/main" id="{B785C642-9E5B-863D-C513-3AE5D21A7CE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pic>
        <p:nvPicPr>
          <p:cNvPr id="8" name="Picture 7">
            <a:extLst>
              <a:ext uri="{FF2B5EF4-FFF2-40B4-BE49-F238E27FC236}">
                <a16:creationId xmlns:a16="http://schemas.microsoft.com/office/drawing/2014/main" id="{040D88CA-11CF-2C03-0FB9-D9F0F77100BF}"/>
              </a:ext>
            </a:extLst>
          </p:cNvPr>
          <p:cNvPicPr>
            <a:picLocks noChangeAspect="1"/>
          </p:cNvPicPr>
          <p:nvPr/>
        </p:nvPicPr>
        <p:blipFill>
          <a:blip r:embed="rId3"/>
          <a:stretch>
            <a:fillRect/>
          </a:stretch>
        </p:blipFill>
        <p:spPr>
          <a:xfrm>
            <a:off x="3733800" y="1525710"/>
            <a:ext cx="4619087" cy="5161597"/>
          </a:xfrm>
          <a:prstGeom prst="rect">
            <a:avLst/>
          </a:prstGeom>
        </p:spPr>
      </p:pic>
      <p:pic>
        <p:nvPicPr>
          <p:cNvPr id="5" name="Picture 4">
            <a:extLst>
              <a:ext uri="{FF2B5EF4-FFF2-40B4-BE49-F238E27FC236}">
                <a16:creationId xmlns:a16="http://schemas.microsoft.com/office/drawing/2014/main" id="{08F2B982-E479-0686-D32B-2ABA13B5140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84708" y="1055597"/>
            <a:ext cx="1745984" cy="174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6922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9"/>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u="sng">
                <a:solidFill>
                  <a:schemeClr val="hlink"/>
                </a:solidFill>
                <a:hlinkClick r:id="rId3"/>
              </a:rPr>
              <a:t>Slide Guide</a:t>
            </a:r>
            <a:r>
              <a:rPr lang="en-US" b="1"/>
              <a:t> </a:t>
            </a:r>
            <a:endParaRPr b="1"/>
          </a:p>
        </p:txBody>
      </p:sp>
      <p:sp>
        <p:nvSpPr>
          <p:cNvPr id="272" name="Google Shape;272;p29"/>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273" name="Google Shape;273;p29"/>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274" name="Google Shape;274;p29"/>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0"/>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81" name="Google Shape;281;p30"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282" name="Google Shape;282;p30"/>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hlink"/>
                </a:solidFill>
                <a:hlinkClick r:id="rId4"/>
              </a:rPr>
              <a:t>gillian.haberli</a:t>
            </a:r>
            <a:r>
              <a:rPr lang="en-US" sz="1800" u="sng">
                <a:solidFill>
                  <a:schemeClr val="hlink"/>
                </a:solidFill>
                <a:latin typeface="Arial"/>
                <a:ea typeface="Arial"/>
                <a:cs typeface="Arial"/>
                <a:sym typeface="Arial"/>
                <a:hlinkClick r:id="rId4"/>
              </a:rPr>
              <a:t>@earthscope.org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9"/>
          <p:cNvSpPr txBox="1">
            <a:spLocks noGrp="1"/>
          </p:cNvSpPr>
          <p:nvPr>
            <p:ph type="body" idx="1"/>
          </p:nvPr>
        </p:nvSpPr>
        <p:spPr>
          <a:xfrm>
            <a:off x="373325" y="1054900"/>
            <a:ext cx="4038600" cy="310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600" dirty="0"/>
              <a:t>The Petropavlovsk-Kamchatsky is the gateway to the Kamchatka Peninsula, is the administrative center for the </a:t>
            </a:r>
            <a:r>
              <a:rPr lang="en-US" sz="1600" dirty="0" err="1"/>
              <a:t>Kamchatsky</a:t>
            </a:r>
            <a:r>
              <a:rPr lang="en-US" sz="1600" dirty="0"/>
              <a:t>-Krai, and is surrounded by volcanoes. Though the main industry here is fishing and forestry, it is also known for its Shipbuilding, geothermal and hydroelectric energy production, military (Russia's largest submarine base is across </a:t>
            </a:r>
            <a:r>
              <a:rPr lang="en-US" sz="1600" dirty="0" err="1"/>
              <a:t>Avacha</a:t>
            </a:r>
            <a:r>
              <a:rPr lang="en-US" sz="1600" dirty="0"/>
              <a:t> Bay), Coal and other raw materials, and tourism. Visitors go for the mineral hot springs, </a:t>
            </a:r>
            <a:endParaRPr sz="1600" dirty="0"/>
          </a:p>
          <a:p>
            <a:pPr marL="0" lvl="0" indent="0" algn="l" rtl="0">
              <a:spcBef>
                <a:spcPts val="0"/>
              </a:spcBef>
              <a:spcAft>
                <a:spcPts val="0"/>
              </a:spcAft>
              <a:buNone/>
            </a:pPr>
            <a:r>
              <a:rPr lang="en-US" sz="1600" dirty="0"/>
              <a:t>natural beauty, </a:t>
            </a:r>
            <a:endParaRPr sz="1600" dirty="0"/>
          </a:p>
          <a:p>
            <a:pPr marL="0" lvl="0" indent="0" algn="l" rtl="0">
              <a:spcBef>
                <a:spcPts val="0"/>
              </a:spcBef>
              <a:spcAft>
                <a:spcPts val="0"/>
              </a:spcAft>
              <a:buNone/>
            </a:pPr>
            <a:r>
              <a:rPr lang="en-US" sz="1600" dirty="0"/>
              <a:t>sport fishing, </a:t>
            </a:r>
            <a:endParaRPr sz="1600" dirty="0"/>
          </a:p>
          <a:p>
            <a:pPr marL="0" lvl="0" indent="0" algn="l" rtl="0">
              <a:spcBef>
                <a:spcPts val="0"/>
              </a:spcBef>
              <a:spcAft>
                <a:spcPts val="0"/>
              </a:spcAft>
              <a:buNone/>
            </a:pPr>
            <a:r>
              <a:rPr lang="en-US" sz="1600" dirty="0"/>
              <a:t>and skiing. </a:t>
            </a:r>
            <a:endParaRPr sz="1600" dirty="0"/>
          </a:p>
        </p:txBody>
      </p:sp>
      <p:sp>
        <p:nvSpPr>
          <p:cNvPr id="142" name="Google Shape;142;p19"/>
          <p:cNvSpPr txBox="1">
            <a:spLocks noGrp="1"/>
          </p:cNvSpPr>
          <p:nvPr>
            <p:ph type="body" idx="2"/>
          </p:nvPr>
        </p:nvSpPr>
        <p:spPr>
          <a:xfrm>
            <a:off x="4572000" y="3607275"/>
            <a:ext cx="4299300" cy="3166800"/>
          </a:xfrm>
          <a:prstGeom prst="rect">
            <a:avLst/>
          </a:prstGeom>
        </p:spPr>
        <p:txBody>
          <a:bodyPr spcFirstLastPara="1" wrap="square" lIns="91425" tIns="45700" rIns="91425" bIns="45700" anchor="t" anchorCtr="0">
            <a:noAutofit/>
          </a:bodyPr>
          <a:lstStyle/>
          <a:p>
            <a:pPr marL="0" lvl="0" indent="0" algn="l" rtl="0">
              <a:spcBef>
                <a:spcPts val="560"/>
              </a:spcBef>
              <a:spcAft>
                <a:spcPts val="0"/>
              </a:spcAft>
              <a:buNone/>
            </a:pPr>
            <a:r>
              <a:rPr lang="en-US" sz="1500"/>
              <a:t>Notable spots in the Kamchatka Peninsula are the Valley of Geysers, Kamchatka River Valley, and the Kronotsky Nature Reserve. It is a UNESCO World Heritage Site for being the Land of Ice and Fire.</a:t>
            </a:r>
            <a:endParaRPr sz="1500"/>
          </a:p>
          <a:p>
            <a:pPr marL="0" lvl="0" indent="0" algn="l" rtl="0">
              <a:spcBef>
                <a:spcPts val="560"/>
              </a:spcBef>
              <a:spcAft>
                <a:spcPts val="0"/>
              </a:spcAft>
              <a:buNone/>
            </a:pPr>
            <a:r>
              <a:rPr lang="en-US" sz="1500"/>
              <a:t>From the last census in 2021, there are 291,705 people on the Kamchatka Peninsula; there are 164,900 of them in Petropavlovsk-Kamchatsky. Most people are Russian (88%), with small % of Koyaks (indigenous population), Ukrainian, and others. Russian law acknowledges religious associations: here, over 30% practice Russian Orthodoxy. Other Christians, native faiths Hinduism and Islam ar also practiced in much smaller numbers.</a:t>
            </a:r>
            <a:endParaRPr sz="1500"/>
          </a:p>
          <a:p>
            <a:pPr marL="0" lvl="0" indent="0" algn="l" rtl="0">
              <a:spcBef>
                <a:spcPts val="560"/>
              </a:spcBef>
              <a:spcAft>
                <a:spcPts val="0"/>
              </a:spcAft>
              <a:buNone/>
            </a:pPr>
            <a:endParaRPr sz="1500"/>
          </a:p>
        </p:txBody>
      </p:sp>
      <p:pic>
        <p:nvPicPr>
          <p:cNvPr id="144" name="Google Shape;144;p19" title="Три_вулкана.jpeg"/>
          <p:cNvPicPr preferRelativeResize="0"/>
          <p:nvPr/>
        </p:nvPicPr>
        <p:blipFill>
          <a:blip r:embed="rId3">
            <a:alphaModFix/>
          </a:blip>
          <a:stretch>
            <a:fillRect/>
          </a:stretch>
        </p:blipFill>
        <p:spPr>
          <a:xfrm>
            <a:off x="4735557" y="917075"/>
            <a:ext cx="3768796" cy="2511924"/>
          </a:xfrm>
          <a:prstGeom prst="rect">
            <a:avLst/>
          </a:prstGeom>
          <a:noFill/>
          <a:ln>
            <a:noFill/>
          </a:ln>
        </p:spPr>
      </p:pic>
      <p:pic>
        <p:nvPicPr>
          <p:cNvPr id="145" name="Google Shape;145;p19" title="Uzon_caldera.jpg"/>
          <p:cNvPicPr preferRelativeResize="0"/>
          <p:nvPr/>
        </p:nvPicPr>
        <p:blipFill>
          <a:blip r:embed="rId4">
            <a:alphaModFix/>
          </a:blip>
          <a:stretch>
            <a:fillRect/>
          </a:stretch>
        </p:blipFill>
        <p:spPr>
          <a:xfrm>
            <a:off x="1787625" y="3607272"/>
            <a:ext cx="2676750" cy="1731528"/>
          </a:xfrm>
          <a:prstGeom prst="rect">
            <a:avLst/>
          </a:prstGeom>
          <a:noFill/>
          <a:ln>
            <a:noFill/>
          </a:ln>
        </p:spPr>
      </p:pic>
      <p:pic>
        <p:nvPicPr>
          <p:cNvPr id="146" name="Google Shape;146;p19" title="Долина_гейзеров_(2018).jpg"/>
          <p:cNvPicPr preferRelativeResize="0"/>
          <p:nvPr/>
        </p:nvPicPr>
        <p:blipFill>
          <a:blip r:embed="rId5">
            <a:alphaModFix/>
          </a:blip>
          <a:stretch>
            <a:fillRect/>
          </a:stretch>
        </p:blipFill>
        <p:spPr>
          <a:xfrm>
            <a:off x="373325" y="4796850"/>
            <a:ext cx="3187799" cy="1788476"/>
          </a:xfrm>
          <a:prstGeom prst="rect">
            <a:avLst/>
          </a:prstGeom>
          <a:noFill/>
          <a:ln>
            <a:noFill/>
          </a:ln>
        </p:spPr>
      </p:pic>
      <p:sp>
        <p:nvSpPr>
          <p:cNvPr id="147" name="Google Shape;147;p19"/>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9ACB8E55-C42F-BFB8-15E3-F9ABF7E7E786}"/>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0"/>
          <p:cNvSpPr txBox="1">
            <a:spLocks noGrp="1"/>
          </p:cNvSpPr>
          <p:nvPr>
            <p:ph type="body" idx="1"/>
          </p:nvPr>
        </p:nvSpPr>
        <p:spPr>
          <a:xfrm>
            <a:off x="373325" y="1054900"/>
            <a:ext cx="4051800" cy="3108000"/>
          </a:xfrm>
          <a:prstGeom prst="rect">
            <a:avLst/>
          </a:prstGeom>
        </p:spPr>
        <p:txBody>
          <a:bodyPr spcFirstLastPara="1" wrap="square" lIns="91425" tIns="45700" rIns="91425" bIns="45700" anchor="t" anchorCtr="0">
            <a:noAutofit/>
          </a:bodyPr>
          <a:lstStyle/>
          <a:p>
            <a:pPr marL="0" lvl="0" indent="0" algn="l" rtl="0">
              <a:spcBef>
                <a:spcPts val="560"/>
              </a:spcBef>
              <a:spcAft>
                <a:spcPts val="0"/>
              </a:spcAft>
              <a:buNone/>
            </a:pPr>
            <a:r>
              <a:rPr lang="en-US" sz="1600"/>
              <a:t>The climate on the peninsula is mostly subarctic with most of its precipitation coming as snow. Average temperatures in January reach -4</a:t>
            </a:r>
            <a:r>
              <a:rPr lang="en-US" sz="1600" baseline="30000"/>
              <a:t>o </a:t>
            </a:r>
            <a:r>
              <a:rPr lang="en-US" sz="1600"/>
              <a:t>C or 24.8</a:t>
            </a:r>
            <a:r>
              <a:rPr lang="en-US" sz="1600" baseline="30000"/>
              <a:t>o </a:t>
            </a:r>
            <a:r>
              <a:rPr lang="en-US" sz="1600"/>
              <a:t>F with the warmest month, August, reaching maximum temperatures of 17</a:t>
            </a:r>
            <a:r>
              <a:rPr lang="en-US" sz="1600" baseline="30000"/>
              <a:t>o </a:t>
            </a:r>
            <a:r>
              <a:rPr lang="en-US" sz="1600"/>
              <a:t>C or 68</a:t>
            </a:r>
            <a:r>
              <a:rPr lang="en-US" sz="1600" baseline="30000"/>
              <a:t>o </a:t>
            </a:r>
            <a:r>
              <a:rPr lang="en-US" sz="1600"/>
              <a:t>F.  There is minimal human development here with 5 nature reserves. Because of the loss of habitat, hunting, and overfishing; there are many endangered species.</a:t>
            </a:r>
            <a:br>
              <a:rPr lang="en-US" sz="1600"/>
            </a:br>
            <a:endParaRPr sz="1600"/>
          </a:p>
        </p:txBody>
      </p:sp>
      <p:sp>
        <p:nvSpPr>
          <p:cNvPr id="154" name="Google Shape;154;p20"/>
          <p:cNvSpPr txBox="1">
            <a:spLocks noGrp="1"/>
          </p:cNvSpPr>
          <p:nvPr>
            <p:ph type="body" idx="2"/>
          </p:nvPr>
        </p:nvSpPr>
        <p:spPr>
          <a:xfrm>
            <a:off x="4367800" y="2915175"/>
            <a:ext cx="4503600" cy="3816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500"/>
              <a:t>Because of its subarctic climate, </a:t>
            </a:r>
            <a:endParaRPr sz="1500"/>
          </a:p>
          <a:p>
            <a:pPr marL="0" lvl="0" indent="0" algn="l" rtl="0">
              <a:spcBef>
                <a:spcPts val="0"/>
              </a:spcBef>
              <a:spcAft>
                <a:spcPts val="0"/>
              </a:spcAft>
              <a:buNone/>
            </a:pPr>
            <a:r>
              <a:rPr lang="en-US" sz="1500"/>
              <a:t>there is high level of biodiversity.</a:t>
            </a:r>
            <a:endParaRPr sz="1500"/>
          </a:p>
          <a:p>
            <a:pPr marL="0" lvl="0" indent="0" algn="l" rtl="0">
              <a:spcBef>
                <a:spcPts val="0"/>
              </a:spcBef>
              <a:spcAft>
                <a:spcPts val="0"/>
              </a:spcAft>
              <a:buNone/>
            </a:pPr>
            <a:r>
              <a:rPr lang="en-US" sz="1500"/>
              <a:t>The tundra and muskeg are </a:t>
            </a:r>
            <a:endParaRPr sz="1500"/>
          </a:p>
          <a:p>
            <a:pPr marL="0" lvl="0" indent="0" algn="l" rtl="0">
              <a:spcBef>
                <a:spcPts val="0"/>
              </a:spcBef>
              <a:spcAft>
                <a:spcPts val="0"/>
              </a:spcAft>
              <a:buNone/>
            </a:pPr>
            <a:r>
              <a:rPr lang="en-US" sz="1500"/>
              <a:t>dominant, but forests of pine,</a:t>
            </a:r>
            <a:endParaRPr sz="1500"/>
          </a:p>
          <a:p>
            <a:pPr marL="0" lvl="0" indent="0" algn="l" rtl="0">
              <a:spcBef>
                <a:spcPts val="0"/>
              </a:spcBef>
              <a:spcAft>
                <a:spcPts val="0"/>
              </a:spcAft>
              <a:buNone/>
            </a:pPr>
            <a:r>
              <a:rPr lang="en-US" sz="1500"/>
              <a:t>birch, alder and willow are also abundant. </a:t>
            </a:r>
            <a:endParaRPr sz="1500"/>
          </a:p>
          <a:p>
            <a:pPr marL="0" lvl="0" indent="0" algn="l" rtl="0">
              <a:spcBef>
                <a:spcPts val="560"/>
              </a:spcBef>
              <a:spcAft>
                <a:spcPts val="0"/>
              </a:spcAft>
              <a:buNone/>
            </a:pPr>
            <a:endParaRPr sz="1500"/>
          </a:p>
        </p:txBody>
      </p:sp>
      <p:pic>
        <p:nvPicPr>
          <p:cNvPr id="156" name="Google Shape;156;p20" title="A_bulky_grace_(53172599742) (1).jpg"/>
          <p:cNvPicPr preferRelativeResize="0"/>
          <p:nvPr/>
        </p:nvPicPr>
        <p:blipFill>
          <a:blip r:embed="rId3">
            <a:alphaModFix/>
          </a:blip>
          <a:stretch>
            <a:fillRect/>
          </a:stretch>
        </p:blipFill>
        <p:spPr>
          <a:xfrm>
            <a:off x="373325" y="3607275"/>
            <a:ext cx="3457280" cy="1944726"/>
          </a:xfrm>
          <a:prstGeom prst="rect">
            <a:avLst/>
          </a:prstGeom>
          <a:noFill/>
          <a:ln>
            <a:noFill/>
          </a:ln>
        </p:spPr>
      </p:pic>
      <p:pic>
        <p:nvPicPr>
          <p:cNvPr id="157" name="Google Shape;157;p20" title="Aptocyclus_ventricosus_66438307.jpg"/>
          <p:cNvPicPr preferRelativeResize="0"/>
          <p:nvPr/>
        </p:nvPicPr>
        <p:blipFill>
          <a:blip r:embed="rId4">
            <a:alphaModFix/>
          </a:blip>
          <a:stretch>
            <a:fillRect/>
          </a:stretch>
        </p:blipFill>
        <p:spPr>
          <a:xfrm>
            <a:off x="1373675" y="5040775"/>
            <a:ext cx="2643302" cy="1761761"/>
          </a:xfrm>
          <a:prstGeom prst="rect">
            <a:avLst/>
          </a:prstGeom>
          <a:noFill/>
          <a:ln>
            <a:noFill/>
          </a:ln>
        </p:spPr>
      </p:pic>
      <p:pic>
        <p:nvPicPr>
          <p:cNvPr id="158" name="Google Shape;158;p20" title="Haliaeetus_pelagicus_(Rausu,_Japan).jpg"/>
          <p:cNvPicPr preferRelativeResize="0"/>
          <p:nvPr/>
        </p:nvPicPr>
        <p:blipFill>
          <a:blip r:embed="rId5">
            <a:alphaModFix/>
          </a:blip>
          <a:stretch>
            <a:fillRect/>
          </a:stretch>
        </p:blipFill>
        <p:spPr>
          <a:xfrm>
            <a:off x="4486653" y="798050"/>
            <a:ext cx="2796773" cy="1865451"/>
          </a:xfrm>
          <a:prstGeom prst="rect">
            <a:avLst/>
          </a:prstGeom>
          <a:noFill/>
          <a:ln>
            <a:noFill/>
          </a:ln>
        </p:spPr>
      </p:pic>
      <p:pic>
        <p:nvPicPr>
          <p:cNvPr id="159" name="Google Shape;159;p20" title="Ovis_nivicola_258067468_(cropped_and_zoomed) (1).jpg"/>
          <p:cNvPicPr preferRelativeResize="0"/>
          <p:nvPr/>
        </p:nvPicPr>
        <p:blipFill>
          <a:blip r:embed="rId6">
            <a:alphaModFix/>
          </a:blip>
          <a:stretch>
            <a:fillRect/>
          </a:stretch>
        </p:blipFill>
        <p:spPr>
          <a:xfrm>
            <a:off x="7049463" y="1920089"/>
            <a:ext cx="1826275" cy="1931386"/>
          </a:xfrm>
          <a:prstGeom prst="rect">
            <a:avLst/>
          </a:prstGeom>
          <a:noFill/>
          <a:ln>
            <a:noFill/>
          </a:ln>
        </p:spPr>
      </p:pic>
      <p:pic>
        <p:nvPicPr>
          <p:cNvPr id="160" name="Google Shape;160;p20" title="Sobol_bur.jpg"/>
          <p:cNvPicPr preferRelativeResize="0"/>
          <p:nvPr/>
        </p:nvPicPr>
        <p:blipFill>
          <a:blip r:embed="rId7">
            <a:alphaModFix/>
          </a:blip>
          <a:stretch>
            <a:fillRect/>
          </a:stretch>
        </p:blipFill>
        <p:spPr>
          <a:xfrm>
            <a:off x="7049473" y="798050"/>
            <a:ext cx="1826276" cy="1483849"/>
          </a:xfrm>
          <a:prstGeom prst="rect">
            <a:avLst/>
          </a:prstGeom>
          <a:noFill/>
          <a:ln>
            <a:noFill/>
          </a:ln>
        </p:spPr>
      </p:pic>
      <p:sp>
        <p:nvSpPr>
          <p:cNvPr id="161" name="Google Shape;161;p20"/>
          <p:cNvSpPr/>
          <p:nvPr/>
        </p:nvSpPr>
        <p:spPr>
          <a:xfrm>
            <a:off x="356525" y="3607275"/>
            <a:ext cx="34572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Kamchatka Brown Bear </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 least concern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2" name="Google Shape;162;p20"/>
          <p:cNvSpPr/>
          <p:nvPr/>
        </p:nvSpPr>
        <p:spPr>
          <a:xfrm>
            <a:off x="1373675" y="5040775"/>
            <a:ext cx="2643300" cy="4509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Lumpfish</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457200" marR="0" lvl="0" indent="-317500" algn="ctr" defTabSz="914400" rtl="0" eaLnBrk="1" fontAlgn="auto" latinLnBrk="0" hangingPunct="1">
              <a:lnSpc>
                <a:spcPct val="100000"/>
              </a:lnSpc>
              <a:spcBef>
                <a:spcPts val="0"/>
              </a:spcBef>
              <a:spcAft>
                <a:spcPts val="0"/>
              </a:spcAft>
              <a:buClr>
                <a:srgbClr val="000000"/>
              </a:buClr>
              <a:buSzPts val="1400"/>
              <a:buFont typeface="Calibri"/>
              <a:buChar char="-"/>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Near threatened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3" name="Google Shape;163;p20"/>
          <p:cNvSpPr/>
          <p:nvPr/>
        </p:nvSpPr>
        <p:spPr>
          <a:xfrm>
            <a:off x="4367800" y="1588000"/>
            <a:ext cx="1022100" cy="10755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Steller Sea Eagle</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-vulnerable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4" name="Google Shape;164;p20"/>
          <p:cNvSpPr/>
          <p:nvPr/>
        </p:nvSpPr>
        <p:spPr>
          <a:xfrm>
            <a:off x="7044938" y="1736500"/>
            <a:ext cx="18264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Sable</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 least concern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5" name="Google Shape;165;p20"/>
          <p:cNvSpPr/>
          <p:nvPr/>
        </p:nvSpPr>
        <p:spPr>
          <a:xfrm>
            <a:off x="7044950" y="3306075"/>
            <a:ext cx="18264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Sable</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-endangered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66" name="Google Shape;166;p20" title="500px-Iceland-1979445_(cropped_3).jpg"/>
          <p:cNvPicPr preferRelativeResize="0"/>
          <p:nvPr/>
        </p:nvPicPr>
        <p:blipFill>
          <a:blip r:embed="rId8">
            <a:alphaModFix/>
          </a:blip>
          <a:stretch>
            <a:fillRect/>
          </a:stretch>
        </p:blipFill>
        <p:spPr>
          <a:xfrm>
            <a:off x="4392338" y="4229692"/>
            <a:ext cx="1903000" cy="2352108"/>
          </a:xfrm>
          <a:prstGeom prst="rect">
            <a:avLst/>
          </a:prstGeom>
          <a:noFill/>
          <a:ln>
            <a:noFill/>
          </a:ln>
        </p:spPr>
      </p:pic>
      <p:pic>
        <p:nvPicPr>
          <p:cNvPr id="167" name="Google Shape;167;p20" title="Close_up_of_rainbow_trout_fish_underwater_oncorhynchus_mykiss.jpg"/>
          <p:cNvPicPr preferRelativeResize="0"/>
          <p:nvPr/>
        </p:nvPicPr>
        <p:blipFill>
          <a:blip r:embed="rId9">
            <a:alphaModFix/>
          </a:blip>
          <a:stretch>
            <a:fillRect/>
          </a:stretch>
        </p:blipFill>
        <p:spPr>
          <a:xfrm>
            <a:off x="6670735" y="4152670"/>
            <a:ext cx="2077194" cy="1483851"/>
          </a:xfrm>
          <a:prstGeom prst="rect">
            <a:avLst/>
          </a:prstGeom>
          <a:noFill/>
          <a:ln>
            <a:noFill/>
          </a:ln>
        </p:spPr>
      </p:pic>
      <p:sp>
        <p:nvSpPr>
          <p:cNvPr id="168" name="Google Shape;168;p20"/>
          <p:cNvSpPr/>
          <p:nvPr/>
        </p:nvSpPr>
        <p:spPr>
          <a:xfrm>
            <a:off x="4392338" y="6036400"/>
            <a:ext cx="18264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Arctic Fox</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 least concern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69" name="Google Shape;169;p20" title="Sockeye_salmon_swimming_right.jpg"/>
          <p:cNvPicPr preferRelativeResize="0"/>
          <p:nvPr/>
        </p:nvPicPr>
        <p:blipFill>
          <a:blip r:embed="rId10">
            <a:alphaModFix/>
          </a:blip>
          <a:stretch>
            <a:fillRect/>
          </a:stretch>
        </p:blipFill>
        <p:spPr>
          <a:xfrm>
            <a:off x="6104625" y="5313075"/>
            <a:ext cx="2643302" cy="1489445"/>
          </a:xfrm>
          <a:prstGeom prst="rect">
            <a:avLst/>
          </a:prstGeom>
          <a:noFill/>
          <a:ln>
            <a:noFill/>
          </a:ln>
        </p:spPr>
      </p:pic>
      <p:sp>
        <p:nvSpPr>
          <p:cNvPr id="170" name="Google Shape;170;p20"/>
          <p:cNvSpPr/>
          <p:nvPr/>
        </p:nvSpPr>
        <p:spPr>
          <a:xfrm>
            <a:off x="6670727" y="4152675"/>
            <a:ext cx="20772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Rainbow Trout</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Critically endangered  group</a:t>
            </a:r>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71" name="Google Shape;171;p20"/>
          <p:cNvSpPr/>
          <p:nvPr/>
        </p:nvSpPr>
        <p:spPr>
          <a:xfrm>
            <a:off x="6104613" y="5313075"/>
            <a:ext cx="1826400" cy="545400"/>
          </a:xfrm>
          <a:prstGeom prst="rect">
            <a:avLst/>
          </a:prstGeom>
          <a:solidFill>
            <a:srgbClr val="FFFFFF">
              <a:alpha val="58859"/>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Calibri"/>
                <a:ea typeface="Calibri"/>
                <a:cs typeface="Calibri"/>
                <a:sym typeface="Calibri"/>
              </a:rPr>
              <a:t>Sockeye Salmon</a:t>
            </a:r>
            <a:endParaRPr kumimoji="0" sz="1400" b="1" i="0" u="none"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 least concern group</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72" name="Google Shape;172;p20"/>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1" i="0" u="none" strike="noStrike" kern="0" cap="none" spc="0" normalizeH="0" baseline="0" noProof="0">
                <a:ln>
                  <a:noFill/>
                </a:ln>
                <a:solidFill>
                  <a:srgbClr val="FFFFFF"/>
                </a:solidFill>
                <a:effectLst/>
                <a:uLnTx/>
                <a:uFillTx/>
                <a:latin typeface="Calibri"/>
                <a:ea typeface="Calibri"/>
                <a:cs typeface="Calibri"/>
                <a:sym typeface="Calibri"/>
              </a:rPr>
              <a:t>ALL</a:t>
            </a:r>
            <a:endParaRPr kumimoji="0" sz="30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2" name="Google Shape;178;p21">
            <a:extLst>
              <a:ext uri="{FF2B5EF4-FFF2-40B4-BE49-F238E27FC236}">
                <a16:creationId xmlns:a16="http://schemas.microsoft.com/office/drawing/2014/main" id="{9DC92AC2-6838-2D98-5A07-A8324635B565}"/>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16"/>
          <p:cNvPicPr preferRelativeResize="0"/>
          <p:nvPr/>
        </p:nvPicPr>
        <p:blipFill>
          <a:blip r:embed="rId3">
            <a:alphaModFix/>
          </a:blip>
          <a:stretch>
            <a:fillRect/>
          </a:stretch>
        </p:blipFill>
        <p:spPr>
          <a:xfrm>
            <a:off x="713134" y="3927494"/>
            <a:ext cx="2589327" cy="2837707"/>
          </a:xfrm>
          <a:prstGeom prst="rect">
            <a:avLst/>
          </a:prstGeom>
          <a:noFill/>
          <a:ln>
            <a:noFill/>
          </a:ln>
        </p:spPr>
      </p:pic>
      <p:sp>
        <p:nvSpPr>
          <p:cNvPr id="115" name="Google Shape;115;p16"/>
          <p:cNvSpPr txBox="1"/>
          <p:nvPr/>
        </p:nvSpPr>
        <p:spPr>
          <a:xfrm>
            <a:off x="230700" y="1019369"/>
            <a:ext cx="3314413" cy="266223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400" dirty="0">
                <a:solidFill>
                  <a:schemeClr val="dk1"/>
                </a:solidFill>
              </a:rPr>
              <a:t>The Modified-Mercalli Intensity (MMI) scale is a ten-stage scale, from I to X, that indicates the severity of ground shaking.</a:t>
            </a:r>
            <a:endParaRPr sz="1400" dirty="0">
              <a:solidFill>
                <a:schemeClr val="dk1"/>
              </a:solidFill>
            </a:endParaRPr>
          </a:p>
          <a:p>
            <a:pPr marL="0" lvl="0" indent="0" algn="l" rtl="0">
              <a:lnSpc>
                <a:spcPct val="115000"/>
              </a:lnSpc>
              <a:spcBef>
                <a:spcPts val="0"/>
              </a:spcBef>
              <a:spcAft>
                <a:spcPts val="0"/>
              </a:spcAft>
              <a:buNone/>
            </a:pPr>
            <a:r>
              <a:rPr lang="en-US" sz="1400" dirty="0">
                <a:solidFill>
                  <a:schemeClr val="dk1"/>
                </a:solidFill>
              </a:rPr>
              <a:t> </a:t>
            </a:r>
            <a:endParaRPr sz="1400" dirty="0">
              <a:solidFill>
                <a:schemeClr val="dk1"/>
              </a:solidFill>
            </a:endParaRPr>
          </a:p>
          <a:p>
            <a:pPr marL="0" lvl="0" indent="0" algn="l" rtl="0">
              <a:lnSpc>
                <a:spcPct val="115000"/>
              </a:lnSpc>
              <a:spcBef>
                <a:spcPts val="0"/>
              </a:spcBef>
              <a:spcAft>
                <a:spcPts val="0"/>
              </a:spcAft>
              <a:buNone/>
            </a:pPr>
            <a:r>
              <a:rPr lang="en-US" sz="1400" dirty="0">
                <a:solidFill>
                  <a:schemeClr val="dk1"/>
                </a:solidFill>
              </a:rPr>
              <a:t>Intensity is based on observed effects and is variable over the area affected by the earthquake and is dependent on earthquake size, depth, distance, and local conditions.</a:t>
            </a:r>
            <a:endParaRPr sz="1400" dirty="0">
              <a:solidFill>
                <a:schemeClr val="dk1"/>
              </a:solidFill>
            </a:endParaRPr>
          </a:p>
        </p:txBody>
      </p:sp>
      <p:sp>
        <p:nvSpPr>
          <p:cNvPr id="117" name="Google Shape;117;p16"/>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2" name="Picture 1" descr="A map of the south america&#10;&#10;AI-generated content may be incorrect.">
            <a:extLst>
              <a:ext uri="{FF2B5EF4-FFF2-40B4-BE49-F238E27FC236}">
                <a16:creationId xmlns:a16="http://schemas.microsoft.com/office/drawing/2014/main" id="{46CFDCD7-8484-69CD-1A9B-D7F2F19E6E94}"/>
              </a:ext>
            </a:extLst>
          </p:cNvPr>
          <p:cNvPicPr>
            <a:picLocks noChangeAspect="1"/>
          </p:cNvPicPr>
          <p:nvPr/>
        </p:nvPicPr>
        <p:blipFill>
          <a:blip r:embed="rId4">
            <a:extLst>
              <a:ext uri="{28A0092B-C50C-407E-A947-70E740481C1C}">
                <a14:useLocalDpi xmlns:a14="http://schemas.microsoft.com/office/drawing/2010/main" val="0"/>
              </a:ext>
            </a:extLst>
          </a:blip>
          <a:srcRect t="5809" b="17778"/>
          <a:stretch>
            <a:fillRect/>
          </a:stretch>
        </p:blipFill>
        <p:spPr>
          <a:xfrm>
            <a:off x="3626963" y="1218519"/>
            <a:ext cx="5074920" cy="4926173"/>
          </a:xfrm>
          <a:prstGeom prst="rect">
            <a:avLst/>
          </a:prstGeom>
        </p:spPr>
      </p:pic>
      <p:sp>
        <p:nvSpPr>
          <p:cNvPr id="5" name="Google Shape;178;p21">
            <a:extLst>
              <a:ext uri="{FF2B5EF4-FFF2-40B4-BE49-F238E27FC236}">
                <a16:creationId xmlns:a16="http://schemas.microsoft.com/office/drawing/2014/main" id="{96B89793-E66B-457A-D90B-DAD9C8ACC51C}"/>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7"/>
          <p:cNvSpPr txBox="1"/>
          <p:nvPr/>
        </p:nvSpPr>
        <p:spPr>
          <a:xfrm>
            <a:off x="502325" y="1101200"/>
            <a:ext cx="8525400" cy="103409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The USGS PAGER map shows the population exposed to different Modified Mercalli Intensity (MMI) levels.  The USGS estimates that approximately 37,000 people felt severe shaking from this earthquake.</a:t>
            </a:r>
            <a:endParaRPr sz="1600" dirty="0">
              <a:solidFill>
                <a:schemeClr val="dk1"/>
              </a:solidFill>
            </a:endParaRPr>
          </a:p>
        </p:txBody>
      </p:sp>
      <p:sp>
        <p:nvSpPr>
          <p:cNvPr id="125" name="Google Shape;125;p17"/>
          <p:cNvSpPr txBox="1"/>
          <p:nvPr/>
        </p:nvSpPr>
        <p:spPr>
          <a:xfrm>
            <a:off x="1447100" y="335550"/>
            <a:ext cx="4351800" cy="56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126" name="Google Shape;126;p17"/>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dirty="0">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i="1" dirty="0">
                <a:solidFill>
                  <a:schemeClr val="dk1"/>
                </a:solidFill>
              </a:rPr>
              <a:t>Image courtesy of the US Geological Survey</a:t>
            </a:r>
            <a:endParaRPr sz="1100" i="1" dirty="0">
              <a:solidFill>
                <a:schemeClr val="dk1"/>
              </a:solidFill>
            </a:endParaRPr>
          </a:p>
          <a:p>
            <a:pPr marL="0" lvl="0" indent="0" algn="l" rtl="0">
              <a:spcBef>
                <a:spcPts val="0"/>
              </a:spcBef>
              <a:spcAft>
                <a:spcPts val="0"/>
              </a:spcAft>
              <a:buNone/>
            </a:pPr>
            <a:endParaRPr sz="3100" dirty="0">
              <a:solidFill>
                <a:schemeClr val="dk1"/>
              </a:solidFill>
              <a:latin typeface="Calibri"/>
              <a:ea typeface="Calibri"/>
              <a:cs typeface="Calibri"/>
              <a:sym typeface="Calibri"/>
            </a:endParaRPr>
          </a:p>
        </p:txBody>
      </p:sp>
      <p:sp>
        <p:nvSpPr>
          <p:cNvPr id="127" name="Google Shape;127;p1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30" name="Google Shape;130;p17"/>
          <p:cNvPicPr preferRelativeResize="0"/>
          <p:nvPr/>
        </p:nvPicPr>
        <p:blipFill>
          <a:blip r:embed="rId3">
            <a:alphaModFix/>
          </a:blip>
          <a:stretch>
            <a:fillRect/>
          </a:stretch>
        </p:blipFill>
        <p:spPr>
          <a:xfrm>
            <a:off x="864888" y="6557218"/>
            <a:ext cx="2914351" cy="300775"/>
          </a:xfrm>
          <a:prstGeom prst="rect">
            <a:avLst/>
          </a:prstGeom>
          <a:noFill/>
          <a:ln>
            <a:noFill/>
          </a:ln>
        </p:spPr>
      </p:pic>
      <p:grpSp>
        <p:nvGrpSpPr>
          <p:cNvPr id="8" name="Group 7">
            <a:extLst>
              <a:ext uri="{FF2B5EF4-FFF2-40B4-BE49-F238E27FC236}">
                <a16:creationId xmlns:a16="http://schemas.microsoft.com/office/drawing/2014/main" id="{7382132D-2E4A-9006-94AF-330C3AF76121}"/>
              </a:ext>
            </a:extLst>
          </p:cNvPr>
          <p:cNvGrpSpPr/>
          <p:nvPr/>
        </p:nvGrpSpPr>
        <p:grpSpPr>
          <a:xfrm>
            <a:off x="601961" y="2112840"/>
            <a:ext cx="3440203" cy="4284351"/>
            <a:chOff x="233267" y="2232154"/>
            <a:chExt cx="3440203" cy="4284351"/>
          </a:xfrm>
        </p:grpSpPr>
        <p:pic>
          <p:nvPicPr>
            <p:cNvPr id="6" name="Picture 5">
              <a:extLst>
                <a:ext uri="{FF2B5EF4-FFF2-40B4-BE49-F238E27FC236}">
                  <a16:creationId xmlns:a16="http://schemas.microsoft.com/office/drawing/2014/main" id="{EEB10EBB-584C-BEF3-9E64-B8113AA000D5}"/>
                </a:ext>
              </a:extLst>
            </p:cNvPr>
            <p:cNvPicPr>
              <a:picLocks noChangeAspect="1"/>
            </p:cNvPicPr>
            <p:nvPr/>
          </p:nvPicPr>
          <p:blipFill>
            <a:blip r:embed="rId4"/>
            <a:srcRect r="52770"/>
            <a:stretch>
              <a:fillRect/>
            </a:stretch>
          </p:blipFill>
          <p:spPr>
            <a:xfrm>
              <a:off x="233267" y="2232154"/>
              <a:ext cx="2662333" cy="4284351"/>
            </a:xfrm>
            <a:prstGeom prst="rect">
              <a:avLst/>
            </a:prstGeom>
          </p:spPr>
        </p:pic>
        <p:pic>
          <p:nvPicPr>
            <p:cNvPr id="7" name="Picture 6">
              <a:extLst>
                <a:ext uri="{FF2B5EF4-FFF2-40B4-BE49-F238E27FC236}">
                  <a16:creationId xmlns:a16="http://schemas.microsoft.com/office/drawing/2014/main" id="{E11A72C9-48EF-55D1-A540-2800E49AC262}"/>
                </a:ext>
              </a:extLst>
            </p:cNvPr>
            <p:cNvPicPr>
              <a:picLocks noChangeAspect="1"/>
            </p:cNvPicPr>
            <p:nvPr/>
          </p:nvPicPr>
          <p:blipFill>
            <a:blip r:embed="rId4"/>
            <a:srcRect l="62202" r="21679"/>
            <a:stretch>
              <a:fillRect/>
            </a:stretch>
          </p:blipFill>
          <p:spPr>
            <a:xfrm>
              <a:off x="2764849" y="2232154"/>
              <a:ext cx="908621" cy="4284351"/>
            </a:xfrm>
            <a:prstGeom prst="rect">
              <a:avLst/>
            </a:prstGeom>
          </p:spPr>
        </p:pic>
      </p:grpSp>
      <p:pic>
        <p:nvPicPr>
          <p:cNvPr id="1026" name="Picture 2">
            <a:extLst>
              <a:ext uri="{FF2B5EF4-FFF2-40B4-BE49-F238E27FC236}">
                <a16:creationId xmlns:a16="http://schemas.microsoft.com/office/drawing/2014/main" id="{E2DACB05-5E68-4E7E-ED31-DCF1EF060D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1839670"/>
            <a:ext cx="3627497" cy="3627497"/>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78;p21">
            <a:extLst>
              <a:ext uri="{FF2B5EF4-FFF2-40B4-BE49-F238E27FC236}">
                <a16:creationId xmlns:a16="http://schemas.microsoft.com/office/drawing/2014/main" id="{694DAF27-8C30-7D0C-6CC5-A23CA844AA3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0"/>
          <p:cNvSpPr txBox="1"/>
          <p:nvPr/>
        </p:nvSpPr>
        <p:spPr>
          <a:xfrm>
            <a:off x="439000" y="3390850"/>
            <a:ext cx="4855200" cy="326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A </a:t>
            </a:r>
            <a:r>
              <a:rPr lang="en-US" sz="1600" b="1">
                <a:solidFill>
                  <a:schemeClr val="dk1"/>
                </a:solidFill>
              </a:rPr>
              <a:t>foreshock</a:t>
            </a:r>
            <a:r>
              <a:rPr lang="en-US" sz="1600">
                <a:solidFill>
                  <a:schemeClr val="dk1"/>
                </a:solidFill>
              </a:rPr>
              <a:t> is a smaller magnitude earthquake that precedes the mainshock. There are no special characteristics of a foreshock that let us know it is a foreshock until the mainshock occurs.</a:t>
            </a:r>
            <a:endParaRPr sz="1600">
              <a:solidFill>
                <a:schemeClr val="dk1"/>
              </a:solidFill>
            </a:endParaRPr>
          </a:p>
          <a:p>
            <a:pPr marL="0" lvl="0" indent="0" algn="l" rtl="0">
              <a:lnSpc>
                <a:spcPct val="115000"/>
              </a:lnSpc>
              <a:spcBef>
                <a:spcPts val="0"/>
              </a:spcBef>
              <a:spcAft>
                <a:spcPts val="0"/>
              </a:spcAft>
              <a:buNone/>
            </a:pP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A </a:t>
            </a:r>
            <a:r>
              <a:rPr lang="en-US" sz="1600" b="1">
                <a:solidFill>
                  <a:schemeClr val="dk1"/>
                </a:solidFill>
              </a:rPr>
              <a:t>mainshock</a:t>
            </a:r>
            <a:r>
              <a:rPr lang="en-US" sz="1600">
                <a:solidFill>
                  <a:schemeClr val="dk1"/>
                </a:solidFill>
              </a:rPr>
              <a:t> is largest magnitude earthquake during an earthquake sequence. </a:t>
            </a:r>
            <a:endParaRPr sz="1600">
              <a:solidFill>
                <a:schemeClr val="dk1"/>
              </a:solidFill>
            </a:endParaRPr>
          </a:p>
          <a:p>
            <a:pPr marL="0" lvl="0" indent="0" algn="l" rtl="0">
              <a:lnSpc>
                <a:spcPct val="115000"/>
              </a:lnSpc>
              <a:spcBef>
                <a:spcPts val="0"/>
              </a:spcBef>
              <a:spcAft>
                <a:spcPts val="0"/>
              </a:spcAft>
              <a:buNone/>
            </a:pPr>
            <a:endParaRPr sz="1600">
              <a:solidFill>
                <a:schemeClr val="dk1"/>
              </a:solidFill>
            </a:endParaRPr>
          </a:p>
          <a:p>
            <a:pPr marL="0" lvl="0" indent="0" algn="l" rtl="0">
              <a:lnSpc>
                <a:spcPct val="115000"/>
              </a:lnSpc>
              <a:spcBef>
                <a:spcPts val="0"/>
              </a:spcBef>
              <a:spcAft>
                <a:spcPts val="0"/>
              </a:spcAft>
              <a:buNone/>
            </a:pPr>
            <a:r>
              <a:rPr lang="en-US" sz="1600" b="1">
                <a:solidFill>
                  <a:schemeClr val="dk1"/>
                </a:solidFill>
              </a:rPr>
              <a:t>Aftershocks</a:t>
            </a:r>
            <a:r>
              <a:rPr lang="en-US" sz="1600">
                <a:solidFill>
                  <a:schemeClr val="dk1"/>
                </a:solidFill>
              </a:rPr>
              <a:t> are smaller earthquakes occurring after a large earthquake as the fault adjusts to the new state of stress.  </a:t>
            </a:r>
            <a:endParaRPr sz="1600">
              <a:solidFill>
                <a:schemeClr val="dk1"/>
              </a:solidFill>
            </a:endParaRPr>
          </a:p>
        </p:txBody>
      </p:sp>
      <p:sp>
        <p:nvSpPr>
          <p:cNvPr id="280" name="Google Shape;280;p30"/>
          <p:cNvSpPr txBox="1"/>
          <p:nvPr/>
        </p:nvSpPr>
        <p:spPr>
          <a:xfrm>
            <a:off x="5500375" y="5494800"/>
            <a:ext cx="3591300" cy="1305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300">
                <a:solidFill>
                  <a:schemeClr val="dk1"/>
                </a:solidFill>
              </a:rPr>
              <a:t>The graph shows how the number of aftershocks and the magnitude of aftershocks decay with increasing time since the main shock. The number of aftershocks also decreases with distance from the main shock.</a:t>
            </a:r>
            <a:endParaRPr sz="1300">
              <a:solidFill>
                <a:schemeClr val="dk1"/>
              </a:solidFill>
            </a:endParaRPr>
          </a:p>
        </p:txBody>
      </p:sp>
      <p:pic>
        <p:nvPicPr>
          <p:cNvPr id="281" name="Google Shape;281;p30"/>
          <p:cNvPicPr preferRelativeResize="0"/>
          <p:nvPr/>
        </p:nvPicPr>
        <p:blipFill>
          <a:blip r:embed="rId5">
            <a:alphaModFix/>
          </a:blip>
          <a:stretch>
            <a:fillRect/>
          </a:stretch>
        </p:blipFill>
        <p:spPr>
          <a:xfrm>
            <a:off x="5500375" y="3466350"/>
            <a:ext cx="3432000" cy="2028450"/>
          </a:xfrm>
          <a:prstGeom prst="rect">
            <a:avLst/>
          </a:prstGeom>
          <a:noFill/>
          <a:ln>
            <a:noFill/>
          </a:ln>
        </p:spPr>
      </p:pic>
      <p:sp>
        <p:nvSpPr>
          <p:cNvPr id="282" name="Google Shape;282;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3" name="A_004_ForeshockAftershock_720.mp4">
            <a:hlinkClick r:id="" action="ppaction://media"/>
            <a:extLst>
              <a:ext uri="{FF2B5EF4-FFF2-40B4-BE49-F238E27FC236}">
                <a16:creationId xmlns:a16="http://schemas.microsoft.com/office/drawing/2014/main" id="{FBF326A0-30C2-A76F-25E6-0BC720FFD46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89402" y="845758"/>
            <a:ext cx="4386487" cy="2479583"/>
          </a:xfrm>
          <a:prstGeom prst="rect">
            <a:avLst/>
          </a:prstGeom>
        </p:spPr>
      </p:pic>
      <p:sp>
        <p:nvSpPr>
          <p:cNvPr id="2" name="Google Shape;178;p21">
            <a:extLst>
              <a:ext uri="{FF2B5EF4-FFF2-40B4-BE49-F238E27FC236}">
                <a16:creationId xmlns:a16="http://schemas.microsoft.com/office/drawing/2014/main" id="{DAD5187D-F8B5-9E26-1229-498E130ECD3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a:extLst>
            <a:ext uri="{FF2B5EF4-FFF2-40B4-BE49-F238E27FC236}">
              <a16:creationId xmlns:a16="http://schemas.microsoft.com/office/drawing/2014/main" id="{D87CF48F-79ED-470B-7A8A-DEA29F166F03}"/>
            </a:ext>
          </a:extLst>
        </p:cNvPr>
        <p:cNvGrpSpPr/>
        <p:nvPr/>
      </p:nvGrpSpPr>
      <p:grpSpPr>
        <a:xfrm>
          <a:off x="0" y="0"/>
          <a:ext cx="0" cy="0"/>
          <a:chOff x="0" y="0"/>
          <a:chExt cx="0" cy="0"/>
        </a:xfrm>
      </p:grpSpPr>
      <p:sp>
        <p:nvSpPr>
          <p:cNvPr id="2" name="Google Shape;282;p30">
            <a:extLst>
              <a:ext uri="{FF2B5EF4-FFF2-40B4-BE49-F238E27FC236}">
                <a16:creationId xmlns:a16="http://schemas.microsoft.com/office/drawing/2014/main" id="{6293A7FB-3F8F-4D98-4D54-2A406E12A37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
        <p:nvSpPr>
          <p:cNvPr id="3" name="TextBox 7">
            <a:extLst>
              <a:ext uri="{FF2B5EF4-FFF2-40B4-BE49-F238E27FC236}">
                <a16:creationId xmlns:a16="http://schemas.microsoft.com/office/drawing/2014/main" id="{A3B6A4E1-7402-CE7B-13ED-EC18E82F2B94}"/>
              </a:ext>
            </a:extLst>
          </p:cNvPr>
          <p:cNvSpPr txBox="1">
            <a:spLocks noChangeArrowheads="1"/>
          </p:cNvSpPr>
          <p:nvPr/>
        </p:nvSpPr>
        <p:spPr bwMode="auto">
          <a:xfrm>
            <a:off x="93850" y="916505"/>
            <a:ext cx="4313100" cy="286232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The map on the right shows historic earthquake activity &gt; M 5 near the mainshock (M8.8) and this aftershock from 1990 to present.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Below is a 3D view of this region, earthquakes are shallow (purple) at the trench and increase in depth towards the west as the Pacific Plate dives beneath the Okhotsk Plate.</a:t>
            </a:r>
          </a:p>
        </p:txBody>
      </p:sp>
      <p:sp>
        <p:nvSpPr>
          <p:cNvPr id="4" name="TextBox 11">
            <a:extLst>
              <a:ext uri="{FF2B5EF4-FFF2-40B4-BE49-F238E27FC236}">
                <a16:creationId xmlns:a16="http://schemas.microsoft.com/office/drawing/2014/main" id="{65CE9E60-B49A-3360-98F9-62F6CAE9311B}"/>
              </a:ext>
            </a:extLst>
          </p:cNvPr>
          <p:cNvSpPr txBox="1">
            <a:spLocks noChangeArrowheads="1"/>
          </p:cNvSpPr>
          <p:nvPr/>
        </p:nvSpPr>
        <p:spPr bwMode="auto">
          <a:xfrm>
            <a:off x="3669862" y="6241657"/>
            <a:ext cx="49111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Images created with the </a:t>
            </a:r>
          </a:p>
          <a:p>
            <a:pPr algn="r" eaLnBrk="1" hangingPunct="1">
              <a:spcBef>
                <a:spcPct val="0"/>
              </a:spcBef>
              <a:buFontTx/>
              <a:buNone/>
            </a:pPr>
            <a:r>
              <a:rPr lang="en-US" altLang="en-US" sz="1400" i="1" dirty="0">
                <a:latin typeface="Arial" panose="020B0604020202020204" pitchFamily="34" charset="0"/>
              </a:rPr>
              <a:t>Interactive Earthquake Browser</a:t>
            </a:r>
          </a:p>
        </p:txBody>
      </p:sp>
      <p:sp>
        <p:nvSpPr>
          <p:cNvPr id="5" name="TextBox 12">
            <a:extLst>
              <a:ext uri="{FF2B5EF4-FFF2-40B4-BE49-F238E27FC236}">
                <a16:creationId xmlns:a16="http://schemas.microsoft.com/office/drawing/2014/main" id="{99B4C96B-AE74-BF1F-8B42-A30F8C8190E5}"/>
              </a:ext>
            </a:extLst>
          </p:cNvPr>
          <p:cNvSpPr txBox="1">
            <a:spLocks noChangeArrowheads="1"/>
          </p:cNvSpPr>
          <p:nvPr/>
        </p:nvSpPr>
        <p:spPr bwMode="auto">
          <a:xfrm>
            <a:off x="290592" y="6274409"/>
            <a:ext cx="3962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Seismicity Cross Section showing earthquakes highlighting the megathrust plate boundary</a:t>
            </a:r>
          </a:p>
        </p:txBody>
      </p:sp>
      <p:pic>
        <p:nvPicPr>
          <p:cNvPr id="11" name="Picture 10">
            <a:extLst>
              <a:ext uri="{FF2B5EF4-FFF2-40B4-BE49-F238E27FC236}">
                <a16:creationId xmlns:a16="http://schemas.microsoft.com/office/drawing/2014/main" id="{33BC036E-4724-7847-E837-2D183C71A58B}"/>
              </a:ext>
            </a:extLst>
          </p:cNvPr>
          <p:cNvPicPr>
            <a:picLocks noChangeAspect="1"/>
          </p:cNvPicPr>
          <p:nvPr/>
        </p:nvPicPr>
        <p:blipFill>
          <a:blip r:embed="rId3"/>
          <a:stretch>
            <a:fillRect/>
          </a:stretch>
        </p:blipFill>
        <p:spPr>
          <a:xfrm>
            <a:off x="269200" y="3813295"/>
            <a:ext cx="3962401" cy="2445008"/>
          </a:xfrm>
          <a:prstGeom prst="rect">
            <a:avLst/>
          </a:prstGeom>
        </p:spPr>
      </p:pic>
      <p:sp>
        <p:nvSpPr>
          <p:cNvPr id="14" name="Google Shape;102;p14">
            <a:extLst>
              <a:ext uri="{FF2B5EF4-FFF2-40B4-BE49-F238E27FC236}">
                <a16:creationId xmlns:a16="http://schemas.microsoft.com/office/drawing/2014/main" id="{6E9BE89E-EB1F-9520-A956-3D2DEB25E3DC}"/>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kumimoji="0" lang="en-US" sz="2000" b="1" i="0" u="none" strike="noStrike" kern="0" cap="none" spc="0" normalizeH="0" baseline="0" noProof="0" dirty="0">
                <a:ln>
                  <a:noFill/>
                </a:ln>
                <a:solidFill>
                  <a:srgbClr val="10478B"/>
                </a:solidFill>
                <a:effectLst/>
                <a:uLnTx/>
                <a:uFillTx/>
                <a:latin typeface="Calibri"/>
                <a:ea typeface="Calibri"/>
                <a:cs typeface="Calibri"/>
                <a:sym typeface="Calibri"/>
              </a:rPr>
            </a:br>
            <a:r>
              <a:rPr kumimoji="0" lang="en-US" sz="2400" b="1" i="0" u="none" strike="noStrike" kern="0" cap="none" spc="0" normalizeH="0" baseline="0" noProof="0" dirty="0">
                <a:ln>
                  <a:noFill/>
                </a:ln>
                <a:solidFill>
                  <a:srgbClr val="10478B"/>
                </a:solidFill>
                <a:effectLst/>
                <a:uLnTx/>
                <a:uFillTx/>
                <a:latin typeface="Arial"/>
                <a:ea typeface="Arial"/>
                <a:cs typeface="Arial"/>
                <a:sym typeface="Arial"/>
              </a:rPr>
              <a:t>Magnitude </a:t>
            </a:r>
            <a:r>
              <a:rPr lang="en-US" sz="2400" b="1" kern="0" dirty="0">
                <a:solidFill>
                  <a:srgbClr val="10478B"/>
                </a:solidFill>
                <a:latin typeface="Arial"/>
                <a:ea typeface="Arial"/>
                <a:cs typeface="Arial"/>
                <a:sym typeface="Arial"/>
              </a:rPr>
              <a:t>7.4</a:t>
            </a:r>
            <a:r>
              <a:rPr kumimoji="0" lang="en-US" sz="2400" b="1" i="0" u="none" strike="noStrike" kern="0" cap="none" spc="0" normalizeH="0" baseline="0" noProof="0" dirty="0">
                <a:ln>
                  <a:noFill/>
                </a:ln>
                <a:solidFill>
                  <a:srgbClr val="10478B"/>
                </a:solidFill>
                <a:effectLst/>
                <a:uLnTx/>
                <a:uFillTx/>
                <a:latin typeface="Arial"/>
                <a:ea typeface="Arial"/>
                <a:cs typeface="Arial"/>
                <a:sym typeface="Arial"/>
              </a:rPr>
              <a:t> </a:t>
            </a:r>
            <a:r>
              <a:rPr lang="en-US" sz="2400" b="1" dirty="0">
                <a:solidFill>
                  <a:srgbClr val="10478B"/>
                </a:solidFill>
                <a:ea typeface="Arial"/>
              </a:rPr>
              <a:t>RUSSIA</a:t>
            </a:r>
            <a:br>
              <a:rPr kumimoji="0" lang="en-US" sz="4300" b="1" i="0" u="none" strike="noStrike" kern="0" cap="none" spc="0" normalizeH="0" baseline="0" noProof="0" dirty="0">
                <a:ln>
                  <a:noFill/>
                </a:ln>
                <a:solidFill>
                  <a:srgbClr val="10478B"/>
                </a:solidFill>
                <a:effectLst/>
                <a:uLnTx/>
                <a:uFillTx/>
                <a:latin typeface="Arial"/>
                <a:ea typeface="Arial"/>
                <a:cs typeface="Arial"/>
                <a:sym typeface="Arial"/>
              </a:rPr>
            </a:br>
            <a:r>
              <a:rPr kumimoji="0" lang="en-US" sz="1800" b="1" i="0" u="none" strike="noStrike" kern="0" cap="none" spc="0" normalizeH="0" baseline="0" noProof="0" dirty="0">
                <a:ln>
                  <a:noFill/>
                </a:ln>
                <a:solidFill>
                  <a:srgbClr val="10478B"/>
                </a:solidFill>
                <a:effectLst/>
                <a:uLnTx/>
                <a:uFillTx/>
                <a:latin typeface="Arial"/>
                <a:cs typeface="Arial"/>
                <a:sym typeface="Arial"/>
              </a:rPr>
              <a:t>Tuesday</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  </a:t>
            </a:r>
            <a:r>
              <a:rPr kumimoji="0" lang="en-US" sz="1800" b="1" i="0" u="none" strike="noStrike" kern="0" cap="none" spc="0" normalizeH="0" baseline="0" noProof="0" dirty="0">
                <a:ln>
                  <a:noFill/>
                </a:ln>
                <a:solidFill>
                  <a:srgbClr val="10478B"/>
                </a:solidFill>
                <a:effectLst/>
                <a:uLnTx/>
                <a:uFillTx/>
                <a:latin typeface="Arial"/>
                <a:cs typeface="Arial"/>
                <a:sym typeface="Arial"/>
              </a:rPr>
              <a:t>July</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 2</a:t>
            </a:r>
            <a:r>
              <a:rPr kumimoji="0" lang="en-US" sz="1800" b="1" i="0" u="none" strike="noStrike" kern="0" cap="none" spc="0" normalizeH="0" baseline="0" noProof="0" dirty="0">
                <a:ln>
                  <a:noFill/>
                </a:ln>
                <a:solidFill>
                  <a:srgbClr val="10478B"/>
                </a:solidFill>
                <a:effectLst/>
                <a:uLnTx/>
                <a:uFillTx/>
                <a:latin typeface="Arial"/>
                <a:cs typeface="Arial"/>
                <a:sym typeface="Arial"/>
              </a:rPr>
              <a:t>9</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 </a:t>
            </a:r>
            <a:r>
              <a:rPr kumimoji="0" lang="en-US" sz="1800" b="1" i="0" u="none" strike="noStrike" kern="0" cap="none" spc="0" normalizeH="0" baseline="0" noProof="0" dirty="0">
                <a:ln>
                  <a:noFill/>
                </a:ln>
                <a:solidFill>
                  <a:srgbClr val="10478B"/>
                </a:solidFill>
                <a:effectLst/>
                <a:uLnTx/>
                <a:uFillTx/>
                <a:latin typeface="Arial"/>
                <a:cs typeface="Arial"/>
                <a:sym typeface="Arial"/>
              </a:rPr>
              <a:t>2025</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 at </a:t>
            </a:r>
            <a:r>
              <a:rPr kumimoji="0" lang="en-US" sz="1800" b="1" i="0" u="none" strike="noStrike" kern="0" cap="none" spc="0" normalizeH="0" baseline="0" noProof="0" dirty="0">
                <a:ln>
                  <a:noFill/>
                </a:ln>
                <a:solidFill>
                  <a:srgbClr val="10478B"/>
                </a:solidFill>
                <a:effectLst/>
                <a:uLnTx/>
                <a:uFillTx/>
                <a:latin typeface="Arial"/>
                <a:cs typeface="Arial"/>
                <a:sym typeface="Arial"/>
              </a:rPr>
              <a:t>23</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a:t>
            </a:r>
            <a:r>
              <a:rPr kumimoji="0" lang="en-US" sz="1800" b="1" i="0" u="none" strike="noStrike" kern="0" cap="none" spc="0" normalizeH="0" baseline="0" noProof="0" dirty="0">
                <a:ln>
                  <a:noFill/>
                </a:ln>
                <a:solidFill>
                  <a:srgbClr val="10478B"/>
                </a:solidFill>
                <a:effectLst/>
                <a:uLnTx/>
                <a:uFillTx/>
                <a:latin typeface="Arial"/>
                <a:cs typeface="Arial"/>
                <a:sym typeface="Arial"/>
              </a:rPr>
              <a:t>24</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a:t>
            </a:r>
            <a:r>
              <a:rPr kumimoji="0" lang="en-US" sz="1800" b="1" i="0" u="none" strike="noStrike" kern="0" cap="none" spc="0" normalizeH="0" baseline="0" noProof="0" dirty="0">
                <a:ln>
                  <a:noFill/>
                </a:ln>
                <a:solidFill>
                  <a:srgbClr val="10478B"/>
                </a:solidFill>
                <a:effectLst/>
                <a:uLnTx/>
                <a:uFillTx/>
                <a:latin typeface="Arial"/>
                <a:cs typeface="Arial"/>
                <a:sym typeface="Arial"/>
              </a:rPr>
              <a:t>50</a:t>
            </a:r>
            <a:r>
              <a:rPr kumimoji="0" lang="en-US" sz="1800" b="1" i="0" u="none" strike="noStrike" kern="0" cap="none" spc="0" normalizeH="0" baseline="0" noProof="0" dirty="0">
                <a:ln>
                  <a:noFill/>
                </a:ln>
                <a:solidFill>
                  <a:srgbClr val="10478B"/>
                </a:solidFill>
                <a:effectLst/>
                <a:uLnTx/>
                <a:uFillTx/>
                <a:latin typeface="Arial"/>
                <a:ea typeface="Arial"/>
                <a:cs typeface="Arial"/>
                <a:sym typeface="Arial"/>
              </a:rPr>
              <a:t> UTC </a:t>
            </a:r>
            <a:endParaRPr kumimoji="0" sz="1800" b="0" i="0" u="none" strike="noStrike" kern="0" cap="none" spc="0" normalizeH="0" baseline="0" noProof="0" dirty="0">
              <a:ln>
                <a:noFill/>
              </a:ln>
              <a:solidFill>
                <a:srgbClr val="10478B"/>
              </a:solidFill>
              <a:effectLst/>
              <a:uLnTx/>
              <a:uFillTx/>
              <a:latin typeface="Arial"/>
              <a:ea typeface="Arial"/>
              <a:cs typeface="Arial"/>
              <a:sym typeface="Arial"/>
            </a:endParaRPr>
          </a:p>
        </p:txBody>
      </p:sp>
      <p:cxnSp>
        <p:nvCxnSpPr>
          <p:cNvPr id="16" name="Straight Arrow Connector 15">
            <a:extLst>
              <a:ext uri="{FF2B5EF4-FFF2-40B4-BE49-F238E27FC236}">
                <a16:creationId xmlns:a16="http://schemas.microsoft.com/office/drawing/2014/main" id="{1315640F-6617-9D81-BE84-890CF229EE67}"/>
              </a:ext>
            </a:extLst>
          </p:cNvPr>
          <p:cNvCxnSpPr/>
          <p:nvPr/>
        </p:nvCxnSpPr>
        <p:spPr>
          <a:xfrm flipH="1" flipV="1">
            <a:off x="7936593" y="3637755"/>
            <a:ext cx="141514" cy="6096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5035BC-38A6-68FA-912F-5DC0E2371B00}"/>
              </a:ext>
            </a:extLst>
          </p:cNvPr>
          <p:cNvSpPr txBox="1"/>
          <p:nvPr/>
        </p:nvSpPr>
        <p:spPr>
          <a:xfrm>
            <a:off x="8078107" y="4087407"/>
            <a:ext cx="644426" cy="276999"/>
          </a:xfrm>
          <a:prstGeom prst="rect">
            <a:avLst/>
          </a:prstGeom>
          <a:noFill/>
        </p:spPr>
        <p:txBody>
          <a:bodyPr wrap="square" rtlCol="0">
            <a:spAutoFit/>
          </a:bodyPr>
          <a:lstStyle/>
          <a:p>
            <a:r>
              <a:rPr lang="en-US" sz="1200" dirty="0">
                <a:solidFill>
                  <a:srgbClr val="FF0000"/>
                </a:solidFill>
              </a:rPr>
              <a:t>M 8.8</a:t>
            </a:r>
          </a:p>
        </p:txBody>
      </p:sp>
      <p:pic>
        <p:nvPicPr>
          <p:cNvPr id="19" name="Picture 18">
            <a:extLst>
              <a:ext uri="{FF2B5EF4-FFF2-40B4-BE49-F238E27FC236}">
                <a16:creationId xmlns:a16="http://schemas.microsoft.com/office/drawing/2014/main" id="{BC135BAC-0B56-9F61-7907-5122418636FB}"/>
              </a:ext>
            </a:extLst>
          </p:cNvPr>
          <p:cNvPicPr>
            <a:picLocks noChangeAspect="1"/>
          </p:cNvPicPr>
          <p:nvPr/>
        </p:nvPicPr>
        <p:blipFill>
          <a:blip r:embed="rId4"/>
          <a:stretch>
            <a:fillRect/>
          </a:stretch>
        </p:blipFill>
        <p:spPr>
          <a:xfrm>
            <a:off x="4437606" y="6145246"/>
            <a:ext cx="1305339" cy="576945"/>
          </a:xfrm>
          <a:prstGeom prst="rect">
            <a:avLst/>
          </a:prstGeom>
        </p:spPr>
      </p:pic>
      <p:pic>
        <p:nvPicPr>
          <p:cNvPr id="12" name="Picture 11">
            <a:extLst>
              <a:ext uri="{FF2B5EF4-FFF2-40B4-BE49-F238E27FC236}">
                <a16:creationId xmlns:a16="http://schemas.microsoft.com/office/drawing/2014/main" id="{10014B63-1DF7-9B94-B469-4224188DBE5B}"/>
              </a:ext>
            </a:extLst>
          </p:cNvPr>
          <p:cNvPicPr>
            <a:picLocks noChangeAspect="1"/>
          </p:cNvPicPr>
          <p:nvPr/>
        </p:nvPicPr>
        <p:blipFill>
          <a:blip r:embed="rId5"/>
          <a:srcRect l="47753" t="12398" r="5951" b="15242"/>
          <a:stretch>
            <a:fillRect/>
          </a:stretch>
        </p:blipFill>
        <p:spPr>
          <a:xfrm>
            <a:off x="4968603" y="551999"/>
            <a:ext cx="4100181" cy="5560495"/>
          </a:xfrm>
          <a:prstGeom prst="rect">
            <a:avLst/>
          </a:prstGeom>
        </p:spPr>
      </p:pic>
      <p:grpSp>
        <p:nvGrpSpPr>
          <p:cNvPr id="24" name="Group 23">
            <a:extLst>
              <a:ext uri="{FF2B5EF4-FFF2-40B4-BE49-F238E27FC236}">
                <a16:creationId xmlns:a16="http://schemas.microsoft.com/office/drawing/2014/main" id="{640FC9A5-D6B5-0085-528F-FBA6C077F8B1}"/>
              </a:ext>
            </a:extLst>
          </p:cNvPr>
          <p:cNvGrpSpPr/>
          <p:nvPr/>
        </p:nvGrpSpPr>
        <p:grpSpPr>
          <a:xfrm>
            <a:off x="7093855" y="3028841"/>
            <a:ext cx="1785799" cy="1614529"/>
            <a:chOff x="4642649" y="3556150"/>
            <a:chExt cx="1785799" cy="1614529"/>
          </a:xfrm>
        </p:grpSpPr>
        <p:cxnSp>
          <p:nvCxnSpPr>
            <p:cNvPr id="15" name="Straight Arrow Connector 14">
              <a:extLst>
                <a:ext uri="{FF2B5EF4-FFF2-40B4-BE49-F238E27FC236}">
                  <a16:creationId xmlns:a16="http://schemas.microsoft.com/office/drawing/2014/main" id="{B17C9103-5DA0-D702-835E-A1AC8E4CE7E4}"/>
                </a:ext>
              </a:extLst>
            </p:cNvPr>
            <p:cNvCxnSpPr>
              <a:cxnSpLocks/>
            </p:cNvCxnSpPr>
            <p:nvPr/>
          </p:nvCxnSpPr>
          <p:spPr>
            <a:xfrm flipH="1" flipV="1">
              <a:off x="4652291" y="4340604"/>
              <a:ext cx="796126" cy="55111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AA06E5B-C5A9-1B07-59E0-39078E91EFCD}"/>
                </a:ext>
              </a:extLst>
            </p:cNvPr>
            <p:cNvSpPr txBox="1"/>
            <p:nvPr/>
          </p:nvSpPr>
          <p:spPr>
            <a:xfrm>
              <a:off x="5369708" y="4893680"/>
              <a:ext cx="644426" cy="276999"/>
            </a:xfrm>
            <a:prstGeom prst="rect">
              <a:avLst/>
            </a:prstGeom>
            <a:noFill/>
          </p:spPr>
          <p:txBody>
            <a:bodyPr wrap="square" rtlCol="0">
              <a:spAutoFit/>
            </a:bodyPr>
            <a:lstStyle/>
            <a:p>
              <a:r>
                <a:rPr lang="en-US" sz="1200" dirty="0">
                  <a:solidFill>
                    <a:srgbClr val="FF0000"/>
                  </a:solidFill>
                </a:rPr>
                <a:t>M 8.8</a:t>
              </a:r>
            </a:p>
          </p:txBody>
        </p:sp>
        <p:cxnSp>
          <p:nvCxnSpPr>
            <p:cNvPr id="20" name="Straight Arrow Connector 19">
              <a:extLst>
                <a:ext uri="{FF2B5EF4-FFF2-40B4-BE49-F238E27FC236}">
                  <a16:creationId xmlns:a16="http://schemas.microsoft.com/office/drawing/2014/main" id="{F4FF3F0D-1802-ADB2-77A5-DA78815A9BF6}"/>
                </a:ext>
              </a:extLst>
            </p:cNvPr>
            <p:cNvCxnSpPr>
              <a:cxnSpLocks/>
            </p:cNvCxnSpPr>
            <p:nvPr/>
          </p:nvCxnSpPr>
          <p:spPr>
            <a:xfrm flipH="1">
              <a:off x="4642649" y="3753399"/>
              <a:ext cx="1186037" cy="14188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EBE1E9D-5C9C-9E30-D24E-671B3EBBE25E}"/>
                </a:ext>
              </a:extLst>
            </p:cNvPr>
            <p:cNvSpPr txBox="1"/>
            <p:nvPr/>
          </p:nvSpPr>
          <p:spPr>
            <a:xfrm>
              <a:off x="5784022" y="3556150"/>
              <a:ext cx="644426" cy="276999"/>
            </a:xfrm>
            <a:prstGeom prst="rect">
              <a:avLst/>
            </a:prstGeom>
            <a:noFill/>
          </p:spPr>
          <p:txBody>
            <a:bodyPr wrap="square" rtlCol="0">
              <a:spAutoFit/>
            </a:bodyPr>
            <a:lstStyle/>
            <a:p>
              <a:r>
                <a:rPr lang="en-US" sz="1200" dirty="0">
                  <a:solidFill>
                    <a:srgbClr val="FF0000"/>
                  </a:solidFill>
                </a:rPr>
                <a:t>M 7.4</a:t>
              </a:r>
            </a:p>
          </p:txBody>
        </p:sp>
      </p:grpSp>
      <p:pic>
        <p:nvPicPr>
          <p:cNvPr id="13" name="Picture 12">
            <a:extLst>
              <a:ext uri="{FF2B5EF4-FFF2-40B4-BE49-F238E27FC236}">
                <a16:creationId xmlns:a16="http://schemas.microsoft.com/office/drawing/2014/main" id="{1C6D0A08-E8D5-751A-735A-0B7B7A5BDFF4}"/>
              </a:ext>
            </a:extLst>
          </p:cNvPr>
          <p:cNvPicPr>
            <a:picLocks noChangeAspect="1"/>
          </p:cNvPicPr>
          <p:nvPr/>
        </p:nvPicPr>
        <p:blipFill>
          <a:blip r:embed="rId6"/>
          <a:stretch>
            <a:fillRect/>
          </a:stretch>
        </p:blipFill>
        <p:spPr>
          <a:xfrm>
            <a:off x="8602790" y="4294476"/>
            <a:ext cx="502964" cy="2408129"/>
          </a:xfrm>
          <a:prstGeom prst="rect">
            <a:avLst/>
          </a:prstGeom>
        </p:spPr>
      </p:pic>
    </p:spTree>
    <p:extLst>
      <p:ext uri="{BB962C8B-B14F-4D97-AF65-F5344CB8AC3E}">
        <p14:creationId xmlns:p14="http://schemas.microsoft.com/office/powerpoint/2010/main" val="2426005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8;p24">
            <a:extLst>
              <a:ext uri="{FF2B5EF4-FFF2-40B4-BE49-F238E27FC236}">
                <a16:creationId xmlns:a16="http://schemas.microsoft.com/office/drawing/2014/main" id="{93C303BA-E823-D79A-E870-8A5265FC0924}"/>
              </a:ext>
            </a:extLst>
          </p:cNvPr>
          <p:cNvSpPr txBox="1"/>
          <p:nvPr/>
        </p:nvSpPr>
        <p:spPr>
          <a:xfrm>
            <a:off x="373993" y="1048188"/>
            <a:ext cx="8396013" cy="96699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solidFill>
                  <a:schemeClr val="dk1"/>
                </a:solidFill>
              </a:rPr>
              <a:t>This Foreshock sequence includes a July 20</a:t>
            </a:r>
            <a:r>
              <a:rPr lang="en-US" sz="1400" baseline="30000" dirty="0">
                <a:solidFill>
                  <a:schemeClr val="dk1"/>
                </a:solidFill>
              </a:rPr>
              <a:t>th</a:t>
            </a:r>
            <a:r>
              <a:rPr lang="en-US" sz="1400" dirty="0">
                <a:solidFill>
                  <a:schemeClr val="dk1"/>
                </a:solidFill>
              </a:rPr>
              <a:t> 2025 Magnitude 7.4 event. The mainshock is thought to be the July 29</a:t>
            </a:r>
            <a:r>
              <a:rPr lang="en-US" sz="1400" baseline="30000" dirty="0">
                <a:solidFill>
                  <a:schemeClr val="dk1"/>
                </a:solidFill>
              </a:rPr>
              <a:t>th</a:t>
            </a:r>
            <a:r>
              <a:rPr lang="en-US" sz="1400" dirty="0">
                <a:solidFill>
                  <a:schemeClr val="dk1"/>
                </a:solidFill>
              </a:rPr>
              <a:t> Magnitude 8.8 event with the September 13</a:t>
            </a:r>
            <a:r>
              <a:rPr lang="en-US" sz="1400" baseline="30000" dirty="0">
                <a:solidFill>
                  <a:schemeClr val="dk1"/>
                </a:solidFill>
              </a:rPr>
              <a:t>th</a:t>
            </a:r>
            <a:r>
              <a:rPr lang="en-US" sz="1400" dirty="0">
                <a:solidFill>
                  <a:schemeClr val="dk1"/>
                </a:solidFill>
              </a:rPr>
              <a:t> Magnitude 7.4 event being the largest aftershock in the sequence. </a:t>
            </a:r>
          </a:p>
          <a:p>
            <a:pPr marL="0" lvl="0" indent="0" algn="l" rtl="0">
              <a:spcBef>
                <a:spcPts val="0"/>
              </a:spcBef>
              <a:spcAft>
                <a:spcPts val="0"/>
              </a:spcAft>
              <a:buNone/>
            </a:pPr>
            <a:endParaRPr lang="en-US" sz="1400" dirty="0">
              <a:solidFill>
                <a:schemeClr val="dk1"/>
              </a:solidFill>
            </a:endParaRPr>
          </a:p>
          <a:p>
            <a:pPr marL="0" lvl="0" indent="0" algn="l" rtl="0">
              <a:spcBef>
                <a:spcPts val="0"/>
              </a:spcBef>
              <a:spcAft>
                <a:spcPts val="0"/>
              </a:spcAft>
              <a:buNone/>
            </a:pPr>
            <a:r>
              <a:rPr lang="en-US" sz="1400" dirty="0">
                <a:solidFill>
                  <a:schemeClr val="dk1"/>
                </a:solidFill>
              </a:rPr>
              <a:t>The Map on the left shows foreshocks from July 20</a:t>
            </a:r>
            <a:r>
              <a:rPr lang="en-US" sz="1400" baseline="30000" dirty="0">
                <a:solidFill>
                  <a:schemeClr val="dk1"/>
                </a:solidFill>
              </a:rPr>
              <a:t>th</a:t>
            </a:r>
            <a:r>
              <a:rPr lang="en-US" sz="1400" dirty="0">
                <a:solidFill>
                  <a:schemeClr val="dk1"/>
                </a:solidFill>
              </a:rPr>
              <a:t> 2025 to July 28</a:t>
            </a:r>
            <a:r>
              <a:rPr lang="en-US" sz="1400" baseline="30000" dirty="0">
                <a:solidFill>
                  <a:schemeClr val="dk1"/>
                </a:solidFill>
              </a:rPr>
              <a:t>th</a:t>
            </a:r>
            <a:r>
              <a:rPr lang="en-US" sz="1400" dirty="0">
                <a:solidFill>
                  <a:schemeClr val="dk1"/>
                </a:solidFill>
              </a:rPr>
              <a:t>. The Map on the right shows the mainshock and all aftershocks from July 29</a:t>
            </a:r>
            <a:r>
              <a:rPr lang="en-US" sz="1400" baseline="30000" dirty="0">
                <a:solidFill>
                  <a:schemeClr val="dk1"/>
                </a:solidFill>
              </a:rPr>
              <a:t>th</a:t>
            </a:r>
            <a:r>
              <a:rPr lang="en-US" sz="1400" dirty="0">
                <a:solidFill>
                  <a:schemeClr val="dk1"/>
                </a:solidFill>
              </a:rPr>
              <a:t> to September 13</a:t>
            </a:r>
            <a:r>
              <a:rPr lang="en-US" sz="1400" baseline="30000" dirty="0">
                <a:solidFill>
                  <a:schemeClr val="dk1"/>
                </a:solidFill>
              </a:rPr>
              <a:t>th </a:t>
            </a:r>
            <a:r>
              <a:rPr lang="en-US" sz="1400" dirty="0">
                <a:solidFill>
                  <a:schemeClr val="dk1"/>
                </a:solidFill>
              </a:rPr>
              <a:t> 2025, all events are shown within a maximum depth of 100 km.  </a:t>
            </a:r>
            <a:endParaRPr sz="1400" dirty="0">
              <a:solidFill>
                <a:schemeClr val="dk1"/>
              </a:solidFill>
            </a:endParaRPr>
          </a:p>
        </p:txBody>
      </p:sp>
      <p:pic>
        <p:nvPicPr>
          <p:cNvPr id="4" name="Picture 3" descr="A picture containing candelabrum, fan, grate&#10;&#10;Description automatically generated">
            <a:extLst>
              <a:ext uri="{FF2B5EF4-FFF2-40B4-BE49-F238E27FC236}">
                <a16:creationId xmlns:a16="http://schemas.microsoft.com/office/drawing/2014/main" id="{B3AB9C42-D1BE-F860-E6D7-E1995EA27D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5" name="Rectangle 4">
            <a:extLst>
              <a:ext uri="{FF2B5EF4-FFF2-40B4-BE49-F238E27FC236}">
                <a16:creationId xmlns:a16="http://schemas.microsoft.com/office/drawing/2014/main" id="{DA92C534-7704-0E7F-6D57-1CDBE8A3A04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8" name="Group 7">
            <a:extLst>
              <a:ext uri="{FF2B5EF4-FFF2-40B4-BE49-F238E27FC236}">
                <a16:creationId xmlns:a16="http://schemas.microsoft.com/office/drawing/2014/main" id="{D5C96F61-6506-4526-D573-C7987C9DAFEA}"/>
              </a:ext>
            </a:extLst>
          </p:cNvPr>
          <p:cNvGrpSpPr/>
          <p:nvPr/>
        </p:nvGrpSpPr>
        <p:grpSpPr>
          <a:xfrm>
            <a:off x="233865" y="2819400"/>
            <a:ext cx="8763934" cy="3775329"/>
            <a:chOff x="234555" y="2249736"/>
            <a:chExt cx="8763934" cy="3775329"/>
          </a:xfrm>
        </p:grpSpPr>
        <p:pic>
          <p:nvPicPr>
            <p:cNvPr id="2" name="Picture 1">
              <a:extLst>
                <a:ext uri="{FF2B5EF4-FFF2-40B4-BE49-F238E27FC236}">
                  <a16:creationId xmlns:a16="http://schemas.microsoft.com/office/drawing/2014/main" id="{3FB95A0C-57C5-1F42-F775-0530AFB9BC49}"/>
                </a:ext>
              </a:extLst>
            </p:cNvPr>
            <p:cNvPicPr>
              <a:picLocks noChangeAspect="1"/>
            </p:cNvPicPr>
            <p:nvPr/>
          </p:nvPicPr>
          <p:blipFill>
            <a:blip r:embed="rId4"/>
            <a:stretch>
              <a:fillRect/>
            </a:stretch>
          </p:blipFill>
          <p:spPr>
            <a:xfrm>
              <a:off x="234555" y="2249736"/>
              <a:ext cx="4306189" cy="3754247"/>
            </a:xfrm>
            <a:prstGeom prst="rect">
              <a:avLst/>
            </a:prstGeom>
          </p:spPr>
        </p:pic>
        <p:sp>
          <p:nvSpPr>
            <p:cNvPr id="7" name="Google Shape;228;p24">
              <a:extLst>
                <a:ext uri="{FF2B5EF4-FFF2-40B4-BE49-F238E27FC236}">
                  <a16:creationId xmlns:a16="http://schemas.microsoft.com/office/drawing/2014/main" id="{7B656EE6-6066-2955-186C-8EEFFD39C5F0}"/>
                </a:ext>
              </a:extLst>
            </p:cNvPr>
            <p:cNvSpPr txBox="1"/>
            <p:nvPr/>
          </p:nvSpPr>
          <p:spPr>
            <a:xfrm>
              <a:off x="475248" y="2273241"/>
              <a:ext cx="2244201" cy="48183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highlight>
                    <a:srgbClr val="ECF9FF"/>
                  </a:highlight>
                </a:rPr>
                <a:t>Foreshock Sequence</a:t>
              </a:r>
              <a:endParaRPr sz="1600" dirty="0">
                <a:solidFill>
                  <a:schemeClr val="dk1"/>
                </a:solidFill>
                <a:highlight>
                  <a:srgbClr val="ECF9FF"/>
                </a:highlight>
              </a:endParaRPr>
            </a:p>
          </p:txBody>
        </p:sp>
        <p:pic>
          <p:nvPicPr>
            <p:cNvPr id="9" name="Picture 8">
              <a:extLst>
                <a:ext uri="{FF2B5EF4-FFF2-40B4-BE49-F238E27FC236}">
                  <a16:creationId xmlns:a16="http://schemas.microsoft.com/office/drawing/2014/main" id="{F56C9B54-7369-6D06-EBC4-D4D833278D87}"/>
                </a:ext>
              </a:extLst>
            </p:cNvPr>
            <p:cNvPicPr>
              <a:picLocks noChangeAspect="1"/>
            </p:cNvPicPr>
            <p:nvPr/>
          </p:nvPicPr>
          <p:blipFill>
            <a:blip r:embed="rId5"/>
            <a:stretch>
              <a:fillRect/>
            </a:stretch>
          </p:blipFill>
          <p:spPr>
            <a:xfrm>
              <a:off x="4687784" y="2266881"/>
              <a:ext cx="4310705" cy="3758184"/>
            </a:xfrm>
            <a:prstGeom prst="rect">
              <a:avLst/>
            </a:prstGeom>
          </p:spPr>
        </p:pic>
        <p:sp>
          <p:nvSpPr>
            <p:cNvPr id="10" name="Google Shape;228;p24">
              <a:extLst>
                <a:ext uri="{FF2B5EF4-FFF2-40B4-BE49-F238E27FC236}">
                  <a16:creationId xmlns:a16="http://schemas.microsoft.com/office/drawing/2014/main" id="{DB80F66B-B57F-64D5-731A-8DB552C94D95}"/>
                </a:ext>
              </a:extLst>
            </p:cNvPr>
            <p:cNvSpPr txBox="1"/>
            <p:nvPr/>
          </p:nvSpPr>
          <p:spPr>
            <a:xfrm>
              <a:off x="4750130" y="2306888"/>
              <a:ext cx="2669968" cy="48183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highlight>
                    <a:srgbClr val="ECF9FF"/>
                  </a:highlight>
                </a:rPr>
                <a:t>Mainshock &amp; Aftershocks</a:t>
              </a:r>
              <a:endParaRPr sz="1600" dirty="0">
                <a:solidFill>
                  <a:schemeClr val="dk1"/>
                </a:solidFill>
                <a:highlight>
                  <a:srgbClr val="ECF9FF"/>
                </a:highlight>
              </a:endParaRPr>
            </a:p>
          </p:txBody>
        </p:sp>
        <p:cxnSp>
          <p:nvCxnSpPr>
            <p:cNvPr id="12" name="Straight Arrow Connector 11">
              <a:extLst>
                <a:ext uri="{FF2B5EF4-FFF2-40B4-BE49-F238E27FC236}">
                  <a16:creationId xmlns:a16="http://schemas.microsoft.com/office/drawing/2014/main" id="{99C1BA91-E0F7-97DF-37F0-13DA949D999F}"/>
                </a:ext>
              </a:extLst>
            </p:cNvPr>
            <p:cNvCxnSpPr>
              <a:cxnSpLocks/>
            </p:cNvCxnSpPr>
            <p:nvPr/>
          </p:nvCxnSpPr>
          <p:spPr>
            <a:xfrm flipV="1">
              <a:off x="6679933" y="2952306"/>
              <a:ext cx="1173983" cy="70027"/>
            </a:xfrm>
            <a:prstGeom prst="straightConnector1">
              <a:avLst/>
            </a:prstGeom>
            <a:ln>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6D31384-AB1D-76F1-BF20-624A8B2FB4B5}"/>
                </a:ext>
              </a:extLst>
            </p:cNvPr>
            <p:cNvCxnSpPr>
              <a:cxnSpLocks/>
            </p:cNvCxnSpPr>
            <p:nvPr/>
          </p:nvCxnSpPr>
          <p:spPr>
            <a:xfrm flipV="1">
              <a:off x="6497053" y="3423683"/>
              <a:ext cx="1363951" cy="99163"/>
            </a:xfrm>
            <a:prstGeom prst="straightConnector1">
              <a:avLst/>
            </a:prstGeom>
            <a:ln>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17" name="Google Shape;228;p24">
              <a:extLst>
                <a:ext uri="{FF2B5EF4-FFF2-40B4-BE49-F238E27FC236}">
                  <a16:creationId xmlns:a16="http://schemas.microsoft.com/office/drawing/2014/main" id="{2A634C08-DEE3-2BBB-DF5D-CEBDE2430188}"/>
                </a:ext>
              </a:extLst>
            </p:cNvPr>
            <p:cNvSpPr txBox="1"/>
            <p:nvPr/>
          </p:nvSpPr>
          <p:spPr>
            <a:xfrm>
              <a:off x="5200323" y="3307255"/>
              <a:ext cx="1354628" cy="4151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highlight>
                    <a:srgbClr val="ECF9FF"/>
                  </a:highlight>
                </a:rPr>
                <a:t>July 29 M8.8</a:t>
              </a:r>
              <a:endParaRPr sz="1600" dirty="0">
                <a:solidFill>
                  <a:schemeClr val="dk1"/>
                </a:solidFill>
                <a:highlight>
                  <a:srgbClr val="ECF9FF"/>
                </a:highlight>
              </a:endParaRPr>
            </a:p>
          </p:txBody>
        </p:sp>
        <p:sp>
          <p:nvSpPr>
            <p:cNvPr id="18" name="Google Shape;228;p24">
              <a:extLst>
                <a:ext uri="{FF2B5EF4-FFF2-40B4-BE49-F238E27FC236}">
                  <a16:creationId xmlns:a16="http://schemas.microsoft.com/office/drawing/2014/main" id="{3ACF2D4C-4C13-EF5F-82D6-36CA1525DAF3}"/>
                </a:ext>
              </a:extLst>
            </p:cNvPr>
            <p:cNvSpPr txBox="1"/>
            <p:nvPr/>
          </p:nvSpPr>
          <p:spPr>
            <a:xfrm>
              <a:off x="5317687" y="2825664"/>
              <a:ext cx="1405429" cy="4151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highlight>
                    <a:srgbClr val="ECF9FF"/>
                  </a:highlight>
                </a:rPr>
                <a:t>Sept 13 M7.4</a:t>
              </a:r>
              <a:endParaRPr sz="1600" dirty="0">
                <a:solidFill>
                  <a:schemeClr val="dk1"/>
                </a:solidFill>
                <a:highlight>
                  <a:srgbClr val="ECF9FF"/>
                </a:highlight>
              </a:endParaRPr>
            </a:p>
          </p:txBody>
        </p:sp>
        <p:cxnSp>
          <p:nvCxnSpPr>
            <p:cNvPr id="20" name="Straight Arrow Connector 19">
              <a:extLst>
                <a:ext uri="{FF2B5EF4-FFF2-40B4-BE49-F238E27FC236}">
                  <a16:creationId xmlns:a16="http://schemas.microsoft.com/office/drawing/2014/main" id="{D329F379-2111-51F5-C16B-06BC5DC9BC04}"/>
                </a:ext>
              </a:extLst>
            </p:cNvPr>
            <p:cNvCxnSpPr>
              <a:cxnSpLocks/>
            </p:cNvCxnSpPr>
            <p:nvPr/>
          </p:nvCxnSpPr>
          <p:spPr>
            <a:xfrm flipV="1">
              <a:off x="2260333" y="3171822"/>
              <a:ext cx="1363951" cy="99163"/>
            </a:xfrm>
            <a:prstGeom prst="straightConnector1">
              <a:avLst/>
            </a:prstGeom>
            <a:ln>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1" name="Google Shape;228;p24">
              <a:extLst>
                <a:ext uri="{FF2B5EF4-FFF2-40B4-BE49-F238E27FC236}">
                  <a16:creationId xmlns:a16="http://schemas.microsoft.com/office/drawing/2014/main" id="{0D5E0120-904C-34FC-ACF5-7F715F237F2A}"/>
                </a:ext>
              </a:extLst>
            </p:cNvPr>
            <p:cNvSpPr txBox="1"/>
            <p:nvPr/>
          </p:nvSpPr>
          <p:spPr>
            <a:xfrm>
              <a:off x="905852" y="3065020"/>
              <a:ext cx="1354628" cy="4151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highlight>
                    <a:srgbClr val="ECF9FF"/>
                  </a:highlight>
                </a:rPr>
                <a:t>July 20 M7.4</a:t>
              </a:r>
              <a:endParaRPr sz="1600" dirty="0">
                <a:solidFill>
                  <a:schemeClr val="dk1"/>
                </a:solidFill>
                <a:highlight>
                  <a:srgbClr val="ECF9FF"/>
                </a:highlight>
              </a:endParaRPr>
            </a:p>
          </p:txBody>
        </p:sp>
      </p:grpSp>
      <p:sp>
        <p:nvSpPr>
          <p:cNvPr id="11" name="Google Shape;178;p21">
            <a:extLst>
              <a:ext uri="{FF2B5EF4-FFF2-40B4-BE49-F238E27FC236}">
                <a16:creationId xmlns:a16="http://schemas.microsoft.com/office/drawing/2014/main" id="{4FB566CF-6091-FAFF-EEEA-843F4CA85D49}"/>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September</a:t>
            </a:r>
            <a:r>
              <a:rPr lang="en-US" sz="1800" b="1" dirty="0">
                <a:solidFill>
                  <a:srgbClr val="10478B"/>
                </a:solidFill>
                <a:latin typeface="Arial"/>
                <a:ea typeface="Arial"/>
                <a:cs typeface="Arial"/>
                <a:sym typeface="Arial"/>
              </a:rPr>
              <a:t> </a:t>
            </a:r>
            <a:r>
              <a:rPr lang="en-US" sz="1800" b="1" dirty="0">
                <a:solidFill>
                  <a:srgbClr val="10478B"/>
                </a:solidFill>
              </a:rPr>
              <a:t>13</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sz="1800" b="1" dirty="0">
                <a:solidFill>
                  <a:srgbClr val="10478B"/>
                </a:solidFill>
              </a:rPr>
              <a:t>2:37:54 (UTC)</a:t>
            </a:r>
            <a:endParaRPr sz="1800" dirty="0">
              <a:solidFill>
                <a:srgbClr val="10478B"/>
              </a:solidFill>
              <a:latin typeface="Arial"/>
              <a:ea typeface="Arial"/>
              <a:cs typeface="Arial"/>
              <a:sym typeface="Arial"/>
            </a:endParaRPr>
          </a:p>
        </p:txBody>
      </p:sp>
      <p:sp>
        <p:nvSpPr>
          <p:cNvPr id="14" name="Google Shape;282;p30">
            <a:extLst>
              <a:ext uri="{FF2B5EF4-FFF2-40B4-BE49-F238E27FC236}">
                <a16:creationId xmlns:a16="http://schemas.microsoft.com/office/drawing/2014/main" id="{B76F7012-01F1-C6DD-4E01-6F8F6E23B887}"/>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69230415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eme1">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35214A92-3834-4F09-8291-BED75903F409}" vid="{81718154-0240-42BB-B584-6D57F25CE38D}"/>
    </a:ext>
  </a:ext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12846</TotalTime>
  <Words>4747</Words>
  <Application>Microsoft Office PowerPoint</Application>
  <PresentationFormat>On-screen Show (4:3)</PresentationFormat>
  <Paragraphs>312</Paragraphs>
  <Slides>21</Slides>
  <Notes>20</Notes>
  <HiddenSlides>0</HiddenSlides>
  <MMClips>2</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21</vt:i4>
      </vt:variant>
    </vt:vector>
  </HeadingPairs>
  <TitlesOfParts>
    <vt:vector size="27" baseType="lpstr">
      <vt:lpstr>ＭＳ Ｐゴシック</vt:lpstr>
      <vt:lpstr>Arial</vt:lpstr>
      <vt:lpstr>Calibri</vt:lpstr>
      <vt:lpstr>2_Office Theme</vt:lpstr>
      <vt:lpstr>Theme1</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Gillian Haberli</cp:lastModifiedBy>
  <cp:revision>909</cp:revision>
  <cp:lastPrinted>2018-01-24T02:26:23Z</cp:lastPrinted>
  <dcterms:created xsi:type="dcterms:W3CDTF">2009-05-31T20:07:40Z</dcterms:created>
  <dcterms:modified xsi:type="dcterms:W3CDTF">2025-09-16T12:49:22Z</dcterms:modified>
</cp:coreProperties>
</file>