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tags/tag9.xml" ContentType="application/vnd.openxmlformats-officedocument.presentationml.tags+xml"/>
  <Override PartName="/ppt/notesSlides/notesSlide8.xml" ContentType="application/vnd.openxmlformats-officedocument.presentationml.notesSlide+xml"/>
  <Override PartName="/ppt/tags/tag10.xml" ContentType="application/vnd.openxmlformats-officedocument.presentationml.tags+xml"/>
  <Override PartName="/ppt/notesSlides/notesSlide9.xml" ContentType="application/vnd.openxmlformats-officedocument.presentationml.notesSlide+xml"/>
  <Override PartName="/ppt/tags/tag11.xml" ContentType="application/vnd.openxmlformats-officedocument.presentationml.tags+xml"/>
  <Override PartName="/ppt/notesSlides/notesSlide10.xml" ContentType="application/vnd.openxmlformats-officedocument.presentationml.notesSlide+xml"/>
  <Override PartName="/ppt/tags/tag12.xml" ContentType="application/vnd.openxmlformats-officedocument.presentationml.tags+xml"/>
  <Override PartName="/ppt/notesSlides/notesSlide11.xml" ContentType="application/vnd.openxmlformats-officedocument.presentationml.notesSlide+xml"/>
  <Override PartName="/ppt/tags/tag13.xml" ContentType="application/vnd.openxmlformats-officedocument.presentationml.tags+xml"/>
  <Override PartName="/ppt/notesSlides/notesSlide12.xml" ContentType="application/vnd.openxmlformats-officedocument.presentationml.notesSlide+xml"/>
  <Override PartName="/ppt/tags/tag14.xml" ContentType="application/vnd.openxmlformats-officedocument.presentationml.tags+xml"/>
  <Override PartName="/ppt/notesSlides/notesSlide13.xml" ContentType="application/vnd.openxmlformats-officedocument.presentationml.notesSlide+xml"/>
  <Override PartName="/ppt/tags/tag15.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16.xml" ContentType="application/vnd.openxmlformats-officedocument.presentationml.tags+xml"/>
  <Override PartName="/ppt/notesSlides/notesSlide17.xml" ContentType="application/vnd.openxmlformats-officedocument.presentationml.notesSlide+xml"/>
  <Override PartName="/ppt/tags/tag17.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24"/>
  </p:notesMasterIdLst>
  <p:sldIdLst>
    <p:sldId id="276" r:id="rId2"/>
    <p:sldId id="443" r:id="rId3"/>
    <p:sldId id="258" r:id="rId4"/>
    <p:sldId id="259" r:id="rId5"/>
    <p:sldId id="260" r:id="rId6"/>
    <p:sldId id="261" r:id="rId7"/>
    <p:sldId id="446" r:id="rId8"/>
    <p:sldId id="262" r:id="rId9"/>
    <p:sldId id="263" r:id="rId10"/>
    <p:sldId id="869" r:id="rId11"/>
    <p:sldId id="867" r:id="rId12"/>
    <p:sldId id="447" r:id="rId13"/>
    <p:sldId id="870" r:id="rId14"/>
    <p:sldId id="264" r:id="rId15"/>
    <p:sldId id="269" r:id="rId16"/>
    <p:sldId id="270" r:id="rId17"/>
    <p:sldId id="439" r:id="rId18"/>
    <p:sldId id="441" r:id="rId19"/>
    <p:sldId id="272" r:id="rId20"/>
    <p:sldId id="273" r:id="rId21"/>
    <p:sldId id="274" r:id="rId22"/>
    <p:sldId id="275" r:id="rId23"/>
  </p:sldIdLst>
  <p:sldSz cx="9144000" cy="6858000" type="screen4x3"/>
  <p:notesSz cx="7315200" cy="9601200"/>
  <p:custDataLst>
    <p:tags r:id="rId25"/>
  </p:custData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A8A308A-EBCA-4DC6-AEFC-278E822427DD}" v="3" dt="2024-12-20T16:34:08.111"/>
    <p1510:client id="{4AF8A59F-00FE-4895-B082-B676E1E7BD3F}" v="15" dt="2024-12-19T19:14:36.63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5" d="100"/>
          <a:sy n="105" d="100"/>
        </p:scale>
        <p:origin x="1794" y="11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illian Haberli" userId="5b303df6-96cc-486b-8cd4-b927288f9a21" providerId="ADAL" clId="{1A8A308A-EBCA-4DC6-AEFC-278E822427DD}"/>
    <pc:docChg chg="addSld delSld modSld">
      <pc:chgData name="Gillian Haberli" userId="5b303df6-96cc-486b-8cd4-b927288f9a21" providerId="ADAL" clId="{1A8A308A-EBCA-4DC6-AEFC-278E822427DD}" dt="2024-12-20T16:34:08.111" v="4"/>
      <pc:docMkLst>
        <pc:docMk/>
      </pc:docMkLst>
      <pc:sldChg chg="addSp modSp add modNotes">
        <pc:chgData name="Gillian Haberli" userId="5b303df6-96cc-486b-8cd4-b927288f9a21" providerId="ADAL" clId="{1A8A308A-EBCA-4DC6-AEFC-278E822427DD}" dt="2024-12-20T16:34:06.196" v="3"/>
        <pc:sldMkLst>
          <pc:docMk/>
          <pc:sldMk cId="0" sldId="269"/>
        </pc:sldMkLst>
        <pc:spChg chg="add mod">
          <ac:chgData name="Gillian Haberli" userId="5b303df6-96cc-486b-8cd4-b927288f9a21" providerId="ADAL" clId="{1A8A308A-EBCA-4DC6-AEFC-278E822427DD}" dt="2024-12-20T16:34:06.196" v="3"/>
          <ac:spMkLst>
            <pc:docMk/>
            <pc:sldMk cId="0" sldId="269"/>
            <ac:spMk id="2" creationId="{C3959D34-C846-0518-0E03-6246F7D19083}"/>
          </ac:spMkLst>
        </pc:spChg>
      </pc:sldChg>
      <pc:sldChg chg="addSp modSp add modNotes">
        <pc:chgData name="Gillian Haberli" userId="5b303df6-96cc-486b-8cd4-b927288f9a21" providerId="ADAL" clId="{1A8A308A-EBCA-4DC6-AEFC-278E822427DD}" dt="2024-12-20T16:34:08.111" v="4"/>
        <pc:sldMkLst>
          <pc:docMk/>
          <pc:sldMk cId="0" sldId="270"/>
        </pc:sldMkLst>
        <pc:spChg chg="add mod">
          <ac:chgData name="Gillian Haberli" userId="5b303df6-96cc-486b-8cd4-b927288f9a21" providerId="ADAL" clId="{1A8A308A-EBCA-4DC6-AEFC-278E822427DD}" dt="2024-12-20T16:34:08.111" v="4"/>
          <ac:spMkLst>
            <pc:docMk/>
            <pc:sldMk cId="0" sldId="270"/>
            <ac:spMk id="2" creationId="{EF4A3535-B32C-4D2C-833D-91357510A155}"/>
          </ac:spMkLst>
        </pc:spChg>
      </pc:sldChg>
      <pc:sldChg chg="del">
        <pc:chgData name="Gillian Haberli" userId="5b303df6-96cc-486b-8cd4-b927288f9a21" providerId="ADAL" clId="{1A8A308A-EBCA-4DC6-AEFC-278E822427DD}" dt="2024-12-19T21:26:17.887" v="0" actId="47"/>
        <pc:sldMkLst>
          <pc:docMk/>
          <pc:sldMk cId="0" sldId="871"/>
        </pc:sldMkLst>
      </pc:sldChg>
      <pc:sldChg chg="del">
        <pc:chgData name="Gillian Haberli" userId="5b303df6-96cc-486b-8cd4-b927288f9a21" providerId="ADAL" clId="{1A8A308A-EBCA-4DC6-AEFC-278E822427DD}" dt="2024-12-19T21:26:19.062" v="1" actId="47"/>
        <pc:sldMkLst>
          <pc:docMk/>
          <pc:sldMk cId="0" sldId="872"/>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3170238" cy="479425"/>
          </a:xfrm>
          <a:prstGeom prst="rect">
            <a:avLst/>
          </a:prstGeom>
          <a:noFill/>
          <a:ln>
            <a:noFill/>
          </a:ln>
        </p:spPr>
        <p:txBody>
          <a:bodyPr spcFirstLastPara="1" wrap="square" lIns="96650" tIns="48325" rIns="96650" bIns="48325" anchor="t" anchorCtr="0">
            <a:noAutofit/>
          </a:bodyPr>
          <a:lstStyle>
            <a:lvl1pPr marR="0" lvl="0" algn="l" rtl="0">
              <a:spcBef>
                <a:spcPts val="0"/>
              </a:spcBef>
              <a:spcAft>
                <a:spcPts val="0"/>
              </a:spcAft>
              <a:buSzPts val="1400"/>
              <a:buNone/>
              <a:defRPr sz="13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4143375" y="0"/>
            <a:ext cx="3170238" cy="479425"/>
          </a:xfrm>
          <a:prstGeom prst="rect">
            <a:avLst/>
          </a:prstGeom>
          <a:noFill/>
          <a:ln>
            <a:noFill/>
          </a:ln>
        </p:spPr>
        <p:txBody>
          <a:bodyPr spcFirstLastPara="1" wrap="square" lIns="96650" tIns="48325" rIns="96650" bIns="48325" anchor="t" anchorCtr="0">
            <a:noAutofit/>
          </a:bodyPr>
          <a:lstStyle>
            <a:lvl1pPr marR="0" lvl="0" algn="r" rtl="0">
              <a:spcBef>
                <a:spcPts val="0"/>
              </a:spcBef>
              <a:spcAft>
                <a:spcPts val="0"/>
              </a:spcAft>
              <a:buSzPts val="1400"/>
              <a:buNone/>
              <a:defRPr sz="13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731838" y="4560888"/>
            <a:ext cx="5851525" cy="4319587"/>
          </a:xfrm>
          <a:prstGeom prst="rect">
            <a:avLst/>
          </a:prstGeom>
          <a:noFill/>
          <a:ln>
            <a:noFill/>
          </a:ln>
        </p:spPr>
        <p:txBody>
          <a:bodyPr spcFirstLastPara="1" wrap="square" lIns="96650" tIns="48325" rIns="96650" bIns="48325" anchor="t" anchorCtr="0">
            <a:noAutofit/>
          </a:bodyPr>
          <a:lstStyle>
            <a:lvl1pPr marL="457200" marR="0" lvl="0"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9120188"/>
            <a:ext cx="3170238" cy="479425"/>
          </a:xfrm>
          <a:prstGeom prst="rect">
            <a:avLst/>
          </a:prstGeom>
          <a:noFill/>
          <a:ln>
            <a:noFill/>
          </a:ln>
        </p:spPr>
        <p:txBody>
          <a:bodyPr spcFirstLastPara="1" wrap="square" lIns="96650" tIns="48325" rIns="96650" bIns="48325" anchor="b" anchorCtr="0">
            <a:noAutofit/>
          </a:bodyPr>
          <a:lstStyle>
            <a:lvl1pPr marR="0" lvl="0" algn="l" rtl="0">
              <a:spcBef>
                <a:spcPts val="0"/>
              </a:spcBef>
              <a:spcAft>
                <a:spcPts val="0"/>
              </a:spcAft>
              <a:buSzPts val="1400"/>
              <a:buNone/>
              <a:defRPr sz="13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8" name="Google Shape;8;n"/>
          <p:cNvSpPr txBox="1">
            <a:spLocks noGrp="1"/>
          </p:cNvSpPr>
          <p:nvPr>
            <p:ph type="sldNum" idx="12"/>
          </p:nvPr>
        </p:nvSpPr>
        <p:spPr>
          <a:xfrm>
            <a:off x="4143375" y="9120188"/>
            <a:ext cx="3170238" cy="479425"/>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300" b="0" i="0" u="none" strike="noStrike" cap="none">
                <a:solidFill>
                  <a:schemeClr val="dk1"/>
                </a:solidFill>
                <a:latin typeface="Calibri"/>
                <a:ea typeface="Calibri"/>
                <a:cs typeface="Calibri"/>
                <a:sym typeface="Calibri"/>
              </a:rPr>
              <a:t>‹#›</a:t>
            </a:fld>
            <a:endParaRPr sz="13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www.sonel.org/spip.php?page=gps&amp;idStation=874"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www.tectonics.caltech.edu/research/canto/gps.html"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Google Shape;170;g315350e25af_0_6: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71" name="Google Shape;171;g315350e25af_0_6:notes"/>
          <p:cNvSpPr txBox="1">
            <a:spLocks noGrp="1"/>
          </p:cNvSpPr>
          <p:nvPr>
            <p:ph type="body" idx="1"/>
          </p:nvPr>
        </p:nvSpPr>
        <p:spPr>
          <a:xfrm>
            <a:off x="731838" y="4560888"/>
            <a:ext cx="5851500" cy="4319700"/>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r>
              <a:rPr lang="en-US"/>
              <a:t>If you are running this slide deck on a mac you may have trouble with the links, the full URLS are listed here:</a:t>
            </a:r>
            <a:br>
              <a:rPr lang="en-US"/>
            </a:br>
            <a:endParaRPr lang="en-US"/>
          </a:p>
          <a:p>
            <a:pPr marL="0" lvl="0" indent="0" algn="l" rtl="0">
              <a:spcBef>
                <a:spcPts val="0"/>
              </a:spcBef>
              <a:spcAft>
                <a:spcPts val="0"/>
              </a:spcAft>
              <a:buNone/>
            </a:pPr>
            <a:r>
              <a:rPr lang="en-US"/>
              <a:t>Color-coding for grade levels- Middle School: https://docs.google.com/document/d/1PcTLPrp1Dr1nc0jUGFi03Ni44FUhzdpY32YcFDXiM5s/edit?tab=t.0</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a:t>Color-coding for grade levels- High School: https://docs.google.com/document/d/1A9qCrAtOxL1sJrCkDwNCMBwBhRm9pw3lFP3C60hpqBE/edit?tab=t.0</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a:t>Color-coding for grade levels- College: https://docs.google.com/document/d/1YgDZjuXrINA-kcZ6mnDMXJgy3rp7xn-yuyl4Ef-_xw8/edit?tab=t.0</a:t>
            </a:r>
          </a:p>
          <a:p>
            <a:pPr marL="0" lvl="0" indent="0" algn="l" rtl="0">
              <a:spcBef>
                <a:spcPts val="0"/>
              </a:spcBef>
              <a:spcAft>
                <a:spcPts val="0"/>
              </a:spcAft>
              <a:buNone/>
            </a:pPr>
            <a:endParaRPr lang="en-US"/>
          </a:p>
          <a:p>
            <a:pPr marL="0" lvl="0" indent="0" algn="l" rtl="0">
              <a:spcBef>
                <a:spcPts val="0"/>
              </a:spcBef>
              <a:spcAft>
                <a:spcPts val="0"/>
              </a:spcAft>
              <a:buNone/>
            </a:pPr>
            <a:r>
              <a:rPr lang="en-US"/>
              <a:t>Fill in the blank sub-plans: https://docs.google.com/document/d/1iURX9H_4q2hAIZ5dB4i4jKiyrjQ3g4YZzzMcd6Ki_uE/edit?tab=t.0</a:t>
            </a:r>
          </a:p>
        </p:txBody>
      </p:sp>
      <p:sp>
        <p:nvSpPr>
          <p:cNvPr id="172" name="Google Shape;172;g315350e25af_0_6:notes"/>
          <p:cNvSpPr txBox="1">
            <a:spLocks noGrp="1"/>
          </p:cNvSpPr>
          <p:nvPr>
            <p:ph type="sldNum" idx="12"/>
          </p:nvPr>
        </p:nvSpPr>
        <p:spPr>
          <a:xfrm>
            <a:off x="4143375" y="9120188"/>
            <a:ext cx="3170100" cy="479400"/>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300" b="0" i="0" u="none" strike="noStrike" cap="none">
                <a:solidFill>
                  <a:schemeClr val="dk1"/>
                </a:solidFill>
                <a:latin typeface="Calibri"/>
                <a:ea typeface="Calibri"/>
                <a:cs typeface="Calibri"/>
                <a:sym typeface="Calibri"/>
              </a:rPr>
              <a:t>1</a:t>
            </a:fld>
            <a:endParaRPr sz="13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CEC773E2-E617-2B4B-A043-C971A96556B3}" type="slidenum">
              <a:rPr lang="en-US" smtClean="0"/>
              <a:pPr>
                <a:defRPr/>
              </a:pPr>
              <a:t>10</a:t>
            </a:fld>
            <a:endParaRPr lang="en-US"/>
          </a:p>
        </p:txBody>
      </p:sp>
    </p:spTree>
    <p:extLst>
      <p:ext uri="{BB962C8B-B14F-4D97-AF65-F5344CB8AC3E}">
        <p14:creationId xmlns:p14="http://schemas.microsoft.com/office/powerpoint/2010/main" val="18637823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CEC773E2-E617-2B4B-A043-C971A96556B3}" type="slidenum">
              <a:rPr lang="en-US" smtClean="0"/>
              <a:pPr>
                <a:defRPr/>
              </a:pPr>
              <a:t>11</a:t>
            </a:fld>
            <a:endParaRPr lang="en-US"/>
          </a:p>
        </p:txBody>
      </p:sp>
    </p:spTree>
    <p:extLst>
      <p:ext uri="{BB962C8B-B14F-4D97-AF65-F5344CB8AC3E}">
        <p14:creationId xmlns:p14="http://schemas.microsoft.com/office/powerpoint/2010/main" val="20141517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3335F95B-C00A-0DE5-3F91-0D6175EA0EF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F4B172AB-AADB-6A15-36AA-85C35A89433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15363" name="Slide Number Placeholder 3">
            <a:extLst>
              <a:ext uri="{FF2B5EF4-FFF2-40B4-BE49-F238E27FC236}">
                <a16:creationId xmlns:a16="http://schemas.microsoft.com/office/drawing/2014/main" id="{708B6FCB-1E7A-E84B-DDDF-3EF582540DE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7C19544D-C64E-40E9-AD48-C85370121809}" type="slidenum">
              <a:rPr lang="en-US" altLang="en-US" sz="1300"/>
              <a:pPr>
                <a:spcBef>
                  <a:spcPct val="0"/>
                </a:spcBef>
              </a:pPr>
              <a:t>12</a:t>
            </a:fld>
            <a:endParaRPr lang="en-US" altLang="en-US" sz="1300"/>
          </a:p>
        </p:txBody>
      </p:sp>
    </p:spTree>
    <p:extLst>
      <p:ext uri="{BB962C8B-B14F-4D97-AF65-F5344CB8AC3E}">
        <p14:creationId xmlns:p14="http://schemas.microsoft.com/office/powerpoint/2010/main" val="25701143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a:ea typeface="Calibri" panose="020F0502020204030204" pitchFamily="34" charset="0"/>
                <a:cs typeface="Arial" panose="020B0604020202020204" pitchFamily="34" charset="0"/>
              </a:rPr>
              <a:t>Using locations and depths of thousands of earthquakes, we can determine the depth to the megathrust plate boundary between the Australia and Pacific plates.  The map on the right shows depth contours to the top of the subducting Australia Plate below the plate boundary.  </a:t>
            </a:r>
            <a:r>
              <a:rPr lang="en-US" sz="1200">
                <a:effectLst/>
                <a:ea typeface="Calibri" panose="020F0502020204030204" pitchFamily="34" charset="0"/>
                <a:cs typeface="Arial" panose="020B0604020202020204" pitchFamily="34" charset="0"/>
              </a:rPr>
              <a:t>The December 17 earthquake (red star) occurred just west of the 50-km-depth contour.  Given the 57 km depth of the hypocenter, this means the December 17 earthquake is an “intraplate” earthquake that occurred </a:t>
            </a:r>
            <a:r>
              <a:rPr lang="en-US" sz="1200" u="sng">
                <a:effectLst/>
                <a:ea typeface="Calibri" panose="020F0502020204030204" pitchFamily="34" charset="0"/>
                <a:cs typeface="Arial" panose="020B0604020202020204" pitchFamily="34" charset="0"/>
              </a:rPr>
              <a:t>within</a:t>
            </a:r>
            <a:r>
              <a:rPr lang="en-US" sz="1200">
                <a:effectLst/>
                <a:ea typeface="Calibri" panose="020F0502020204030204" pitchFamily="34" charset="0"/>
                <a:cs typeface="Arial" panose="020B0604020202020204" pitchFamily="34" charset="0"/>
              </a:rPr>
              <a:t> the top part of the subducting Australia Plate.  </a:t>
            </a:r>
            <a:br>
              <a:rPr lang="en-US" sz="1200">
                <a:effectLst/>
                <a:ea typeface="Calibri" panose="020F0502020204030204" pitchFamily="34" charset="0"/>
                <a:cs typeface="Arial" panose="020B0604020202020204" pitchFamily="34" charset="0"/>
              </a:rPr>
            </a:br>
            <a:br>
              <a:rPr lang="en-US" sz="1200">
                <a:effectLst/>
                <a:ea typeface="Calibri" panose="020F0502020204030204" pitchFamily="34" charset="0"/>
                <a:cs typeface="Arial" panose="020B0604020202020204" pitchFamily="34" charset="0"/>
              </a:rPr>
            </a:br>
            <a:r>
              <a:rPr lang="en-US" sz="1200">
                <a:effectLst/>
                <a:ea typeface="Calibri" panose="020F0502020204030204" pitchFamily="34" charset="0"/>
                <a:cs typeface="Arial" panose="020B0604020202020204" pitchFamily="34" charset="0"/>
              </a:rPr>
              <a:t>At the New Hebrides Trench</a:t>
            </a:r>
            <a:r>
              <a:rPr lang="en-US" sz="1200">
                <a:ea typeface="Calibri" panose="020F0502020204030204" pitchFamily="34" charset="0"/>
                <a:cs typeface="Arial" panose="020B0604020202020204" pitchFamily="34" charset="0"/>
              </a:rPr>
              <a:t>, the Australia Plate initially descends at a shallow angle.  As shown in the inset cross section diagram, the subducting plate arches over, </a:t>
            </a:r>
            <a:r>
              <a:rPr lang="en-US" sz="1200">
                <a:effectLst/>
                <a:ea typeface="Calibri" panose="020F0502020204030204" pitchFamily="34" charset="0"/>
                <a:cs typeface="Arial" panose="020B0604020202020204" pitchFamily="34" charset="0"/>
              </a:rPr>
              <a:t>diving at steeper angles with increasing depth.  This bending puts the top part of the subducting plate under tension, and it occasionally fractures to produce intraplate earthquakes such as the December 17 event.  These “bending stress” earthquakes are common in subduction zones worldwide.</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a:effectLst/>
              <a:ea typeface="Calibri" panose="020F0502020204030204" pitchFamily="34" charset="0"/>
              <a:cs typeface="Arial" panose="020B0604020202020204" pitchFamily="34" charset="0"/>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a:ea typeface="Calibri" panose="020F0502020204030204" pitchFamily="34" charset="0"/>
              <a:cs typeface="Arial" panose="020B0604020202020204" pitchFamily="34" charset="0"/>
            </a:endParaRPr>
          </a:p>
          <a:p>
            <a:endParaRPr lang="en-US"/>
          </a:p>
        </p:txBody>
      </p:sp>
      <p:sp>
        <p:nvSpPr>
          <p:cNvPr id="4" name="Slide Number Placeholder 3"/>
          <p:cNvSpPr>
            <a:spLocks noGrp="1"/>
          </p:cNvSpPr>
          <p:nvPr>
            <p:ph type="sldNum" sz="quarter" idx="5"/>
          </p:nvPr>
        </p:nvSpPr>
        <p:spPr/>
        <p:txBody>
          <a:bodyPr/>
          <a:lstStyle/>
          <a:p>
            <a:pPr>
              <a:defRPr/>
            </a:pPr>
            <a:fld id="{CEC773E2-E617-2B4B-A043-C971A96556B3}" type="slidenum">
              <a:rPr lang="en-US" smtClean="0"/>
              <a:pPr>
                <a:defRPr/>
              </a:pPr>
              <a:t>13</a:t>
            </a:fld>
            <a:endParaRPr lang="en-US"/>
          </a:p>
        </p:txBody>
      </p:sp>
    </p:spTree>
    <p:extLst>
      <p:ext uri="{BB962C8B-B14F-4D97-AF65-F5344CB8AC3E}">
        <p14:creationId xmlns:p14="http://schemas.microsoft.com/office/powerpoint/2010/main" val="20141517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Google Shape;197;g2bd3eaa297d_0_2: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8" name="Google Shape;198;g2bd3eaa297d_0_2: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spcBef>
                <a:spcPts val="360"/>
              </a:spcBef>
              <a:spcAft>
                <a:spcPts val="0"/>
              </a:spcAft>
              <a:buNone/>
            </a:pPr>
            <a:r>
              <a:rPr lang="en-US"/>
              <a:t>This can be given to high school students as long as you point out the key for each of the images. The image at the bottom shows a cross section of the subduction zone and allows students to look at the depth that earthquakes are occurring.</a:t>
            </a:r>
            <a:endParaRPr/>
          </a:p>
        </p:txBody>
      </p:sp>
      <p:sp>
        <p:nvSpPr>
          <p:cNvPr id="199" name="Google Shape;199;g2bd3eaa297d_0_2: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g2d7105aa14d_1_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8" name="Google Shape;238;g2d7105aa14d_1_0: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spcBef>
                <a:spcPts val="360"/>
              </a:spcBef>
              <a:spcAft>
                <a:spcPts val="0"/>
              </a:spcAft>
              <a:buNone/>
            </a:pPr>
            <a:r>
              <a:rPr lang="en-US"/>
              <a:t>Background image from Google Maps</a:t>
            </a:r>
            <a:endParaRPr/>
          </a:p>
          <a:p>
            <a:pPr marL="0" lvl="0" indent="0" algn="l" rtl="0">
              <a:spcBef>
                <a:spcPts val="360"/>
              </a:spcBef>
              <a:spcAft>
                <a:spcPts val="0"/>
              </a:spcAft>
              <a:buNone/>
            </a:pPr>
            <a:r>
              <a:rPr lang="en-US"/>
              <a:t>Station image from SONEL </a:t>
            </a:r>
            <a:r>
              <a:rPr lang="en-US" u="sng">
                <a:solidFill>
                  <a:schemeClr val="hlink"/>
                </a:solidFill>
                <a:hlinkClick r:id="rId3"/>
              </a:rPr>
              <a:t>https://www.sonel.org/spip.php?page=gps&amp;idStation=874</a:t>
            </a:r>
            <a:r>
              <a:rPr lang="en-US"/>
              <a:t> </a:t>
            </a:r>
            <a:endParaRPr/>
          </a:p>
        </p:txBody>
      </p:sp>
      <p:sp>
        <p:nvSpPr>
          <p:cNvPr id="239" name="Google Shape;239;g2d7105aa14d_1_0: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2"/>
        <p:cNvGrpSpPr/>
        <p:nvPr/>
      </p:nvGrpSpPr>
      <p:grpSpPr>
        <a:xfrm>
          <a:off x="0" y="0"/>
          <a:ext cx="0" cy="0"/>
          <a:chOff x="0" y="0"/>
          <a:chExt cx="0" cy="0"/>
        </a:xfrm>
      </p:grpSpPr>
      <p:sp>
        <p:nvSpPr>
          <p:cNvPr id="263" name="Google Shape;263;g2d7105aa14d_1_27: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4" name="Google Shape;264;g2d7105aa14d_1_27: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spcBef>
                <a:spcPts val="360"/>
              </a:spcBef>
              <a:spcAft>
                <a:spcPts val="0"/>
              </a:spcAft>
              <a:buNone/>
            </a:pPr>
            <a:r>
              <a:rPr lang="en-US"/>
              <a:t>Background image from Google Maps</a:t>
            </a:r>
            <a:endParaRPr/>
          </a:p>
          <a:p>
            <a:pPr marL="0" lvl="0" indent="0" algn="l" rtl="0">
              <a:spcBef>
                <a:spcPts val="360"/>
              </a:spcBef>
              <a:spcAft>
                <a:spcPts val="0"/>
              </a:spcAft>
              <a:buNone/>
            </a:pPr>
            <a:r>
              <a:rPr lang="en-US"/>
              <a:t>Station image from CalTech Tectonics Observatory (</a:t>
            </a:r>
            <a:r>
              <a:rPr lang="en-US" u="sng">
                <a:solidFill>
                  <a:schemeClr val="hlink"/>
                </a:solidFill>
                <a:hlinkClick r:id="rId3"/>
              </a:rPr>
              <a:t>http://www.tectonics.caltech.edu/research/canto/gps.html</a:t>
            </a:r>
            <a:r>
              <a:rPr lang="en-US"/>
              <a:t>)</a:t>
            </a:r>
            <a:endParaRPr/>
          </a:p>
        </p:txBody>
      </p:sp>
      <p:sp>
        <p:nvSpPr>
          <p:cNvPr id="265" name="Google Shape;265;g2d7105aa14d_1_27: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16</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3335F95B-C00A-0DE5-3F91-0D6175EA0EF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F4B172AB-AADB-6A15-36AA-85C35A89433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z="1200" b="1">
                <a:solidFill>
                  <a:srgbClr val="393996"/>
                </a:solidFill>
                <a:ea typeface="ＭＳ Ｐゴシック" panose="020B0600070205080204" pitchFamily="34" charset="-128"/>
              </a:rPr>
              <a:t>Relevant Animation:</a:t>
            </a:r>
          </a:p>
          <a:p>
            <a:r>
              <a:rPr lang="en-US" altLang="en-US" sz="1200">
                <a:ea typeface="ＭＳ Ｐゴシック" panose="020B0600070205080204" pitchFamily="34" charset="-128"/>
              </a:rPr>
              <a:t>Focal Mechanisms Explained: https://www.iris.edu/hq/inclass/animation/focal_mechanisms_explained</a:t>
            </a:r>
          </a:p>
          <a:p>
            <a:pPr eaLnBrk="1" hangingPunct="1">
              <a:spcBef>
                <a:spcPct val="0"/>
              </a:spcBef>
            </a:pPr>
            <a:endParaRPr lang="en-US" altLang="en-US"/>
          </a:p>
        </p:txBody>
      </p:sp>
      <p:sp>
        <p:nvSpPr>
          <p:cNvPr id="15363" name="Slide Number Placeholder 3">
            <a:extLst>
              <a:ext uri="{FF2B5EF4-FFF2-40B4-BE49-F238E27FC236}">
                <a16:creationId xmlns:a16="http://schemas.microsoft.com/office/drawing/2014/main" id="{708B6FCB-1E7A-E84B-DDDF-3EF582540DE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7C19544D-C64E-40E9-AD48-C85370121809}" type="slidenum">
              <a:rPr lang="en-US" altLang="en-US" sz="1300"/>
              <a:pPr>
                <a:spcBef>
                  <a:spcPct val="0"/>
                </a:spcBef>
              </a:pPr>
              <a:t>17</a:t>
            </a:fld>
            <a:endParaRPr lang="en-US" altLang="en-US" sz="1300"/>
          </a:p>
        </p:txBody>
      </p:sp>
    </p:spTree>
    <p:extLst>
      <p:ext uri="{BB962C8B-B14F-4D97-AF65-F5344CB8AC3E}">
        <p14:creationId xmlns:p14="http://schemas.microsoft.com/office/powerpoint/2010/main" val="57594675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3335F95B-C00A-0DE5-3F91-0D6175EA0EF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F4B172AB-AADB-6A15-36AA-85C35A89433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a:solidFill>
                  <a:srgbClr val="393996"/>
                </a:solidFill>
              </a:rPr>
              <a:t>Relevant Animation:</a:t>
            </a:r>
          </a:p>
          <a:p>
            <a:r>
              <a:rPr lang="en-US" altLang="en-US" sz="1400"/>
              <a:t>Where do travel-time curves come from? </a:t>
            </a:r>
            <a:r>
              <a:rPr lang="en-US" altLang="en-US"/>
              <a:t>https://www.iris.edu/hq/inclass/animation/traveltime_curves_how_they_are_created </a:t>
            </a:r>
          </a:p>
          <a:p>
            <a:pPr eaLnBrk="1" hangingPunct="1">
              <a:spcBef>
                <a:spcPct val="0"/>
              </a:spcBef>
            </a:pPr>
            <a:endParaRPr lang="en-US" altLang="en-US"/>
          </a:p>
        </p:txBody>
      </p:sp>
      <p:sp>
        <p:nvSpPr>
          <p:cNvPr id="15363" name="Slide Number Placeholder 3">
            <a:extLst>
              <a:ext uri="{FF2B5EF4-FFF2-40B4-BE49-F238E27FC236}">
                <a16:creationId xmlns:a16="http://schemas.microsoft.com/office/drawing/2014/main" id="{708B6FCB-1E7A-E84B-DDDF-3EF582540DE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7C19544D-C64E-40E9-AD48-C85370121809}" type="slidenum">
              <a:rPr lang="en-US" altLang="en-US" sz="1300"/>
              <a:pPr>
                <a:spcBef>
                  <a:spcPct val="0"/>
                </a:spcBef>
              </a:pPr>
              <a:t>18</a:t>
            </a:fld>
            <a:endParaRPr lang="en-US" altLang="en-US" sz="1300"/>
          </a:p>
        </p:txBody>
      </p:sp>
    </p:spTree>
    <p:extLst>
      <p:ext uri="{BB962C8B-B14F-4D97-AF65-F5344CB8AC3E}">
        <p14:creationId xmlns:p14="http://schemas.microsoft.com/office/powerpoint/2010/main" val="257011430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9"/>
        <p:cNvGrpSpPr/>
        <p:nvPr/>
      </p:nvGrpSpPr>
      <p:grpSpPr>
        <a:xfrm>
          <a:off x="0" y="0"/>
          <a:ext cx="0" cy="0"/>
          <a:chOff x="0" y="0"/>
          <a:chExt cx="0" cy="0"/>
        </a:xfrm>
      </p:grpSpPr>
      <p:sp>
        <p:nvSpPr>
          <p:cNvPr id="290" name="Google Shape;290;g2d7184235ed_0_233: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1" name="Google Shape;291;g2d7184235ed_0_233: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lnSpc>
                <a:spcPct val="115000"/>
              </a:lnSpc>
              <a:spcBef>
                <a:spcPts val="0"/>
              </a:spcBef>
              <a:spcAft>
                <a:spcPts val="0"/>
              </a:spcAft>
              <a:buNone/>
            </a:pPr>
            <a:r>
              <a:rPr lang="en-US" sz="1100" b="1">
                <a:solidFill>
                  <a:srgbClr val="434343"/>
                </a:solidFill>
                <a:latin typeface="Arial"/>
                <a:ea typeface="Arial"/>
                <a:cs typeface="Arial"/>
                <a:sym typeface="Arial"/>
              </a:rPr>
              <a:t>#1,2,3:</a:t>
            </a:r>
            <a:r>
              <a:rPr lang="en-US" sz="1100">
                <a:solidFill>
                  <a:srgbClr val="434343"/>
                </a:solidFill>
                <a:latin typeface="Arial"/>
                <a:ea typeface="Arial"/>
                <a:cs typeface="Arial"/>
                <a:sym typeface="Arial"/>
              </a:rPr>
              <a:t> </a:t>
            </a:r>
            <a:r>
              <a:rPr lang="en-US" sz="1100" b="1">
                <a:solidFill>
                  <a:srgbClr val="434343"/>
                </a:solidFill>
                <a:latin typeface="Arial"/>
                <a:ea typeface="Arial"/>
                <a:cs typeface="Arial"/>
                <a:sym typeface="Arial"/>
              </a:rPr>
              <a:t>4-ESS2-2. Analyze and interpret data from maps to describe patterns of Earth’s features. </a:t>
            </a:r>
            <a:endParaRPr sz="1100" b="1">
              <a:solidFill>
                <a:srgbClr val="434343"/>
              </a:solidFill>
              <a:latin typeface="Arial"/>
              <a:ea typeface="Arial"/>
              <a:cs typeface="Arial"/>
              <a:sym typeface="Arial"/>
            </a:endParaRPr>
          </a:p>
          <a:p>
            <a:pPr marL="457200" lvl="0" indent="-298450" algn="l" rtl="0">
              <a:lnSpc>
                <a:spcPct val="115000"/>
              </a:lnSpc>
              <a:spcBef>
                <a:spcPts val="0"/>
              </a:spcBef>
              <a:spcAft>
                <a:spcPts val="0"/>
              </a:spcAft>
              <a:buClr>
                <a:srgbClr val="434343"/>
              </a:buClr>
              <a:buSzPts val="1100"/>
              <a:buChar char="●"/>
            </a:pPr>
            <a:r>
              <a:rPr lang="en-US" sz="1100">
                <a:solidFill>
                  <a:srgbClr val="434343"/>
                </a:solidFill>
                <a:latin typeface="Arial"/>
                <a:ea typeface="Arial"/>
                <a:cs typeface="Arial"/>
                <a:sym typeface="Arial"/>
              </a:rPr>
              <a:t>ESS2.B: Plate Tectonics and Large-Scale System Interactions  The locations of mountain ranges, deep ocean trenches, ocean floor structures, earthquakes, and volcanoes occur in patterns. Most earthquakes and volcanoes occur in bands that are often along the boundaries between continents and oceans. Major mountain chains form inside continents or near their edges. Maps can help locate the different land and water features areas of Earth. (4-ESS2-2) </a:t>
            </a:r>
            <a:endParaRPr sz="1100">
              <a:solidFill>
                <a:srgbClr val="434343"/>
              </a:solidFill>
              <a:latin typeface="Arial"/>
              <a:ea typeface="Arial"/>
              <a:cs typeface="Arial"/>
              <a:sym typeface="Arial"/>
            </a:endParaRPr>
          </a:p>
          <a:p>
            <a:pPr marL="457200" lvl="0" indent="-298450" algn="l" rtl="0">
              <a:lnSpc>
                <a:spcPct val="115000"/>
              </a:lnSpc>
              <a:spcBef>
                <a:spcPts val="0"/>
              </a:spcBef>
              <a:spcAft>
                <a:spcPts val="0"/>
              </a:spcAft>
              <a:buClr>
                <a:srgbClr val="434343"/>
              </a:buClr>
              <a:buSzPts val="1100"/>
              <a:buChar char="●"/>
            </a:pPr>
            <a:r>
              <a:rPr lang="en-US" sz="1100">
                <a:solidFill>
                  <a:srgbClr val="434343"/>
                </a:solidFill>
                <a:latin typeface="Arial"/>
                <a:ea typeface="Arial"/>
                <a:cs typeface="Arial"/>
                <a:sym typeface="Arial"/>
              </a:rPr>
              <a:t>ESS3.B: Natural Hazards  A variety of hazards result from natural processes (e.g., earthquakes, tsunamis, volcanic eruptions). Humans cannot eliminate the hazards but can take steps to reduce their impacts. (4-ESS3-2)</a:t>
            </a:r>
            <a:endParaRPr sz="1100">
              <a:solidFill>
                <a:srgbClr val="434343"/>
              </a:solidFill>
              <a:latin typeface="Arial"/>
              <a:ea typeface="Arial"/>
              <a:cs typeface="Arial"/>
              <a:sym typeface="Arial"/>
            </a:endParaRPr>
          </a:p>
          <a:p>
            <a:pPr marL="1828800" lvl="0" indent="0" algn="l" rtl="0">
              <a:lnSpc>
                <a:spcPct val="115000"/>
              </a:lnSpc>
              <a:spcBef>
                <a:spcPts val="0"/>
              </a:spcBef>
              <a:spcAft>
                <a:spcPts val="0"/>
              </a:spcAft>
              <a:buNone/>
            </a:pPr>
            <a:endParaRPr sz="1100">
              <a:solidFill>
                <a:srgbClr val="434343"/>
              </a:solidFill>
              <a:latin typeface="Arial"/>
              <a:ea typeface="Arial"/>
              <a:cs typeface="Arial"/>
              <a:sym typeface="Arial"/>
            </a:endParaRPr>
          </a:p>
          <a:p>
            <a:pPr marL="1828800" lvl="0" indent="0" algn="l" rtl="0">
              <a:lnSpc>
                <a:spcPct val="115000"/>
              </a:lnSpc>
              <a:spcBef>
                <a:spcPts val="0"/>
              </a:spcBef>
              <a:spcAft>
                <a:spcPts val="0"/>
              </a:spcAft>
              <a:buNone/>
            </a:pPr>
            <a:endParaRPr sz="1100">
              <a:solidFill>
                <a:srgbClr val="434343"/>
              </a:solidFill>
              <a:latin typeface="Arial"/>
              <a:ea typeface="Arial"/>
              <a:cs typeface="Arial"/>
              <a:sym typeface="Arial"/>
            </a:endParaRPr>
          </a:p>
          <a:p>
            <a:pPr marL="0" lvl="0" indent="0" algn="l" rtl="0">
              <a:lnSpc>
                <a:spcPct val="115000"/>
              </a:lnSpc>
              <a:spcBef>
                <a:spcPts val="0"/>
              </a:spcBef>
              <a:spcAft>
                <a:spcPts val="0"/>
              </a:spcAft>
              <a:buNone/>
            </a:pPr>
            <a:r>
              <a:rPr lang="en-US" sz="1100" b="1">
                <a:solidFill>
                  <a:srgbClr val="595959"/>
                </a:solidFill>
                <a:latin typeface="Arial"/>
                <a:ea typeface="Arial"/>
                <a:cs typeface="Arial"/>
                <a:sym typeface="Arial"/>
              </a:rPr>
              <a:t>#4: HS-ESS3-1. Construct an explanation based on evidence for how the availability of natural resources, occurrence of natural hazards, and changes in climate have influenced human activity. </a:t>
            </a:r>
            <a:endParaRPr sz="1100" b="1">
              <a:solidFill>
                <a:srgbClr val="595959"/>
              </a:solidFill>
              <a:latin typeface="Arial"/>
              <a:ea typeface="Arial"/>
              <a:cs typeface="Arial"/>
              <a:sym typeface="Arial"/>
            </a:endParaRPr>
          </a:p>
          <a:p>
            <a:pPr marL="457200" lvl="0" indent="-298450" algn="l" rtl="0">
              <a:lnSpc>
                <a:spcPct val="115000"/>
              </a:lnSpc>
              <a:spcBef>
                <a:spcPts val="1200"/>
              </a:spcBef>
              <a:spcAft>
                <a:spcPts val="0"/>
              </a:spcAft>
              <a:buClr>
                <a:srgbClr val="595959"/>
              </a:buClr>
              <a:buSzPts val="1100"/>
              <a:buChar char="●"/>
            </a:pPr>
            <a:r>
              <a:rPr lang="en-US" sz="1100">
                <a:solidFill>
                  <a:srgbClr val="595959"/>
                </a:solidFill>
                <a:latin typeface="Arial"/>
                <a:ea typeface="Arial"/>
                <a:cs typeface="Arial"/>
                <a:sym typeface="Arial"/>
              </a:rPr>
              <a:t>ESS3.B: Natural Hazards Natural hazards and other geologic events have shaped the course of human history; [they] have significantly altered the sizes of human populations and have driven human migrations.(HS-ESS3-1)</a:t>
            </a:r>
            <a:endParaRPr sz="1100">
              <a:solidFill>
                <a:srgbClr val="595959"/>
              </a:solidFill>
              <a:latin typeface="Arial"/>
              <a:ea typeface="Arial"/>
              <a:cs typeface="Arial"/>
              <a:sym typeface="Arial"/>
            </a:endParaRPr>
          </a:p>
          <a:p>
            <a:pPr marL="0" lvl="0" indent="0" algn="l" rtl="0">
              <a:lnSpc>
                <a:spcPct val="115000"/>
              </a:lnSpc>
              <a:spcBef>
                <a:spcPts val="1200"/>
              </a:spcBef>
              <a:spcAft>
                <a:spcPts val="0"/>
              </a:spcAft>
              <a:buNone/>
            </a:pPr>
            <a:r>
              <a:rPr lang="en-US" sz="1100" b="1">
                <a:solidFill>
                  <a:srgbClr val="595959"/>
                </a:solidFill>
                <a:latin typeface="Arial"/>
                <a:ea typeface="Arial"/>
                <a:cs typeface="Arial"/>
                <a:sym typeface="Arial"/>
              </a:rPr>
              <a:t>#5: </a:t>
            </a:r>
            <a:r>
              <a:rPr lang="en-US" sz="1100" b="1">
                <a:solidFill>
                  <a:srgbClr val="434343"/>
                </a:solidFill>
                <a:latin typeface="Arial"/>
                <a:ea typeface="Arial"/>
                <a:cs typeface="Arial"/>
                <a:sym typeface="Arial"/>
              </a:rPr>
              <a:t>MS-ESS2.A: Earth’s Materials and Systems  The planet’s systems interact over scales that range from microscopic to global in size, and they operate over fractions of a second to billions of years. These interactions have shaped Earth’s history and will determine its future.</a:t>
            </a:r>
            <a:r>
              <a:rPr lang="en-US" sz="1100">
                <a:solidFill>
                  <a:srgbClr val="434343"/>
                </a:solidFill>
                <a:latin typeface="Arial"/>
                <a:ea typeface="Arial"/>
                <a:cs typeface="Arial"/>
                <a:sym typeface="Arial"/>
              </a:rPr>
              <a:t>  &amp; </a:t>
            </a:r>
            <a:r>
              <a:rPr lang="en-US" sz="1100" b="1">
                <a:solidFill>
                  <a:srgbClr val="434343"/>
                </a:solidFill>
                <a:latin typeface="Arial"/>
                <a:ea typeface="Arial"/>
                <a:cs typeface="Arial"/>
                <a:sym typeface="Arial"/>
              </a:rPr>
              <a:t>HS-ESS2-2. Analyze geoscience data to make the claim that one change to Earth’s surface can create feedbacks that cause changes to other Earth systems.</a:t>
            </a:r>
            <a:endParaRPr sz="1100" b="1">
              <a:solidFill>
                <a:srgbClr val="434343"/>
              </a:solidFill>
              <a:latin typeface="Arial"/>
              <a:ea typeface="Arial"/>
              <a:cs typeface="Arial"/>
              <a:sym typeface="Arial"/>
            </a:endParaRPr>
          </a:p>
          <a:p>
            <a:pPr marL="457200" lvl="0" indent="-298450" algn="l" rtl="0">
              <a:lnSpc>
                <a:spcPct val="115000"/>
              </a:lnSpc>
              <a:spcBef>
                <a:spcPts val="1200"/>
              </a:spcBef>
              <a:spcAft>
                <a:spcPts val="0"/>
              </a:spcAft>
              <a:buClr>
                <a:srgbClr val="434343"/>
              </a:buClr>
              <a:buSzPts val="1100"/>
              <a:buChar char="●"/>
            </a:pPr>
            <a:r>
              <a:rPr lang="en-US" sz="1100">
                <a:solidFill>
                  <a:srgbClr val="434343"/>
                </a:solidFill>
                <a:latin typeface="Arial"/>
                <a:ea typeface="Arial"/>
                <a:cs typeface="Arial"/>
                <a:sym typeface="Arial"/>
              </a:rPr>
              <a:t>ESS2.A: Earth Materials and Systems  Earth’s systems, being dynamic and interacting, cause feedback effects that can increase or decrease the original changes. (HS-ESS2-1) (Note: This Disciplinary Core Idea is also addressed by HS-ESS2-2.) </a:t>
            </a:r>
            <a:endParaRPr sz="1100">
              <a:solidFill>
                <a:srgbClr val="434343"/>
              </a:solidFill>
              <a:latin typeface="Arial"/>
              <a:ea typeface="Arial"/>
              <a:cs typeface="Arial"/>
              <a:sym typeface="Arial"/>
            </a:endParaRPr>
          </a:p>
          <a:p>
            <a:pPr marL="457200" lvl="0" indent="-298450" algn="l" rtl="0">
              <a:lnSpc>
                <a:spcPct val="115000"/>
              </a:lnSpc>
              <a:spcBef>
                <a:spcPts val="0"/>
              </a:spcBef>
              <a:spcAft>
                <a:spcPts val="0"/>
              </a:spcAft>
              <a:buClr>
                <a:srgbClr val="434343"/>
              </a:buClr>
              <a:buSzPts val="1100"/>
              <a:buChar char="●"/>
            </a:pPr>
            <a:r>
              <a:rPr lang="en-US" sz="1100">
                <a:solidFill>
                  <a:srgbClr val="434343"/>
                </a:solidFill>
                <a:latin typeface="Arial"/>
                <a:ea typeface="Arial"/>
                <a:cs typeface="Arial"/>
                <a:sym typeface="Arial"/>
              </a:rPr>
              <a:t>ESS2.B: Plate Tectonics and Large-Scale System Interactions  Plate tectonics is the unifying theory that explains the past and current movements of the rocks at Earth’s surface and provides a framework for understanding its geologic history. (ESS2.B Grade 8 GBE) (secondary to HS-ESS1-5),(HS-ESS2-1)  </a:t>
            </a:r>
            <a:endParaRPr sz="1100">
              <a:solidFill>
                <a:srgbClr val="434343"/>
              </a:solidFill>
              <a:latin typeface="Arial"/>
              <a:ea typeface="Arial"/>
              <a:cs typeface="Arial"/>
              <a:sym typeface="Arial"/>
            </a:endParaRPr>
          </a:p>
          <a:p>
            <a:pPr marL="457200" lvl="0" indent="-298450" algn="l" rtl="0">
              <a:lnSpc>
                <a:spcPct val="115000"/>
              </a:lnSpc>
              <a:spcBef>
                <a:spcPts val="0"/>
              </a:spcBef>
              <a:spcAft>
                <a:spcPts val="0"/>
              </a:spcAft>
              <a:buClr>
                <a:srgbClr val="434343"/>
              </a:buClr>
              <a:buSzPts val="1100"/>
              <a:buChar char="●"/>
            </a:pPr>
            <a:r>
              <a:rPr lang="en-US" sz="1100">
                <a:solidFill>
                  <a:srgbClr val="434343"/>
                </a:solidFill>
                <a:latin typeface="Arial"/>
                <a:ea typeface="Arial"/>
                <a:cs typeface="Arial"/>
                <a:sym typeface="Arial"/>
              </a:rPr>
              <a:t>Plate movements are responsible for most continental and ocean-floor features and for the distribution of most rocks and minerals within Earth’s crust. (ESS2.B Grade 8 GBE) (HS-ESS2-1) </a:t>
            </a:r>
            <a:endParaRPr sz="1100">
              <a:solidFill>
                <a:srgbClr val="434343"/>
              </a:solidFill>
              <a:latin typeface="Arial"/>
              <a:ea typeface="Arial"/>
              <a:cs typeface="Arial"/>
              <a:sym typeface="Arial"/>
            </a:endParaRPr>
          </a:p>
          <a:p>
            <a:pPr marL="0" lvl="0" indent="0" algn="l" rtl="0">
              <a:lnSpc>
                <a:spcPct val="115000"/>
              </a:lnSpc>
              <a:spcBef>
                <a:spcPts val="0"/>
              </a:spcBef>
              <a:spcAft>
                <a:spcPts val="0"/>
              </a:spcAft>
              <a:buNone/>
            </a:pPr>
            <a:endParaRPr sz="1100">
              <a:solidFill>
                <a:srgbClr val="434343"/>
              </a:solidFill>
              <a:latin typeface="Arial"/>
              <a:ea typeface="Arial"/>
              <a:cs typeface="Arial"/>
              <a:sym typeface="Arial"/>
            </a:endParaRPr>
          </a:p>
          <a:p>
            <a:pPr marL="0" lvl="0" indent="0" algn="l" rtl="0">
              <a:lnSpc>
                <a:spcPct val="115000"/>
              </a:lnSpc>
              <a:spcBef>
                <a:spcPts val="0"/>
              </a:spcBef>
              <a:spcAft>
                <a:spcPts val="0"/>
              </a:spcAft>
              <a:buNone/>
            </a:pPr>
            <a:r>
              <a:rPr lang="en-US" sz="1100" b="1">
                <a:solidFill>
                  <a:srgbClr val="434343"/>
                </a:solidFill>
                <a:latin typeface="Arial"/>
                <a:ea typeface="Arial"/>
                <a:cs typeface="Arial"/>
                <a:sym typeface="Arial"/>
              </a:rPr>
              <a:t>#6 &amp; Ext.1: PS4.A: Wave Properties Geologists use seismic waves and their reflection at interfaces between layers to probe structures deep in the planet. (secondary to HS-ESS2-3) &amp; MS-PS4-2. Develop and use a model to describe that waves are reflected, absorbed, or transmitted through various materials</a:t>
            </a:r>
            <a:r>
              <a:rPr lang="en-US" sz="1100">
                <a:solidFill>
                  <a:srgbClr val="434343"/>
                </a:solidFill>
                <a:latin typeface="Arial"/>
                <a:ea typeface="Arial"/>
                <a:cs typeface="Arial"/>
                <a:sym typeface="Arial"/>
              </a:rPr>
              <a:t>.</a:t>
            </a:r>
            <a:endParaRPr/>
          </a:p>
        </p:txBody>
      </p:sp>
      <p:sp>
        <p:nvSpPr>
          <p:cNvPr id="292" name="Google Shape;292;g2d7184235ed_0_233: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19</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3335F95B-C00A-0DE5-3F91-0D6175EA0EF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F4B172AB-AADB-6A15-36AA-85C35A89433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en-US" b="1">
                <a:ea typeface="ＭＳ Ｐゴシック" panose="020B0600070205080204" pitchFamily="34" charset="-128"/>
              </a:rPr>
              <a:t>For more detail, visit USGS</a:t>
            </a:r>
            <a:r>
              <a:rPr lang="en-US" altLang="en-US">
                <a:ea typeface="ＭＳ Ｐゴシック" panose="020B0600070205080204" pitchFamily="34" charset="-128"/>
              </a:rPr>
              <a:t>:  https://earthquake.usgs.gov/earthquakes/eventpage/us7000nzf3/executive</a:t>
            </a:r>
            <a:endParaRPr lang="en-US" altLang="en-US"/>
          </a:p>
        </p:txBody>
      </p:sp>
      <p:sp>
        <p:nvSpPr>
          <p:cNvPr id="15363" name="Slide Number Placeholder 3">
            <a:extLst>
              <a:ext uri="{FF2B5EF4-FFF2-40B4-BE49-F238E27FC236}">
                <a16:creationId xmlns:a16="http://schemas.microsoft.com/office/drawing/2014/main" id="{708B6FCB-1E7A-E84B-DDDF-3EF582540DE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7C19544D-C64E-40E9-AD48-C85370121809}" type="slidenum">
              <a:rPr lang="en-US" altLang="en-US" sz="1300"/>
              <a:pPr>
                <a:spcBef>
                  <a:spcPct val="0"/>
                </a:spcBef>
              </a:pPr>
              <a:t>2</a:t>
            </a:fld>
            <a:endParaRPr lang="en-US" altLang="en-US" sz="1300"/>
          </a:p>
        </p:txBody>
      </p:sp>
    </p:spTree>
    <p:extLst>
      <p:ext uri="{BB962C8B-B14F-4D97-AF65-F5344CB8AC3E}">
        <p14:creationId xmlns:p14="http://schemas.microsoft.com/office/powerpoint/2010/main" val="165211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8"/>
        <p:cNvGrpSpPr/>
        <p:nvPr/>
      </p:nvGrpSpPr>
      <p:grpSpPr>
        <a:xfrm>
          <a:off x="0" y="0"/>
          <a:ext cx="0" cy="0"/>
          <a:chOff x="0" y="0"/>
          <a:chExt cx="0" cy="0"/>
        </a:xfrm>
      </p:grpSpPr>
      <p:sp>
        <p:nvSpPr>
          <p:cNvPr id="299" name="Google Shape;299;g2d7184235ed_0_241: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0" name="Google Shape;300;g2d7184235ed_0_241: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lnSpc>
                <a:spcPct val="115000"/>
              </a:lnSpc>
              <a:spcBef>
                <a:spcPts val="0"/>
              </a:spcBef>
              <a:spcAft>
                <a:spcPts val="0"/>
              </a:spcAft>
              <a:buNone/>
            </a:pPr>
            <a:r>
              <a:rPr lang="en-US" sz="1100" b="1">
                <a:solidFill>
                  <a:srgbClr val="434343"/>
                </a:solidFill>
                <a:latin typeface="Arial"/>
                <a:ea typeface="Arial"/>
                <a:cs typeface="Arial"/>
                <a:sym typeface="Arial"/>
              </a:rPr>
              <a:t>#1,2:</a:t>
            </a:r>
            <a:r>
              <a:rPr lang="en-US" sz="1100">
                <a:solidFill>
                  <a:srgbClr val="434343"/>
                </a:solidFill>
                <a:latin typeface="Arial"/>
                <a:ea typeface="Arial"/>
                <a:cs typeface="Arial"/>
                <a:sym typeface="Arial"/>
              </a:rPr>
              <a:t> </a:t>
            </a:r>
            <a:r>
              <a:rPr lang="en-US" sz="1100" b="1">
                <a:solidFill>
                  <a:srgbClr val="434343"/>
                </a:solidFill>
                <a:latin typeface="Arial"/>
                <a:ea typeface="Arial"/>
                <a:cs typeface="Arial"/>
                <a:sym typeface="Arial"/>
              </a:rPr>
              <a:t>4-ESS2-2. Analyze and interpret data from maps to describe patterns of Earth’s features. </a:t>
            </a:r>
            <a:endParaRPr sz="1100" b="1">
              <a:solidFill>
                <a:srgbClr val="434343"/>
              </a:solidFill>
              <a:latin typeface="Arial"/>
              <a:ea typeface="Arial"/>
              <a:cs typeface="Arial"/>
              <a:sym typeface="Arial"/>
            </a:endParaRPr>
          </a:p>
          <a:p>
            <a:pPr marL="457200" lvl="0" indent="-298450" algn="l" rtl="0">
              <a:lnSpc>
                <a:spcPct val="115000"/>
              </a:lnSpc>
              <a:spcBef>
                <a:spcPts val="0"/>
              </a:spcBef>
              <a:spcAft>
                <a:spcPts val="0"/>
              </a:spcAft>
              <a:buClr>
                <a:srgbClr val="434343"/>
              </a:buClr>
              <a:buSzPts val="1100"/>
              <a:buChar char="●"/>
            </a:pPr>
            <a:r>
              <a:rPr lang="en-US" sz="1100">
                <a:solidFill>
                  <a:srgbClr val="434343"/>
                </a:solidFill>
                <a:latin typeface="Arial"/>
                <a:ea typeface="Arial"/>
                <a:cs typeface="Arial"/>
                <a:sym typeface="Arial"/>
              </a:rPr>
              <a:t>ESS2.B: Plate Tectonics and Large-Scale System Interactions  The locations of mountain ranges, deep ocean trenches, ocean floor structures, earthquakes, and volcanoes occur in patterns. Most earthquakes and volcanoes occur in bands that are often along the boundaries between continents and oceans. Major mountain chains form inside continents or near their edges. Maps can help locate the different land and water features areas of Earth. (4-ESS2-2) </a:t>
            </a:r>
            <a:endParaRPr sz="1100">
              <a:solidFill>
                <a:srgbClr val="434343"/>
              </a:solidFill>
              <a:latin typeface="Arial"/>
              <a:ea typeface="Arial"/>
              <a:cs typeface="Arial"/>
              <a:sym typeface="Arial"/>
            </a:endParaRPr>
          </a:p>
          <a:p>
            <a:pPr marL="457200" lvl="0" indent="-298450" algn="l" rtl="0">
              <a:lnSpc>
                <a:spcPct val="115000"/>
              </a:lnSpc>
              <a:spcBef>
                <a:spcPts val="0"/>
              </a:spcBef>
              <a:spcAft>
                <a:spcPts val="0"/>
              </a:spcAft>
              <a:buClr>
                <a:srgbClr val="434343"/>
              </a:buClr>
              <a:buSzPts val="1100"/>
              <a:buChar char="●"/>
            </a:pPr>
            <a:r>
              <a:rPr lang="en-US" sz="1100">
                <a:solidFill>
                  <a:srgbClr val="434343"/>
                </a:solidFill>
                <a:latin typeface="Arial"/>
                <a:ea typeface="Arial"/>
                <a:cs typeface="Arial"/>
                <a:sym typeface="Arial"/>
              </a:rPr>
              <a:t>ESS3.B: Natural Hazards  A variety of hazards result from natural processes (e.g., earthquakes, tsunamis, volcanic eruptions). Humans cannot eliminate the hazards but can take steps to reduce their impacts. (4-ESS3-2)</a:t>
            </a:r>
            <a:endParaRPr sz="1100">
              <a:solidFill>
                <a:srgbClr val="434343"/>
              </a:solidFill>
              <a:latin typeface="Arial"/>
              <a:ea typeface="Arial"/>
              <a:cs typeface="Arial"/>
              <a:sym typeface="Arial"/>
            </a:endParaRPr>
          </a:p>
          <a:p>
            <a:pPr marL="1828800" lvl="0" indent="0" algn="l" rtl="0">
              <a:lnSpc>
                <a:spcPct val="115000"/>
              </a:lnSpc>
              <a:spcBef>
                <a:spcPts val="0"/>
              </a:spcBef>
              <a:spcAft>
                <a:spcPts val="0"/>
              </a:spcAft>
              <a:buNone/>
            </a:pPr>
            <a:endParaRPr sz="1100">
              <a:solidFill>
                <a:srgbClr val="434343"/>
              </a:solidFill>
              <a:latin typeface="Arial"/>
              <a:ea typeface="Arial"/>
              <a:cs typeface="Arial"/>
              <a:sym typeface="Arial"/>
            </a:endParaRPr>
          </a:p>
          <a:p>
            <a:pPr marL="1828800" lvl="0" indent="0" algn="l" rtl="0">
              <a:lnSpc>
                <a:spcPct val="115000"/>
              </a:lnSpc>
              <a:spcBef>
                <a:spcPts val="0"/>
              </a:spcBef>
              <a:spcAft>
                <a:spcPts val="0"/>
              </a:spcAft>
              <a:buNone/>
            </a:pPr>
            <a:endParaRPr sz="1100">
              <a:solidFill>
                <a:srgbClr val="434343"/>
              </a:solidFill>
              <a:latin typeface="Arial"/>
              <a:ea typeface="Arial"/>
              <a:cs typeface="Arial"/>
              <a:sym typeface="Arial"/>
            </a:endParaRPr>
          </a:p>
          <a:p>
            <a:pPr marL="0" lvl="0" indent="0" algn="l" rtl="0">
              <a:lnSpc>
                <a:spcPct val="115000"/>
              </a:lnSpc>
              <a:spcBef>
                <a:spcPts val="0"/>
              </a:spcBef>
              <a:spcAft>
                <a:spcPts val="0"/>
              </a:spcAft>
              <a:buNone/>
            </a:pPr>
            <a:r>
              <a:rPr lang="en-US" sz="1100" b="1">
                <a:solidFill>
                  <a:srgbClr val="595959"/>
                </a:solidFill>
                <a:latin typeface="Arial"/>
                <a:ea typeface="Arial"/>
                <a:cs typeface="Arial"/>
                <a:sym typeface="Arial"/>
              </a:rPr>
              <a:t>#3, 5: HS-ESS3-1. Construct an explanation based on evidence for how the availability of natural resources, occurrence of natural hazards, and changes in climate have influenced human activity. </a:t>
            </a:r>
            <a:endParaRPr sz="1100" b="1">
              <a:solidFill>
                <a:srgbClr val="595959"/>
              </a:solidFill>
              <a:latin typeface="Arial"/>
              <a:ea typeface="Arial"/>
              <a:cs typeface="Arial"/>
              <a:sym typeface="Arial"/>
            </a:endParaRPr>
          </a:p>
          <a:p>
            <a:pPr marL="457200" lvl="0" indent="-298450" algn="l" rtl="0">
              <a:lnSpc>
                <a:spcPct val="115000"/>
              </a:lnSpc>
              <a:spcBef>
                <a:spcPts val="1200"/>
              </a:spcBef>
              <a:spcAft>
                <a:spcPts val="0"/>
              </a:spcAft>
              <a:buClr>
                <a:srgbClr val="595959"/>
              </a:buClr>
              <a:buSzPts val="1100"/>
              <a:buFont typeface="Arial"/>
              <a:buChar char="●"/>
            </a:pPr>
            <a:r>
              <a:rPr lang="en-US" sz="1100">
                <a:solidFill>
                  <a:srgbClr val="595959"/>
                </a:solidFill>
                <a:latin typeface="Arial"/>
                <a:ea typeface="Arial"/>
                <a:cs typeface="Arial"/>
                <a:sym typeface="Arial"/>
              </a:rPr>
              <a:t>ESS3.B: Natural Hazards Natural hazards and other geologic events have shaped the course of human history; [they] have significantly altered the sizes of human populations and have driven human migrations.(HS-ESS3-1)</a:t>
            </a:r>
            <a:endParaRPr sz="1100">
              <a:solidFill>
                <a:srgbClr val="595959"/>
              </a:solidFill>
              <a:latin typeface="Arial"/>
              <a:ea typeface="Arial"/>
              <a:cs typeface="Arial"/>
              <a:sym typeface="Arial"/>
            </a:endParaRPr>
          </a:p>
          <a:p>
            <a:pPr marL="0" lvl="0" indent="0" algn="l" rtl="0">
              <a:lnSpc>
                <a:spcPct val="115000"/>
              </a:lnSpc>
              <a:spcBef>
                <a:spcPts val="1200"/>
              </a:spcBef>
              <a:spcAft>
                <a:spcPts val="0"/>
              </a:spcAft>
              <a:buNone/>
            </a:pPr>
            <a:r>
              <a:rPr lang="en-US" sz="1100" b="1">
                <a:solidFill>
                  <a:srgbClr val="595959"/>
                </a:solidFill>
                <a:latin typeface="Arial"/>
                <a:ea typeface="Arial"/>
                <a:cs typeface="Arial"/>
                <a:sym typeface="Arial"/>
              </a:rPr>
              <a:t>#4,6: </a:t>
            </a:r>
            <a:r>
              <a:rPr lang="en-US" sz="1100" b="1">
                <a:solidFill>
                  <a:srgbClr val="434343"/>
                </a:solidFill>
                <a:latin typeface="Arial"/>
                <a:ea typeface="Arial"/>
                <a:cs typeface="Arial"/>
                <a:sym typeface="Arial"/>
              </a:rPr>
              <a:t>MS-ESS2.A: Earth’s Materials and Systems  The planet’s systems interact over scales that range from microscopic to global in size, and they operate over fractions of a second to billions of years. These interactions have shaped Earth’s history and will determine its future.</a:t>
            </a:r>
            <a:r>
              <a:rPr lang="en-US" sz="1100">
                <a:solidFill>
                  <a:srgbClr val="434343"/>
                </a:solidFill>
                <a:latin typeface="Arial"/>
                <a:ea typeface="Arial"/>
                <a:cs typeface="Arial"/>
                <a:sym typeface="Arial"/>
              </a:rPr>
              <a:t>  &amp; </a:t>
            </a:r>
            <a:r>
              <a:rPr lang="en-US" sz="1100" b="1">
                <a:solidFill>
                  <a:srgbClr val="434343"/>
                </a:solidFill>
                <a:latin typeface="Arial"/>
                <a:ea typeface="Arial"/>
                <a:cs typeface="Arial"/>
                <a:sym typeface="Arial"/>
              </a:rPr>
              <a:t>HS-ESS2-2. Analyze geoscience data to make the claim that one change to Earth’s surface can create feedbacks that cause changes to other Earth systems.</a:t>
            </a:r>
            <a:endParaRPr sz="1100" b="1">
              <a:solidFill>
                <a:srgbClr val="434343"/>
              </a:solidFill>
              <a:latin typeface="Arial"/>
              <a:ea typeface="Arial"/>
              <a:cs typeface="Arial"/>
              <a:sym typeface="Arial"/>
            </a:endParaRPr>
          </a:p>
          <a:p>
            <a:pPr marL="457200" lvl="0" indent="-298450" algn="l" rtl="0">
              <a:lnSpc>
                <a:spcPct val="115000"/>
              </a:lnSpc>
              <a:spcBef>
                <a:spcPts val="1200"/>
              </a:spcBef>
              <a:spcAft>
                <a:spcPts val="0"/>
              </a:spcAft>
              <a:buClr>
                <a:srgbClr val="434343"/>
              </a:buClr>
              <a:buSzPts val="1100"/>
              <a:buChar char="●"/>
            </a:pPr>
            <a:r>
              <a:rPr lang="en-US" sz="1100">
                <a:solidFill>
                  <a:srgbClr val="434343"/>
                </a:solidFill>
                <a:latin typeface="Arial"/>
                <a:ea typeface="Arial"/>
                <a:cs typeface="Arial"/>
                <a:sym typeface="Arial"/>
              </a:rPr>
              <a:t>ESS2.A: Earth Materials and Systems  Earth’s systems, being dynamic and interacting, cause feedback effects that can increase or decrease the original changes. (HS-ESS2-1) (Note: This Disciplinary Core Idea is also addressed by HS-ESS2-2.) </a:t>
            </a:r>
            <a:endParaRPr sz="1100">
              <a:solidFill>
                <a:srgbClr val="434343"/>
              </a:solidFill>
              <a:latin typeface="Arial"/>
              <a:ea typeface="Arial"/>
              <a:cs typeface="Arial"/>
              <a:sym typeface="Arial"/>
            </a:endParaRPr>
          </a:p>
          <a:p>
            <a:pPr marL="457200" lvl="0" indent="-298450" algn="l" rtl="0">
              <a:lnSpc>
                <a:spcPct val="115000"/>
              </a:lnSpc>
              <a:spcBef>
                <a:spcPts val="0"/>
              </a:spcBef>
              <a:spcAft>
                <a:spcPts val="0"/>
              </a:spcAft>
              <a:buClr>
                <a:srgbClr val="434343"/>
              </a:buClr>
              <a:buSzPts val="1100"/>
              <a:buChar char="●"/>
            </a:pPr>
            <a:r>
              <a:rPr lang="en-US" sz="1100">
                <a:solidFill>
                  <a:srgbClr val="434343"/>
                </a:solidFill>
                <a:latin typeface="Arial"/>
                <a:ea typeface="Arial"/>
                <a:cs typeface="Arial"/>
                <a:sym typeface="Arial"/>
              </a:rPr>
              <a:t>ESS2.B: Plate Tectonics and Large-Scale System Interactions  Plate tectonics is the unifying theory that explains the past and current movements of the rocks at Earth’s surface and provides a framework for understanding its geologic history. (ESS2.B Grade 8 GBE) (secondary to HS-ESS1-5),(HS-ESS2-1)  </a:t>
            </a:r>
            <a:endParaRPr sz="1100">
              <a:solidFill>
                <a:srgbClr val="434343"/>
              </a:solidFill>
              <a:latin typeface="Arial"/>
              <a:ea typeface="Arial"/>
              <a:cs typeface="Arial"/>
              <a:sym typeface="Arial"/>
            </a:endParaRPr>
          </a:p>
          <a:p>
            <a:pPr marL="457200" lvl="0" indent="-298450" algn="l" rtl="0">
              <a:lnSpc>
                <a:spcPct val="115000"/>
              </a:lnSpc>
              <a:spcBef>
                <a:spcPts val="0"/>
              </a:spcBef>
              <a:spcAft>
                <a:spcPts val="0"/>
              </a:spcAft>
              <a:buClr>
                <a:srgbClr val="434343"/>
              </a:buClr>
              <a:buSzPts val="1100"/>
              <a:buChar char="●"/>
            </a:pPr>
            <a:r>
              <a:rPr lang="en-US" sz="1100">
                <a:solidFill>
                  <a:srgbClr val="434343"/>
                </a:solidFill>
                <a:latin typeface="Arial"/>
                <a:ea typeface="Arial"/>
                <a:cs typeface="Arial"/>
                <a:sym typeface="Arial"/>
              </a:rPr>
              <a:t>Plate movements are responsible for most continental and ocean-floor features and for the distribution of most rocks and minerals within Earth’s crust. (ESS2.B Grade 8 GBE) (HS-ESS2-1) </a:t>
            </a:r>
            <a:endParaRPr sz="1100">
              <a:solidFill>
                <a:srgbClr val="434343"/>
              </a:solidFill>
              <a:latin typeface="Arial"/>
              <a:ea typeface="Arial"/>
              <a:cs typeface="Arial"/>
              <a:sym typeface="Arial"/>
            </a:endParaRPr>
          </a:p>
          <a:p>
            <a:pPr marL="0" lvl="0" indent="0" algn="l" rtl="0">
              <a:lnSpc>
                <a:spcPct val="115000"/>
              </a:lnSpc>
              <a:spcBef>
                <a:spcPts val="0"/>
              </a:spcBef>
              <a:spcAft>
                <a:spcPts val="0"/>
              </a:spcAft>
              <a:buNone/>
            </a:pPr>
            <a:endParaRPr sz="1100">
              <a:solidFill>
                <a:srgbClr val="434343"/>
              </a:solidFill>
              <a:latin typeface="Arial"/>
              <a:ea typeface="Arial"/>
              <a:cs typeface="Arial"/>
              <a:sym typeface="Arial"/>
            </a:endParaRPr>
          </a:p>
          <a:p>
            <a:pPr marL="0" lvl="0" indent="0" algn="l" rtl="0">
              <a:lnSpc>
                <a:spcPct val="115000"/>
              </a:lnSpc>
              <a:spcBef>
                <a:spcPts val="0"/>
              </a:spcBef>
              <a:spcAft>
                <a:spcPts val="0"/>
              </a:spcAft>
              <a:buNone/>
            </a:pPr>
            <a:r>
              <a:rPr lang="en-US" sz="1100" b="1">
                <a:solidFill>
                  <a:srgbClr val="434343"/>
                </a:solidFill>
                <a:latin typeface="Arial"/>
                <a:ea typeface="Arial"/>
                <a:cs typeface="Arial"/>
                <a:sym typeface="Arial"/>
              </a:rPr>
              <a:t>#7 &amp; Ext.1: PS4.A: Wave Properties Geologists use seismic waves and their reflection at interfaces between layers to probe structures deep in the planet. (secondary to HS-ESS2-3) &amp; MS-PS4-2. Develop and use a model to describe that waves are reflected, absorbed, or transmitted through various materials</a:t>
            </a:r>
            <a:r>
              <a:rPr lang="en-US" sz="1100">
                <a:solidFill>
                  <a:srgbClr val="434343"/>
                </a:solidFill>
                <a:latin typeface="Arial"/>
                <a:ea typeface="Arial"/>
                <a:cs typeface="Arial"/>
                <a:sym typeface="Arial"/>
              </a:rPr>
              <a:t>.</a:t>
            </a:r>
            <a:endParaRPr sz="1100">
              <a:solidFill>
                <a:srgbClr val="434343"/>
              </a:solidFill>
              <a:latin typeface="Arial"/>
              <a:ea typeface="Arial"/>
              <a:cs typeface="Arial"/>
              <a:sym typeface="Arial"/>
            </a:endParaRPr>
          </a:p>
          <a:p>
            <a:pPr marL="1371600" lvl="0" indent="0" algn="l" rtl="0">
              <a:lnSpc>
                <a:spcPct val="115000"/>
              </a:lnSpc>
              <a:spcBef>
                <a:spcPts val="0"/>
              </a:spcBef>
              <a:spcAft>
                <a:spcPts val="0"/>
              </a:spcAft>
              <a:buNone/>
            </a:pPr>
            <a:endParaRPr sz="1100">
              <a:solidFill>
                <a:srgbClr val="434343"/>
              </a:solidFill>
              <a:latin typeface="Arial"/>
              <a:ea typeface="Arial"/>
              <a:cs typeface="Arial"/>
              <a:sym typeface="Arial"/>
            </a:endParaRPr>
          </a:p>
        </p:txBody>
      </p:sp>
      <p:sp>
        <p:nvSpPr>
          <p:cNvPr id="301" name="Google Shape;301;g2d7184235ed_0_241: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20</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
        <p:cNvGrpSpPr/>
        <p:nvPr/>
      </p:nvGrpSpPr>
      <p:grpSpPr>
        <a:xfrm>
          <a:off x="0" y="0"/>
          <a:ext cx="0" cy="0"/>
          <a:chOff x="0" y="0"/>
          <a:chExt cx="0" cy="0"/>
        </a:xfrm>
      </p:grpSpPr>
      <p:sp>
        <p:nvSpPr>
          <p:cNvPr id="308" name="Google Shape;308;g2d7184235ed_0_249: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9" name="Google Shape;309;g2d7184235ed_0_249: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spcBef>
                <a:spcPts val="360"/>
              </a:spcBef>
              <a:spcAft>
                <a:spcPts val="0"/>
              </a:spcAft>
              <a:buNone/>
            </a:pPr>
            <a:endParaRPr/>
          </a:p>
        </p:txBody>
      </p:sp>
      <p:sp>
        <p:nvSpPr>
          <p:cNvPr id="310" name="Google Shape;310;g2d7184235ed_0_249: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21</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6"/>
        <p:cNvGrpSpPr/>
        <p:nvPr/>
      </p:nvGrpSpPr>
      <p:grpSpPr>
        <a:xfrm>
          <a:off x="0" y="0"/>
          <a:ext cx="0" cy="0"/>
          <a:chOff x="0" y="0"/>
          <a:chExt cx="0" cy="0"/>
        </a:xfrm>
      </p:grpSpPr>
      <p:sp>
        <p:nvSpPr>
          <p:cNvPr id="317" name="Google Shape;317;g2d675a8ff8a_0_0:notes"/>
          <p:cNvSpPr>
            <a:spLocks noGrp="1" noRot="1" noChangeAspect="1"/>
          </p:cNvSpPr>
          <p:nvPr>
            <p:ph type="sldImg" idx="2"/>
          </p:nvPr>
        </p:nvSpPr>
        <p:spPr>
          <a:xfrm>
            <a:off x="1257300" y="720725"/>
            <a:ext cx="4800600" cy="36006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8" name="Google Shape;318;g2d675a8ff8a_0_0: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spcBef>
                <a:spcPts val="360"/>
              </a:spcBef>
              <a:spcAft>
                <a:spcPts val="0"/>
              </a:spcAft>
              <a:buNone/>
            </a:pPr>
            <a:endParaRPr/>
          </a:p>
        </p:txBody>
      </p:sp>
      <p:sp>
        <p:nvSpPr>
          <p:cNvPr id="319" name="Google Shape;319;g2d675a8ff8a_0_0: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22</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g3202b1ebefc_0_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05" name="Google Shape;105;g3202b1ebefc_0_0:notes"/>
          <p:cNvSpPr txBox="1">
            <a:spLocks noGrp="1"/>
          </p:cNvSpPr>
          <p:nvPr>
            <p:ph type="body" idx="1"/>
          </p:nvPr>
        </p:nvSpPr>
        <p:spPr>
          <a:xfrm>
            <a:off x="731838" y="4560888"/>
            <a:ext cx="5851500" cy="4319700"/>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endParaRPr/>
          </a:p>
        </p:txBody>
      </p:sp>
      <p:sp>
        <p:nvSpPr>
          <p:cNvPr id="106" name="Google Shape;106;g3202b1ebefc_0_0:notes"/>
          <p:cNvSpPr txBox="1">
            <a:spLocks noGrp="1"/>
          </p:cNvSpPr>
          <p:nvPr>
            <p:ph type="sldNum" idx="12"/>
          </p:nvPr>
        </p:nvSpPr>
        <p:spPr>
          <a:xfrm>
            <a:off x="4143375" y="9120188"/>
            <a:ext cx="3170100" cy="479400"/>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300" b="0" i="0" u="none" strike="noStrike" cap="none">
                <a:solidFill>
                  <a:schemeClr val="dk1"/>
                </a:solidFill>
                <a:latin typeface="Calibri"/>
                <a:ea typeface="Calibri"/>
                <a:cs typeface="Calibri"/>
                <a:sym typeface="Calibri"/>
              </a:rPr>
              <a:t>3</a:t>
            </a:fld>
            <a:endParaRPr sz="13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g3202b1ebefc_0_17: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24" name="Google Shape;124;g3202b1ebefc_0_17:notes"/>
          <p:cNvSpPr txBox="1">
            <a:spLocks noGrp="1"/>
          </p:cNvSpPr>
          <p:nvPr>
            <p:ph type="body" idx="1"/>
          </p:nvPr>
        </p:nvSpPr>
        <p:spPr>
          <a:xfrm>
            <a:off x="731838" y="4560888"/>
            <a:ext cx="5851500" cy="4319700"/>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endParaRPr/>
          </a:p>
        </p:txBody>
      </p:sp>
      <p:sp>
        <p:nvSpPr>
          <p:cNvPr id="125" name="Google Shape;125;g3202b1ebefc_0_17:notes"/>
          <p:cNvSpPr txBox="1">
            <a:spLocks noGrp="1"/>
          </p:cNvSpPr>
          <p:nvPr>
            <p:ph type="sldNum" idx="12"/>
          </p:nvPr>
        </p:nvSpPr>
        <p:spPr>
          <a:xfrm>
            <a:off x="4143375" y="9120188"/>
            <a:ext cx="3170100" cy="479400"/>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300" b="0" i="0" u="none" strike="noStrike" cap="none">
                <a:solidFill>
                  <a:schemeClr val="dk1"/>
                </a:solidFill>
                <a:latin typeface="Calibri"/>
                <a:ea typeface="Calibri"/>
                <a:cs typeface="Calibri"/>
                <a:sym typeface="Calibri"/>
              </a:rPr>
              <a:t>4</a:t>
            </a:fld>
            <a:endParaRPr sz="13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32447b9fecd_0_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40" name="Google Shape;140;g32447b9fecd_0_0:notes"/>
          <p:cNvSpPr txBox="1">
            <a:spLocks noGrp="1"/>
          </p:cNvSpPr>
          <p:nvPr>
            <p:ph type="body" idx="1"/>
          </p:nvPr>
        </p:nvSpPr>
        <p:spPr>
          <a:xfrm>
            <a:off x="731838" y="4560888"/>
            <a:ext cx="5851500" cy="4319700"/>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endParaRPr/>
          </a:p>
        </p:txBody>
      </p:sp>
      <p:sp>
        <p:nvSpPr>
          <p:cNvPr id="141" name="Google Shape;141;g32447b9fecd_0_0:notes"/>
          <p:cNvSpPr txBox="1">
            <a:spLocks noGrp="1"/>
          </p:cNvSpPr>
          <p:nvPr>
            <p:ph type="sldNum" idx="12"/>
          </p:nvPr>
        </p:nvSpPr>
        <p:spPr>
          <a:xfrm>
            <a:off x="4143375" y="9120188"/>
            <a:ext cx="3170100" cy="479400"/>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300" b="0" i="0" u="none" strike="noStrike" cap="none">
                <a:solidFill>
                  <a:schemeClr val="dk1"/>
                </a:solidFill>
                <a:latin typeface="Calibri"/>
                <a:ea typeface="Calibri"/>
                <a:cs typeface="Calibri"/>
                <a:sym typeface="Calibri"/>
              </a:rPr>
              <a:t>5</a:t>
            </a:fld>
            <a:endParaRPr sz="13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Google Shape;165;g32447b9fecd_0_26: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66" name="Google Shape;166;g32447b9fecd_0_26:notes"/>
          <p:cNvSpPr txBox="1">
            <a:spLocks noGrp="1"/>
          </p:cNvSpPr>
          <p:nvPr>
            <p:ph type="body" idx="1"/>
          </p:nvPr>
        </p:nvSpPr>
        <p:spPr>
          <a:xfrm>
            <a:off x="731838" y="4560888"/>
            <a:ext cx="5851500" cy="4319700"/>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endParaRPr/>
          </a:p>
        </p:txBody>
      </p:sp>
      <p:sp>
        <p:nvSpPr>
          <p:cNvPr id="167" name="Google Shape;167;g32447b9fecd_0_26:notes"/>
          <p:cNvSpPr txBox="1">
            <a:spLocks noGrp="1"/>
          </p:cNvSpPr>
          <p:nvPr>
            <p:ph type="sldNum" idx="12"/>
          </p:nvPr>
        </p:nvSpPr>
        <p:spPr>
          <a:xfrm>
            <a:off x="4143375" y="9120188"/>
            <a:ext cx="3170100" cy="479400"/>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300" b="0" i="0" u="none" strike="noStrike" cap="none">
                <a:solidFill>
                  <a:schemeClr val="dk1"/>
                </a:solidFill>
                <a:latin typeface="Calibri"/>
                <a:ea typeface="Calibri"/>
                <a:cs typeface="Calibri"/>
                <a:sym typeface="Calibri"/>
              </a:rPr>
              <a:t>6</a:t>
            </a:fld>
            <a:endParaRPr sz="13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3335F95B-C00A-0DE5-3F91-0D6175EA0EF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F4B172AB-AADB-6A15-36AA-85C35A89433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15363" name="Slide Number Placeholder 3">
            <a:extLst>
              <a:ext uri="{FF2B5EF4-FFF2-40B4-BE49-F238E27FC236}">
                <a16:creationId xmlns:a16="http://schemas.microsoft.com/office/drawing/2014/main" id="{708B6FCB-1E7A-E84B-DDDF-3EF582540DE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7C19544D-C64E-40E9-AD48-C85370121809}" type="slidenum">
              <a:rPr lang="en-US" altLang="en-US" sz="1300"/>
              <a:pPr>
                <a:spcBef>
                  <a:spcPct val="0"/>
                </a:spcBef>
              </a:pPr>
              <a:t>7</a:t>
            </a:fld>
            <a:endParaRPr lang="en-US" altLang="en-US" sz="1300"/>
          </a:p>
        </p:txBody>
      </p:sp>
    </p:spTree>
    <p:extLst>
      <p:ext uri="{BB962C8B-B14F-4D97-AF65-F5344CB8AC3E}">
        <p14:creationId xmlns:p14="http://schemas.microsoft.com/office/powerpoint/2010/main" val="2281867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Google Shape;175;g2d7184235ed_0_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6" name="Google Shape;176;g2d7184235ed_0_0: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lnSpc>
                <a:spcPct val="115000"/>
              </a:lnSpc>
              <a:spcBef>
                <a:spcPts val="0"/>
              </a:spcBef>
              <a:spcAft>
                <a:spcPts val="0"/>
              </a:spcAft>
              <a:buClr>
                <a:schemeClr val="dk1"/>
              </a:buClr>
              <a:buSzPts val="1100"/>
              <a:buFont typeface="Arial"/>
              <a:buNone/>
            </a:pPr>
            <a:r>
              <a:rPr lang="en-US"/>
              <a:t>Shaking intensity scales were developed to standardize the measurements and ease comparison of different earthquakes. The Modified-Mercalli Intensity scale is a ten-stage scale, from I to X.  Lower numbers represent imperceptible shaking while X represents extreme shaking.</a:t>
            </a:r>
            <a:endParaRPr/>
          </a:p>
          <a:p>
            <a:pPr marL="0" lvl="0" indent="0" algn="l" rtl="0">
              <a:lnSpc>
                <a:spcPct val="115000"/>
              </a:lnSpc>
              <a:spcBef>
                <a:spcPts val="0"/>
              </a:spcBef>
              <a:spcAft>
                <a:spcPts val="0"/>
              </a:spcAft>
              <a:buClr>
                <a:schemeClr val="dk1"/>
              </a:buClr>
              <a:buSzPts val="1100"/>
              <a:buFont typeface="Arial"/>
              <a:buNone/>
            </a:pPr>
            <a:r>
              <a:rPr lang="en-US" b="1"/>
              <a:t>Relevant animation: </a:t>
            </a:r>
            <a:endParaRPr b="1"/>
          </a:p>
          <a:p>
            <a:pPr marL="0" lvl="0" indent="0" algn="l" rtl="0">
              <a:lnSpc>
                <a:spcPct val="115000"/>
              </a:lnSpc>
              <a:spcBef>
                <a:spcPts val="0"/>
              </a:spcBef>
              <a:spcAft>
                <a:spcPts val="0"/>
              </a:spcAft>
              <a:buClr>
                <a:schemeClr val="dk1"/>
              </a:buClr>
              <a:buSzPts val="1100"/>
              <a:buFont typeface="Arial"/>
              <a:buNone/>
            </a:pPr>
            <a:r>
              <a:rPr lang="en-US"/>
              <a:t>Earthquake Intensity https://www.iris.edu/hq/inclass/animation/earthquake_intensity </a:t>
            </a:r>
            <a:endParaRPr/>
          </a:p>
          <a:p>
            <a:pPr marL="0" lvl="0" indent="0" algn="l" rtl="0">
              <a:lnSpc>
                <a:spcPct val="115000"/>
              </a:lnSpc>
              <a:spcBef>
                <a:spcPts val="0"/>
              </a:spcBef>
              <a:spcAft>
                <a:spcPts val="0"/>
              </a:spcAft>
              <a:buClr>
                <a:schemeClr val="dk1"/>
              </a:buClr>
              <a:buSzPts val="1100"/>
              <a:buFont typeface="Arial"/>
              <a:buNone/>
            </a:pPr>
            <a:endParaRPr/>
          </a:p>
          <a:p>
            <a:pPr marL="0" lvl="0" indent="0" algn="l" rtl="0">
              <a:lnSpc>
                <a:spcPct val="115000"/>
              </a:lnSpc>
              <a:spcBef>
                <a:spcPts val="0"/>
              </a:spcBef>
              <a:spcAft>
                <a:spcPts val="1200"/>
              </a:spcAft>
              <a:buClr>
                <a:schemeClr val="dk1"/>
              </a:buClr>
              <a:buSzPts val="1100"/>
              <a:buFont typeface="Arial"/>
              <a:buNone/>
            </a:pPr>
            <a:r>
              <a:rPr lang="en-US" sz="800" b="1">
                <a:solidFill>
                  <a:srgbClr val="595959"/>
                </a:solidFill>
                <a:latin typeface="Arial"/>
                <a:ea typeface="Arial"/>
                <a:cs typeface="Arial"/>
                <a:sym typeface="Arial"/>
              </a:rPr>
              <a:t>HS-ESS3-1. Construct an explanation based on evidence for how the availability of natural resources, occurrence of natural hazards, and changes in climate have influenced human activity. </a:t>
            </a:r>
            <a:r>
              <a:rPr lang="en-US" sz="800" i="1">
                <a:solidFill>
                  <a:srgbClr val="595959"/>
                </a:solidFill>
                <a:latin typeface="Arial"/>
                <a:ea typeface="Arial"/>
                <a:cs typeface="Arial"/>
                <a:sym typeface="Arial"/>
              </a:rPr>
              <a:t>ESS3.B: Natural Hazards Natural hazards and other geologic events have shaped the course of human history; [they] have significantly altered the sizes of human populations and have driven human migrations.(HS-ESS3-1)</a:t>
            </a:r>
            <a:endParaRPr sz="800"/>
          </a:p>
        </p:txBody>
      </p:sp>
      <p:sp>
        <p:nvSpPr>
          <p:cNvPr id="177" name="Google Shape;177;g2d7184235ed_0_0: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g2d7184235ed_0_1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6" name="Google Shape;186;g2d7184235ed_0_10: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lnSpc>
                <a:spcPct val="115000"/>
              </a:lnSpc>
              <a:spcBef>
                <a:spcPts val="400"/>
              </a:spcBef>
              <a:spcAft>
                <a:spcPts val="0"/>
              </a:spcAft>
              <a:buClr>
                <a:schemeClr val="dk1"/>
              </a:buClr>
              <a:buSzPts val="1100"/>
              <a:buFont typeface="Arial"/>
              <a:buNone/>
            </a:pPr>
            <a:r>
              <a:rPr lang="en-US"/>
              <a:t>The USGS PAGER map shows the population exposed to different Modified Mercalli Intensity (MMI) levels.  MMI describes the severity of an earthquake in terms of its effect on humans and structures and is a rough measure of the amount of shaking at a given location.  </a:t>
            </a:r>
            <a:endParaRPr/>
          </a:p>
          <a:p>
            <a:pPr marL="0" lvl="0" indent="0" algn="l" rtl="0">
              <a:lnSpc>
                <a:spcPct val="115000"/>
              </a:lnSpc>
              <a:spcBef>
                <a:spcPts val="400"/>
              </a:spcBef>
              <a:spcAft>
                <a:spcPts val="0"/>
              </a:spcAft>
              <a:buClr>
                <a:schemeClr val="dk1"/>
              </a:buClr>
              <a:buSzPts val="1100"/>
              <a:buFont typeface="Arial"/>
              <a:buNone/>
            </a:pPr>
            <a:endParaRPr/>
          </a:p>
          <a:p>
            <a:pPr marL="0" lvl="0" indent="0" algn="l" rtl="0">
              <a:lnSpc>
                <a:spcPct val="115000"/>
              </a:lnSpc>
              <a:spcBef>
                <a:spcPts val="0"/>
              </a:spcBef>
              <a:spcAft>
                <a:spcPts val="1200"/>
              </a:spcAft>
              <a:buClr>
                <a:schemeClr val="dk1"/>
              </a:buClr>
              <a:buSzPts val="1100"/>
              <a:buFont typeface="Arial"/>
              <a:buNone/>
            </a:pPr>
            <a:r>
              <a:rPr lang="en-US" sz="800" b="1">
                <a:solidFill>
                  <a:srgbClr val="595959"/>
                </a:solidFill>
                <a:latin typeface="Arial"/>
                <a:ea typeface="Arial"/>
                <a:cs typeface="Arial"/>
                <a:sym typeface="Arial"/>
              </a:rPr>
              <a:t>HS-ESS3-1. Construct an explanation based on evidence for how the availability of natural resources, occurrence of natural hazards, and changes in climate have influenced human activity. </a:t>
            </a:r>
            <a:r>
              <a:rPr lang="en-US" sz="800" i="1">
                <a:solidFill>
                  <a:srgbClr val="595959"/>
                </a:solidFill>
                <a:latin typeface="Arial"/>
                <a:ea typeface="Arial"/>
                <a:cs typeface="Arial"/>
                <a:sym typeface="Arial"/>
              </a:rPr>
              <a:t>ESS3.B: Natural Hazards Natural hazards and other geologic events have shaped the course of human history; [they] have significantly altered the sizes of human populations and have driven human migrations.(HS-ESS3-1)</a:t>
            </a:r>
            <a:endParaRPr/>
          </a:p>
        </p:txBody>
      </p:sp>
      <p:sp>
        <p:nvSpPr>
          <p:cNvPr id="187" name="Google Shape;187;g2d7184235ed_0_10: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7"/>
        <p:cNvGrpSpPr/>
        <p:nvPr/>
      </p:nvGrpSpPr>
      <p:grpSpPr>
        <a:xfrm>
          <a:off x="0" y="0"/>
          <a:ext cx="0" cy="0"/>
          <a:chOff x="0" y="0"/>
          <a:chExt cx="0" cy="0"/>
        </a:xfrm>
      </p:grpSpPr>
      <p:sp>
        <p:nvSpPr>
          <p:cNvPr id="18" name="Google Shape;18;p2"/>
          <p:cNvSpPr txBox="1">
            <a:spLocks noGrp="1"/>
          </p:cNvSpPr>
          <p:nvPr>
            <p:ph type="ctrTitle"/>
          </p:nvPr>
        </p:nvSpPr>
        <p:spPr>
          <a:xfrm>
            <a:off x="685800" y="2130425"/>
            <a:ext cx="7772400" cy="14700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19" name="Google Shape;19;p2"/>
          <p:cNvSpPr txBox="1">
            <a:spLocks noGrp="1"/>
          </p:cNvSpPr>
          <p:nvPr>
            <p:ph type="subTitle" idx="1"/>
          </p:nvPr>
        </p:nvSpPr>
        <p:spPr>
          <a:xfrm>
            <a:off x="1371600" y="3886200"/>
            <a:ext cx="6400800" cy="1752600"/>
          </a:xfrm>
          <a:prstGeom prst="rect">
            <a:avLst/>
          </a:prstGeom>
          <a:noFill/>
          <a:ln>
            <a:noFill/>
          </a:ln>
        </p:spPr>
        <p:txBody>
          <a:bodyPr spcFirstLastPara="1" wrap="square" lIns="91425" tIns="45700" rIns="91425" bIns="45700" anchor="t" anchorCtr="0">
            <a:no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20" name="Google Shape;20;p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 name="Google Shape;21;p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 name="Google Shape;22;p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b="0" i="0" u="none" strike="noStrike" cap="none">
                <a:solidFill>
                  <a:srgbClr val="898989"/>
                </a:solidFill>
                <a:latin typeface="Calibri"/>
                <a:ea typeface="Calibri"/>
                <a:cs typeface="Calibri"/>
                <a:sym typeface="Calibri"/>
              </a:defRPr>
            </a:lvl1pPr>
            <a:lvl2pPr marL="0" marR="0" lvl="1" indent="0" algn="r">
              <a:spcBef>
                <a:spcPts val="0"/>
              </a:spcBef>
              <a:spcAft>
                <a:spcPts val="0"/>
              </a:spcAft>
              <a:buNone/>
              <a:defRPr sz="1200" b="0" i="0" u="none" strike="noStrike" cap="none">
                <a:solidFill>
                  <a:srgbClr val="898989"/>
                </a:solidFill>
                <a:latin typeface="Calibri"/>
                <a:ea typeface="Calibri"/>
                <a:cs typeface="Calibri"/>
                <a:sym typeface="Calibri"/>
              </a:defRPr>
            </a:lvl2pPr>
            <a:lvl3pPr marL="0" marR="0" lvl="2" indent="0" algn="r">
              <a:spcBef>
                <a:spcPts val="0"/>
              </a:spcBef>
              <a:spcAft>
                <a:spcPts val="0"/>
              </a:spcAft>
              <a:buNone/>
              <a:defRPr sz="1200" b="0" i="0" u="none" strike="noStrike" cap="none">
                <a:solidFill>
                  <a:srgbClr val="898989"/>
                </a:solidFill>
                <a:latin typeface="Calibri"/>
                <a:ea typeface="Calibri"/>
                <a:cs typeface="Calibri"/>
                <a:sym typeface="Calibri"/>
              </a:defRPr>
            </a:lvl3pPr>
            <a:lvl4pPr marL="0" marR="0" lvl="3" indent="0" algn="r">
              <a:spcBef>
                <a:spcPts val="0"/>
              </a:spcBef>
              <a:spcAft>
                <a:spcPts val="0"/>
              </a:spcAft>
              <a:buNone/>
              <a:defRPr sz="1200" b="0" i="0" u="none" strike="noStrike" cap="none">
                <a:solidFill>
                  <a:srgbClr val="898989"/>
                </a:solidFill>
                <a:latin typeface="Calibri"/>
                <a:ea typeface="Calibri"/>
                <a:cs typeface="Calibri"/>
                <a:sym typeface="Calibri"/>
              </a:defRPr>
            </a:lvl4pPr>
            <a:lvl5pPr marL="0" marR="0" lvl="4" indent="0" algn="r">
              <a:spcBef>
                <a:spcPts val="0"/>
              </a:spcBef>
              <a:spcAft>
                <a:spcPts val="0"/>
              </a:spcAft>
              <a:buNone/>
              <a:defRPr sz="1200" b="0" i="0" u="none" strike="noStrike" cap="none">
                <a:solidFill>
                  <a:srgbClr val="898989"/>
                </a:solidFill>
                <a:latin typeface="Calibri"/>
                <a:ea typeface="Calibri"/>
                <a:cs typeface="Calibri"/>
                <a:sym typeface="Calibri"/>
              </a:defRPr>
            </a:lvl5pPr>
            <a:lvl6pPr marL="0" marR="0" lvl="5" indent="0" algn="r">
              <a:spcBef>
                <a:spcPts val="0"/>
              </a:spcBef>
              <a:spcAft>
                <a:spcPts val="0"/>
              </a:spcAft>
              <a:buNone/>
              <a:defRPr sz="1200" b="0" i="0" u="none" strike="noStrike" cap="none">
                <a:solidFill>
                  <a:srgbClr val="898989"/>
                </a:solidFill>
                <a:latin typeface="Calibri"/>
                <a:ea typeface="Calibri"/>
                <a:cs typeface="Calibri"/>
                <a:sym typeface="Calibri"/>
              </a:defRPr>
            </a:lvl6pPr>
            <a:lvl7pPr marL="0" marR="0" lvl="6" indent="0" algn="r">
              <a:spcBef>
                <a:spcPts val="0"/>
              </a:spcBef>
              <a:spcAft>
                <a:spcPts val="0"/>
              </a:spcAft>
              <a:buNone/>
              <a:defRPr sz="1200" b="0" i="0" u="none" strike="noStrike" cap="none">
                <a:solidFill>
                  <a:srgbClr val="898989"/>
                </a:solidFill>
                <a:latin typeface="Calibri"/>
                <a:ea typeface="Calibri"/>
                <a:cs typeface="Calibri"/>
                <a:sym typeface="Calibri"/>
              </a:defRPr>
            </a:lvl7pPr>
            <a:lvl8pPr marL="0" marR="0" lvl="7" indent="0" algn="r">
              <a:spcBef>
                <a:spcPts val="0"/>
              </a:spcBef>
              <a:spcAft>
                <a:spcPts val="0"/>
              </a:spcAft>
              <a:buNone/>
              <a:defRPr sz="1200" b="0" i="0" u="none" strike="noStrike" cap="none">
                <a:solidFill>
                  <a:srgbClr val="898989"/>
                </a:solidFill>
                <a:latin typeface="Calibri"/>
                <a:ea typeface="Calibri"/>
                <a:cs typeface="Calibri"/>
                <a:sym typeface="Calibri"/>
              </a:defRPr>
            </a:lvl8pPr>
            <a:lvl9pPr marL="0" marR="0" lvl="8" indent="0" algn="r">
              <a:spcBef>
                <a:spcPts val="0"/>
              </a:spcBef>
              <a:spcAft>
                <a:spcPts val="0"/>
              </a:spcAft>
              <a:buNone/>
              <a:defRPr sz="1200" b="0" i="0" u="none" strike="noStrike" cap="none">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76" name="Google Shape;76;p11"/>
          <p:cNvSpPr txBox="1">
            <a:spLocks noGrp="1"/>
          </p:cNvSpPr>
          <p:nvPr>
            <p:ph type="body" idx="1"/>
          </p:nvPr>
        </p:nvSpPr>
        <p:spPr>
          <a:xfrm rot="5400000">
            <a:off x="2309019" y="-251618"/>
            <a:ext cx="4525963" cy="8229600"/>
          </a:xfrm>
          <a:prstGeom prst="rect">
            <a:avLst/>
          </a:prstGeom>
          <a:noFill/>
          <a:ln>
            <a:noFill/>
          </a:ln>
        </p:spPr>
        <p:txBody>
          <a:bodyPr spcFirstLastPara="1" wrap="square" lIns="91425" tIns="45700" rIns="91425" bIns="45700" anchor="t" anchorCtr="0">
            <a:no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7" name="Google Shape;77;p1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11"/>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 name="Google Shape;79;p1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4732338" y="2171701"/>
            <a:ext cx="5851525" cy="20574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82" name="Google Shape;82;p12"/>
          <p:cNvSpPr txBox="1">
            <a:spLocks noGrp="1"/>
          </p:cNvSpPr>
          <p:nvPr>
            <p:ph type="body" idx="1"/>
          </p:nvPr>
        </p:nvSpPr>
        <p:spPr>
          <a:xfrm rot="5400000">
            <a:off x="541338" y="190500"/>
            <a:ext cx="5851525" cy="6019800"/>
          </a:xfrm>
          <a:prstGeom prst="rect">
            <a:avLst/>
          </a:prstGeom>
          <a:noFill/>
          <a:ln>
            <a:noFill/>
          </a:ln>
        </p:spPr>
        <p:txBody>
          <a:bodyPr spcFirstLastPara="1" wrap="square" lIns="91425" tIns="45700" rIns="91425" bIns="45700" anchor="t" anchorCtr="0">
            <a:no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83" name="Google Shape;83;p1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4" name="Google Shape;84;p1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5" name="Google Shape;85;p1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25" name="Google Shape;25;p3"/>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6" name="Google Shape;26;p3"/>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 name="Google Shape;27;p3"/>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8" name="Google Shape;28;p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722313" y="4406900"/>
            <a:ext cx="7772400" cy="1362075"/>
          </a:xfrm>
          <a:prstGeom prst="rect">
            <a:avLst/>
          </a:prstGeom>
          <a:noFill/>
          <a:ln>
            <a:noFill/>
          </a:ln>
        </p:spPr>
        <p:txBody>
          <a:bodyPr spcFirstLastPara="1" wrap="square" lIns="91425" tIns="45700" rIns="91425" bIns="45700" anchor="t" anchorCtr="0">
            <a:noAutofit/>
          </a:bodyPr>
          <a:lstStyle>
            <a:lvl1pPr lvl="0" algn="l">
              <a:spcBef>
                <a:spcPts val="0"/>
              </a:spcBef>
              <a:spcAft>
                <a:spcPts val="0"/>
              </a:spcAft>
              <a:buSzPts val="1400"/>
              <a:buNone/>
              <a:defRPr sz="4000" b="1" cap="none"/>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31" name="Google Shape;31;p4"/>
          <p:cNvSpPr txBox="1">
            <a:spLocks noGrp="1"/>
          </p:cNvSpPr>
          <p:nvPr>
            <p:ph type="body" idx="1"/>
          </p:nvPr>
        </p:nvSpPr>
        <p:spPr>
          <a:xfrm>
            <a:off x="722313" y="2906713"/>
            <a:ext cx="7772400" cy="1500187"/>
          </a:xfrm>
          <a:prstGeom prst="rect">
            <a:avLst/>
          </a:prstGeom>
          <a:noFill/>
          <a:ln>
            <a:noFill/>
          </a:ln>
        </p:spPr>
        <p:txBody>
          <a:bodyPr spcFirstLastPara="1" wrap="square" lIns="91425" tIns="45700" rIns="91425" bIns="45700" anchor="b" anchorCtr="0">
            <a:noAutofit/>
          </a:bodyPr>
          <a:lstStyle>
            <a:lvl1pPr marL="457200" lvl="0" indent="-228600" algn="l">
              <a:spcBef>
                <a:spcPts val="400"/>
              </a:spcBef>
              <a:spcAft>
                <a:spcPts val="0"/>
              </a:spcAft>
              <a:buClr>
                <a:srgbClr val="888888"/>
              </a:buClr>
              <a:buSzPts val="2000"/>
              <a:buNone/>
              <a:defRPr sz="2000">
                <a:solidFill>
                  <a:srgbClr val="888888"/>
                </a:solidFill>
              </a:defRPr>
            </a:lvl1pPr>
            <a:lvl2pPr marL="914400" lvl="1" indent="-228600" algn="l">
              <a:spcBef>
                <a:spcPts val="360"/>
              </a:spcBef>
              <a:spcAft>
                <a:spcPts val="0"/>
              </a:spcAft>
              <a:buClr>
                <a:srgbClr val="888888"/>
              </a:buClr>
              <a:buSzPts val="1800"/>
              <a:buNone/>
              <a:defRPr sz="1800">
                <a:solidFill>
                  <a:srgbClr val="888888"/>
                </a:solidFill>
              </a:defRPr>
            </a:lvl2pPr>
            <a:lvl3pPr marL="1371600" lvl="2" indent="-228600" algn="l">
              <a:spcBef>
                <a:spcPts val="320"/>
              </a:spcBef>
              <a:spcAft>
                <a:spcPts val="0"/>
              </a:spcAft>
              <a:buClr>
                <a:srgbClr val="888888"/>
              </a:buClr>
              <a:buSzPts val="1600"/>
              <a:buNone/>
              <a:defRPr sz="1600">
                <a:solidFill>
                  <a:srgbClr val="888888"/>
                </a:solidFill>
              </a:defRPr>
            </a:lvl3pPr>
            <a:lvl4pPr marL="1828800" lvl="3" indent="-228600" algn="l">
              <a:spcBef>
                <a:spcPts val="280"/>
              </a:spcBef>
              <a:spcAft>
                <a:spcPts val="0"/>
              </a:spcAft>
              <a:buClr>
                <a:srgbClr val="888888"/>
              </a:buClr>
              <a:buSzPts val="1400"/>
              <a:buNone/>
              <a:defRPr sz="1400">
                <a:solidFill>
                  <a:srgbClr val="888888"/>
                </a:solidFill>
              </a:defRPr>
            </a:lvl4pPr>
            <a:lvl5pPr marL="2286000" lvl="4" indent="-228600" algn="l">
              <a:spcBef>
                <a:spcPts val="280"/>
              </a:spcBef>
              <a:spcAft>
                <a:spcPts val="0"/>
              </a:spcAft>
              <a:buClr>
                <a:srgbClr val="888888"/>
              </a:buClr>
              <a:buSzPts val="1400"/>
              <a:buNone/>
              <a:defRPr sz="1400">
                <a:solidFill>
                  <a:srgbClr val="888888"/>
                </a:solidFill>
              </a:defRPr>
            </a:lvl5pPr>
            <a:lvl6pPr marL="2743200" lvl="5" indent="-228600" algn="l">
              <a:spcBef>
                <a:spcPts val="280"/>
              </a:spcBef>
              <a:spcAft>
                <a:spcPts val="0"/>
              </a:spcAft>
              <a:buClr>
                <a:srgbClr val="888888"/>
              </a:buClr>
              <a:buSzPts val="1400"/>
              <a:buNone/>
              <a:defRPr sz="1400">
                <a:solidFill>
                  <a:srgbClr val="888888"/>
                </a:solidFill>
              </a:defRPr>
            </a:lvl6pPr>
            <a:lvl7pPr marL="3200400" lvl="6" indent="-228600" algn="l">
              <a:spcBef>
                <a:spcPts val="280"/>
              </a:spcBef>
              <a:spcAft>
                <a:spcPts val="0"/>
              </a:spcAft>
              <a:buClr>
                <a:srgbClr val="888888"/>
              </a:buClr>
              <a:buSzPts val="1400"/>
              <a:buNone/>
              <a:defRPr sz="1400">
                <a:solidFill>
                  <a:srgbClr val="888888"/>
                </a:solidFill>
              </a:defRPr>
            </a:lvl7pPr>
            <a:lvl8pPr marL="3657600" lvl="7" indent="-228600" algn="l">
              <a:spcBef>
                <a:spcPts val="280"/>
              </a:spcBef>
              <a:spcAft>
                <a:spcPts val="0"/>
              </a:spcAft>
              <a:buClr>
                <a:srgbClr val="888888"/>
              </a:buClr>
              <a:buSzPts val="1400"/>
              <a:buNone/>
              <a:defRPr sz="1400">
                <a:solidFill>
                  <a:srgbClr val="888888"/>
                </a:solidFill>
              </a:defRPr>
            </a:lvl8pPr>
            <a:lvl9pPr marL="4114800" lvl="8" indent="-228600" algn="l">
              <a:spcBef>
                <a:spcPts val="280"/>
              </a:spcBef>
              <a:spcAft>
                <a:spcPts val="0"/>
              </a:spcAft>
              <a:buClr>
                <a:srgbClr val="888888"/>
              </a:buClr>
              <a:buSzPts val="1400"/>
              <a:buNone/>
              <a:defRPr sz="1400">
                <a:solidFill>
                  <a:srgbClr val="888888"/>
                </a:solidFill>
              </a:defRPr>
            </a:lvl9pPr>
          </a:lstStyle>
          <a:p>
            <a:endParaRPr/>
          </a:p>
        </p:txBody>
      </p:sp>
      <p:sp>
        <p:nvSpPr>
          <p:cNvPr id="32" name="Google Shape;32;p4"/>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3" name="Google Shape;33;p4"/>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4" name="Google Shape;34;p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37" name="Google Shape;37;p5"/>
          <p:cNvSpPr txBox="1">
            <a:spLocks noGrp="1"/>
          </p:cNvSpPr>
          <p:nvPr>
            <p:ph type="body" idx="1"/>
          </p:nvPr>
        </p:nvSpPr>
        <p:spPr>
          <a:xfrm>
            <a:off x="457200" y="1600200"/>
            <a:ext cx="4038600" cy="4525963"/>
          </a:xfrm>
          <a:prstGeom prst="rect">
            <a:avLst/>
          </a:prstGeom>
          <a:noFill/>
          <a:ln>
            <a:noFill/>
          </a:ln>
        </p:spPr>
        <p:txBody>
          <a:bodyPr spcFirstLastPara="1" wrap="square" lIns="91425" tIns="45700" rIns="91425" bIns="45700" anchor="t" anchorCtr="0">
            <a:noAutofit/>
          </a:bodyPr>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38" name="Google Shape;38;p5"/>
          <p:cNvSpPr txBox="1">
            <a:spLocks noGrp="1"/>
          </p:cNvSpPr>
          <p:nvPr>
            <p:ph type="body" idx="2"/>
          </p:nvPr>
        </p:nvSpPr>
        <p:spPr>
          <a:xfrm>
            <a:off x="4648200" y="1600200"/>
            <a:ext cx="4038600" cy="4525963"/>
          </a:xfrm>
          <a:prstGeom prst="rect">
            <a:avLst/>
          </a:prstGeom>
          <a:noFill/>
          <a:ln>
            <a:noFill/>
          </a:ln>
        </p:spPr>
        <p:txBody>
          <a:bodyPr spcFirstLastPara="1" wrap="square" lIns="91425" tIns="45700" rIns="91425" bIns="45700" anchor="t" anchorCtr="0">
            <a:noAutofit/>
          </a:bodyPr>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39" name="Google Shape;39;p5"/>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0" name="Google Shape;40;p5"/>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1" name="Google Shape;41;p5"/>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44" name="Google Shape;44;p6"/>
          <p:cNvSpPr txBox="1">
            <a:spLocks noGrp="1"/>
          </p:cNvSpPr>
          <p:nvPr>
            <p:ph type="body" idx="1"/>
          </p:nvPr>
        </p:nvSpPr>
        <p:spPr>
          <a:xfrm>
            <a:off x="457200" y="1535113"/>
            <a:ext cx="4040188" cy="639762"/>
          </a:xfrm>
          <a:prstGeom prst="rect">
            <a:avLst/>
          </a:prstGeom>
          <a:noFill/>
          <a:ln>
            <a:noFill/>
          </a:ln>
        </p:spPr>
        <p:txBody>
          <a:bodyPr spcFirstLastPara="1" wrap="square" lIns="91425" tIns="45700" rIns="91425" bIns="45700" anchor="b" anchorCtr="0">
            <a:noAutofit/>
          </a:bodyPr>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45" name="Google Shape;45;p6"/>
          <p:cNvSpPr txBox="1">
            <a:spLocks noGrp="1"/>
          </p:cNvSpPr>
          <p:nvPr>
            <p:ph type="body" idx="2"/>
          </p:nvPr>
        </p:nvSpPr>
        <p:spPr>
          <a:xfrm>
            <a:off x="457200" y="2174875"/>
            <a:ext cx="4040188" cy="3951288"/>
          </a:xfrm>
          <a:prstGeom prst="rect">
            <a:avLst/>
          </a:prstGeom>
          <a:noFill/>
          <a:ln>
            <a:noFill/>
          </a:ln>
        </p:spPr>
        <p:txBody>
          <a:bodyPr spcFirstLastPara="1" wrap="square" lIns="91425" tIns="45700" rIns="91425" bIns="45700" anchor="t" anchorCtr="0">
            <a:noAutofit/>
          </a:bodyPr>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46" name="Google Shape;46;p6"/>
          <p:cNvSpPr txBox="1">
            <a:spLocks noGrp="1"/>
          </p:cNvSpPr>
          <p:nvPr>
            <p:ph type="body" idx="3"/>
          </p:nvPr>
        </p:nvSpPr>
        <p:spPr>
          <a:xfrm>
            <a:off x="4645025" y="1535113"/>
            <a:ext cx="4041775" cy="639762"/>
          </a:xfrm>
          <a:prstGeom prst="rect">
            <a:avLst/>
          </a:prstGeom>
          <a:noFill/>
          <a:ln>
            <a:noFill/>
          </a:ln>
        </p:spPr>
        <p:txBody>
          <a:bodyPr spcFirstLastPara="1" wrap="square" lIns="91425" tIns="45700" rIns="91425" bIns="45700" anchor="b" anchorCtr="0">
            <a:noAutofit/>
          </a:bodyPr>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47" name="Google Shape;47;p6"/>
          <p:cNvSpPr txBox="1">
            <a:spLocks noGrp="1"/>
          </p:cNvSpPr>
          <p:nvPr>
            <p:ph type="body" idx="4"/>
          </p:nvPr>
        </p:nvSpPr>
        <p:spPr>
          <a:xfrm>
            <a:off x="4645025" y="2174875"/>
            <a:ext cx="4041775" cy="3951288"/>
          </a:xfrm>
          <a:prstGeom prst="rect">
            <a:avLst/>
          </a:prstGeom>
          <a:noFill/>
          <a:ln>
            <a:noFill/>
          </a:ln>
        </p:spPr>
        <p:txBody>
          <a:bodyPr spcFirstLastPara="1" wrap="square" lIns="91425" tIns="45700" rIns="91425" bIns="45700" anchor="t" anchorCtr="0">
            <a:noAutofit/>
          </a:bodyPr>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48" name="Google Shape;48;p6"/>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9" name="Google Shape;49;p6"/>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0" name="Google Shape;50;p6"/>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53" name="Google Shape;53;p7"/>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4" name="Google Shape;54;p7"/>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5" name="Google Shape;55;p7"/>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8" name="Google Shape;58;p8"/>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457200" y="273050"/>
            <a:ext cx="3008313" cy="1162050"/>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sz="2000" b="1"/>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62" name="Google Shape;62;p9"/>
          <p:cNvSpPr txBox="1">
            <a:spLocks noGrp="1"/>
          </p:cNvSpPr>
          <p:nvPr>
            <p:ph type="body" idx="1"/>
          </p:nvPr>
        </p:nvSpPr>
        <p:spPr>
          <a:xfrm>
            <a:off x="3575050" y="273050"/>
            <a:ext cx="5111750" cy="5853113"/>
          </a:xfrm>
          <a:prstGeom prst="rect">
            <a:avLst/>
          </a:prstGeom>
          <a:noFill/>
          <a:ln>
            <a:noFill/>
          </a:ln>
        </p:spPr>
        <p:txBody>
          <a:bodyPr spcFirstLastPara="1" wrap="square" lIns="91425" tIns="45700" rIns="91425" bIns="45700" anchor="t" anchorCtr="0">
            <a:noAutofit/>
          </a:bodyPr>
          <a:lstStyle>
            <a:lvl1pPr marL="457200" lvl="0" indent="-431800" algn="l">
              <a:spcBef>
                <a:spcPts val="640"/>
              </a:spcBef>
              <a:spcAft>
                <a:spcPts val="0"/>
              </a:spcAft>
              <a:buClr>
                <a:schemeClr val="dk1"/>
              </a:buClr>
              <a:buSzPts val="3200"/>
              <a:buChar char="•"/>
              <a:defRPr sz="3200"/>
            </a:lvl1pPr>
            <a:lvl2pPr marL="914400" lvl="1" indent="-406400" algn="l">
              <a:spcBef>
                <a:spcPts val="560"/>
              </a:spcBef>
              <a:spcAft>
                <a:spcPts val="0"/>
              </a:spcAft>
              <a:buClr>
                <a:schemeClr val="dk1"/>
              </a:buClr>
              <a:buSzPts val="2800"/>
              <a:buChar char="–"/>
              <a:defRPr sz="2800"/>
            </a:lvl2pPr>
            <a:lvl3pPr marL="1371600" lvl="2" indent="-381000" algn="l">
              <a:spcBef>
                <a:spcPts val="480"/>
              </a:spcBef>
              <a:spcAft>
                <a:spcPts val="0"/>
              </a:spcAft>
              <a:buClr>
                <a:schemeClr val="dk1"/>
              </a:buClr>
              <a:buSzPts val="2400"/>
              <a:buChar char="•"/>
              <a:defRPr sz="2400"/>
            </a:lvl3pPr>
            <a:lvl4pPr marL="1828800" lvl="3" indent="-355600" algn="l">
              <a:spcBef>
                <a:spcPts val="400"/>
              </a:spcBef>
              <a:spcAft>
                <a:spcPts val="0"/>
              </a:spcAft>
              <a:buClr>
                <a:schemeClr val="dk1"/>
              </a:buClr>
              <a:buSzPts val="2000"/>
              <a:buChar char="–"/>
              <a:defRPr sz="2000"/>
            </a:lvl4pPr>
            <a:lvl5pPr marL="2286000" lvl="4" indent="-355600" algn="l">
              <a:spcBef>
                <a:spcPts val="400"/>
              </a:spcBef>
              <a:spcAft>
                <a:spcPts val="0"/>
              </a:spcAft>
              <a:buClr>
                <a:schemeClr val="dk1"/>
              </a:buClr>
              <a:buSzPts val="2000"/>
              <a:buChar char="»"/>
              <a:defRPr sz="2000"/>
            </a:lvl5pPr>
            <a:lvl6pPr marL="2743200" lvl="5" indent="-355600" algn="l">
              <a:spcBef>
                <a:spcPts val="400"/>
              </a:spcBef>
              <a:spcAft>
                <a:spcPts val="0"/>
              </a:spcAft>
              <a:buClr>
                <a:schemeClr val="dk1"/>
              </a:buClr>
              <a:buSzPts val="2000"/>
              <a:buChar char="•"/>
              <a:defRPr sz="2000"/>
            </a:lvl6pPr>
            <a:lvl7pPr marL="3200400" lvl="6" indent="-355600" algn="l">
              <a:spcBef>
                <a:spcPts val="400"/>
              </a:spcBef>
              <a:spcAft>
                <a:spcPts val="0"/>
              </a:spcAft>
              <a:buClr>
                <a:schemeClr val="dk1"/>
              </a:buClr>
              <a:buSzPts val="2000"/>
              <a:buChar char="•"/>
              <a:defRPr sz="2000"/>
            </a:lvl7pPr>
            <a:lvl8pPr marL="3657600" lvl="7" indent="-355600" algn="l">
              <a:spcBef>
                <a:spcPts val="400"/>
              </a:spcBef>
              <a:spcAft>
                <a:spcPts val="0"/>
              </a:spcAft>
              <a:buClr>
                <a:schemeClr val="dk1"/>
              </a:buClr>
              <a:buSzPts val="2000"/>
              <a:buChar char="•"/>
              <a:defRPr sz="2000"/>
            </a:lvl8pPr>
            <a:lvl9pPr marL="4114800" lvl="8" indent="-355600" algn="l">
              <a:spcBef>
                <a:spcPts val="400"/>
              </a:spcBef>
              <a:spcAft>
                <a:spcPts val="0"/>
              </a:spcAft>
              <a:buClr>
                <a:schemeClr val="dk1"/>
              </a:buClr>
              <a:buSzPts val="2000"/>
              <a:buChar char="•"/>
              <a:defRPr sz="2000"/>
            </a:lvl9pPr>
          </a:lstStyle>
          <a:p>
            <a:endParaRPr/>
          </a:p>
        </p:txBody>
      </p:sp>
      <p:sp>
        <p:nvSpPr>
          <p:cNvPr id="63" name="Google Shape;63;p9"/>
          <p:cNvSpPr txBox="1">
            <a:spLocks noGrp="1"/>
          </p:cNvSpPr>
          <p:nvPr>
            <p:ph type="body" idx="2"/>
          </p:nvPr>
        </p:nvSpPr>
        <p:spPr>
          <a:xfrm>
            <a:off x="457200" y="1435100"/>
            <a:ext cx="3008313" cy="4691063"/>
          </a:xfrm>
          <a:prstGeom prst="rect">
            <a:avLst/>
          </a:prstGeom>
          <a:noFill/>
          <a:ln>
            <a:noFill/>
          </a:ln>
        </p:spPr>
        <p:txBody>
          <a:bodyPr spcFirstLastPara="1" wrap="square" lIns="91425" tIns="45700" rIns="91425" bIns="45700" anchor="t" anchorCtr="0">
            <a:noAutofit/>
          </a:bodyPr>
          <a:lstStyle>
            <a:lvl1pPr marL="457200" lvl="0" indent="-228600" algn="l">
              <a:spcBef>
                <a:spcPts val="280"/>
              </a:spcBef>
              <a:spcAft>
                <a:spcPts val="0"/>
              </a:spcAft>
              <a:buClr>
                <a:schemeClr val="dk1"/>
              </a:buClr>
              <a:buSzPts val="1400"/>
              <a:buNone/>
              <a:defRPr sz="14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sp>
        <p:nvSpPr>
          <p:cNvPr id="64" name="Google Shape;64;p9"/>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5" name="Google Shape;65;p9"/>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6" name="Google Shape;66;p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1792288" y="4800600"/>
            <a:ext cx="5486400" cy="5667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sz="2000" b="1"/>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69" name="Google Shape;69;p10"/>
          <p:cNvSpPr>
            <a:spLocks noGrp="1"/>
          </p:cNvSpPr>
          <p:nvPr>
            <p:ph type="pic" idx="2"/>
          </p:nvPr>
        </p:nvSpPr>
        <p:spPr>
          <a:xfrm>
            <a:off x="1792288" y="612775"/>
            <a:ext cx="5486400" cy="4114800"/>
          </a:xfrm>
          <a:prstGeom prst="rect">
            <a:avLst/>
          </a:prstGeom>
          <a:noFill/>
          <a:ln>
            <a:noFill/>
          </a:ln>
        </p:spPr>
      </p:sp>
      <p:sp>
        <p:nvSpPr>
          <p:cNvPr id="70" name="Google Shape;70;p10"/>
          <p:cNvSpPr txBox="1">
            <a:spLocks noGrp="1"/>
          </p:cNvSpPr>
          <p:nvPr>
            <p:ph type="body" idx="1"/>
          </p:nvPr>
        </p:nvSpPr>
        <p:spPr>
          <a:xfrm>
            <a:off x="1792288" y="5367338"/>
            <a:ext cx="5486400" cy="804862"/>
          </a:xfrm>
          <a:prstGeom prst="rect">
            <a:avLst/>
          </a:prstGeom>
          <a:noFill/>
          <a:ln>
            <a:noFill/>
          </a:ln>
        </p:spPr>
        <p:txBody>
          <a:bodyPr spcFirstLastPara="1" wrap="square" lIns="91425" tIns="45700" rIns="91425" bIns="45700" anchor="t" anchorCtr="0">
            <a:noAutofit/>
          </a:bodyPr>
          <a:lstStyle>
            <a:lvl1pPr marL="457200" lvl="0" indent="-228600" algn="l">
              <a:spcBef>
                <a:spcPts val="280"/>
              </a:spcBef>
              <a:spcAft>
                <a:spcPts val="0"/>
              </a:spcAft>
              <a:buClr>
                <a:schemeClr val="dk1"/>
              </a:buClr>
              <a:buSzPts val="1400"/>
              <a:buNone/>
              <a:defRPr sz="14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sp>
        <p:nvSpPr>
          <p:cNvPr id="71" name="Google Shape;71;p10"/>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 name="Google Shape;72;p10"/>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 name="Google Shape;73;p10"/>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1pPr>
            <a:lvl2pPr marR="0" lvl="1"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9pPr>
          </a:lstStyle>
          <a:p>
            <a:endParaRPr/>
          </a:p>
        </p:txBody>
      </p:sp>
      <p:sp>
        <p:nvSpPr>
          <p:cNvPr id="11" name="Google Shape;11;p1"/>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Autofit/>
          </a:bodyPr>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2" name="Google Shape;12;p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98989"/>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3" name="Google Shape;13;p1"/>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4" name="Google Shape;14;p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b="0" i="0" u="none" strike="noStrike" cap="none">
                <a:solidFill>
                  <a:srgbClr val="898989"/>
                </a:solidFill>
                <a:latin typeface="Calibri"/>
                <a:ea typeface="Calibri"/>
                <a:cs typeface="Calibri"/>
                <a:sym typeface="Calibri"/>
              </a:defRPr>
            </a:lvl1pPr>
            <a:lvl2pPr marL="0" marR="0" lvl="1" indent="0" algn="r" rtl="0">
              <a:spcBef>
                <a:spcPts val="0"/>
              </a:spcBef>
              <a:spcAft>
                <a:spcPts val="0"/>
              </a:spcAft>
              <a:buNone/>
              <a:defRPr sz="1200" b="0" i="0" u="none" strike="noStrike" cap="none">
                <a:solidFill>
                  <a:srgbClr val="898989"/>
                </a:solidFill>
                <a:latin typeface="Calibri"/>
                <a:ea typeface="Calibri"/>
                <a:cs typeface="Calibri"/>
                <a:sym typeface="Calibri"/>
              </a:defRPr>
            </a:lvl2pPr>
            <a:lvl3pPr marL="0" marR="0" lvl="2" indent="0" algn="r" rtl="0">
              <a:spcBef>
                <a:spcPts val="0"/>
              </a:spcBef>
              <a:spcAft>
                <a:spcPts val="0"/>
              </a:spcAft>
              <a:buNone/>
              <a:defRPr sz="1200" b="0" i="0" u="none" strike="noStrike" cap="none">
                <a:solidFill>
                  <a:srgbClr val="898989"/>
                </a:solidFill>
                <a:latin typeface="Calibri"/>
                <a:ea typeface="Calibri"/>
                <a:cs typeface="Calibri"/>
                <a:sym typeface="Calibri"/>
              </a:defRPr>
            </a:lvl3pPr>
            <a:lvl4pPr marL="0" marR="0" lvl="3" indent="0" algn="r" rtl="0">
              <a:spcBef>
                <a:spcPts val="0"/>
              </a:spcBef>
              <a:spcAft>
                <a:spcPts val="0"/>
              </a:spcAft>
              <a:buNone/>
              <a:defRPr sz="1200" b="0" i="0" u="none" strike="noStrike" cap="none">
                <a:solidFill>
                  <a:srgbClr val="898989"/>
                </a:solidFill>
                <a:latin typeface="Calibri"/>
                <a:ea typeface="Calibri"/>
                <a:cs typeface="Calibri"/>
                <a:sym typeface="Calibri"/>
              </a:defRPr>
            </a:lvl4pPr>
            <a:lvl5pPr marL="0" marR="0" lvl="4" indent="0" algn="r" rtl="0">
              <a:spcBef>
                <a:spcPts val="0"/>
              </a:spcBef>
              <a:spcAft>
                <a:spcPts val="0"/>
              </a:spcAft>
              <a:buNone/>
              <a:defRPr sz="1200" b="0" i="0" u="none" strike="noStrike" cap="none">
                <a:solidFill>
                  <a:srgbClr val="898989"/>
                </a:solidFill>
                <a:latin typeface="Calibri"/>
                <a:ea typeface="Calibri"/>
                <a:cs typeface="Calibri"/>
                <a:sym typeface="Calibri"/>
              </a:defRPr>
            </a:lvl5pPr>
            <a:lvl6pPr marL="0" marR="0" lvl="5" indent="0" algn="r" rtl="0">
              <a:spcBef>
                <a:spcPts val="0"/>
              </a:spcBef>
              <a:spcAft>
                <a:spcPts val="0"/>
              </a:spcAft>
              <a:buNone/>
              <a:defRPr sz="1200" b="0" i="0" u="none" strike="noStrike" cap="none">
                <a:solidFill>
                  <a:srgbClr val="898989"/>
                </a:solidFill>
                <a:latin typeface="Calibri"/>
                <a:ea typeface="Calibri"/>
                <a:cs typeface="Calibri"/>
                <a:sym typeface="Calibri"/>
              </a:defRPr>
            </a:lvl6pPr>
            <a:lvl7pPr marL="0" marR="0" lvl="6" indent="0" algn="r" rtl="0">
              <a:spcBef>
                <a:spcPts val="0"/>
              </a:spcBef>
              <a:spcAft>
                <a:spcPts val="0"/>
              </a:spcAft>
              <a:buNone/>
              <a:defRPr sz="1200" b="0" i="0" u="none" strike="noStrike" cap="none">
                <a:solidFill>
                  <a:srgbClr val="898989"/>
                </a:solidFill>
                <a:latin typeface="Calibri"/>
                <a:ea typeface="Calibri"/>
                <a:cs typeface="Calibri"/>
                <a:sym typeface="Calibri"/>
              </a:defRPr>
            </a:lvl7pPr>
            <a:lvl8pPr marL="0" marR="0" lvl="7" indent="0" algn="r" rtl="0">
              <a:spcBef>
                <a:spcPts val="0"/>
              </a:spcBef>
              <a:spcAft>
                <a:spcPts val="0"/>
              </a:spcAft>
              <a:buNone/>
              <a:defRPr sz="1200" b="0" i="0" u="none" strike="noStrike" cap="none">
                <a:solidFill>
                  <a:srgbClr val="898989"/>
                </a:solidFill>
                <a:latin typeface="Calibri"/>
                <a:ea typeface="Calibri"/>
                <a:cs typeface="Calibri"/>
                <a:sym typeface="Calibri"/>
              </a:defRPr>
            </a:lvl8pPr>
            <a:lvl9pPr marL="0" marR="0" lvl="8" indent="0" algn="r" rtl="0">
              <a:spcBef>
                <a:spcPts val="0"/>
              </a:spcBef>
              <a:spcAft>
                <a:spcPts val="0"/>
              </a:spcAft>
              <a:buNone/>
              <a:defRPr sz="1200" b="0" i="0" u="none" strike="noStrike" cap="none">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5" name="Google Shape;15;p1"/>
          <p:cNvSpPr/>
          <p:nvPr/>
        </p:nvSpPr>
        <p:spPr>
          <a:xfrm>
            <a:off x="0" y="0"/>
            <a:ext cx="152400" cy="6858000"/>
          </a:xfrm>
          <a:prstGeom prst="rect">
            <a:avLst/>
          </a:prstGeom>
          <a:gradFill>
            <a:gsLst>
              <a:gs pos="0">
                <a:srgbClr val="373583"/>
              </a:gs>
              <a:gs pos="100000">
                <a:srgbClr val="CC2929"/>
              </a:gs>
            </a:gsLst>
            <a:lin ang="5400012"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16" name="Google Shape;16;p1" descr="A picture containing candelabrum, fan, grate&#10;&#10;Description automatically generated"/>
          <p:cNvPicPr preferRelativeResize="0"/>
          <p:nvPr/>
        </p:nvPicPr>
        <p:blipFill rotWithShape="1">
          <a:blip r:embed="rId13">
            <a:alphaModFix/>
          </a:blip>
          <a:srcRect/>
          <a:stretch/>
        </p:blipFill>
        <p:spPr>
          <a:xfrm>
            <a:off x="233865" y="70487"/>
            <a:ext cx="954378" cy="954378"/>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notesSlide" Target="../notesSlides/notesSlide1.xml"/><Relationship Id="rId7" Type="http://schemas.openxmlformats.org/officeDocument/2006/relationships/hyperlink" Target="https://docs.google.com/document/u/0/d/1iURX9H_4q2hAIZ5dB4i4jKiyrjQ3g4YZzzMcd6Ki_uE/edit" TargetMode="External"/><Relationship Id="rId2" Type="http://schemas.openxmlformats.org/officeDocument/2006/relationships/slideLayout" Target="../slideLayouts/slideLayout1.xml"/><Relationship Id="rId1" Type="http://schemas.openxmlformats.org/officeDocument/2006/relationships/tags" Target="../tags/tag2.xml"/><Relationship Id="rId6" Type="http://schemas.openxmlformats.org/officeDocument/2006/relationships/hyperlink" Target="https://docs.google.com/document/d/1YgDZjuXrINA-kcZ6mnDMXJgy3rp7xn-yuyl4Ef-_xw8/edit?usp=sharing" TargetMode="External"/><Relationship Id="rId5" Type="http://schemas.openxmlformats.org/officeDocument/2006/relationships/hyperlink" Target="https://docs.google.com/document/d/1A9qCrAtOxL1sJrCkDwNCMBwBhRm9pw3lFP3C60hpqBE/edit?usp=sharing" TargetMode="External"/><Relationship Id="rId10" Type="http://schemas.openxmlformats.org/officeDocument/2006/relationships/image" Target="../media/image4.png"/><Relationship Id="rId4" Type="http://schemas.openxmlformats.org/officeDocument/2006/relationships/hyperlink" Target="https://docs.google.com/document/d/1PcTLPrp1Dr1nc0jUGFi03Ni44FUhzdpY32YcFDXiM5s/edit?usp=sharing" TargetMode="External"/><Relationship Id="rId9"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video" Target="../media/media2.mp4"/><Relationship Id="rId7" Type="http://schemas.openxmlformats.org/officeDocument/2006/relationships/image" Target="../media/image22.png"/><Relationship Id="rId2" Type="http://schemas.microsoft.com/office/2007/relationships/media" Target="../media/media2.mp4"/><Relationship Id="rId1" Type="http://schemas.openxmlformats.org/officeDocument/2006/relationships/tags" Target="../tags/tag11.xml"/><Relationship Id="rId6" Type="http://schemas.openxmlformats.org/officeDocument/2006/relationships/image" Target="../media/image5.png"/><Relationship Id="rId5" Type="http://schemas.openxmlformats.org/officeDocument/2006/relationships/notesSlide" Target="../notesSlides/notesSlide10.xml"/><Relationship Id="rId4"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hyperlink" Target="https://www.iris.edu/hq/inclass/animation/849" TargetMode="External"/><Relationship Id="rId3" Type="http://schemas.openxmlformats.org/officeDocument/2006/relationships/video" Target="../media/media3.mp4"/><Relationship Id="rId7" Type="http://schemas.openxmlformats.org/officeDocument/2006/relationships/image" Target="../media/image23.png"/><Relationship Id="rId2" Type="http://schemas.microsoft.com/office/2007/relationships/media" Target="../media/media3.mp4"/><Relationship Id="rId1" Type="http://schemas.openxmlformats.org/officeDocument/2006/relationships/tags" Target="../tags/tag12.xml"/><Relationship Id="rId6" Type="http://schemas.openxmlformats.org/officeDocument/2006/relationships/image" Target="../media/image5.png"/><Relationship Id="rId5" Type="http://schemas.openxmlformats.org/officeDocument/2006/relationships/notesSlide" Target="../notesSlides/notesSlide11.xml"/><Relationship Id="rId4"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tags" Target="../tags/tag13.xml"/><Relationship Id="rId5" Type="http://schemas.openxmlformats.org/officeDocument/2006/relationships/image" Target="../media/image5.png"/><Relationship Id="rId4" Type="http://schemas.openxmlformats.org/officeDocument/2006/relationships/image" Target="../media/image24.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14.xml"/><Relationship Id="rId5" Type="http://schemas.openxmlformats.org/officeDocument/2006/relationships/image" Target="../media/image25.png"/><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tags" Target="../tags/tag15.xml"/><Relationship Id="rId5" Type="http://schemas.openxmlformats.org/officeDocument/2006/relationships/hyperlink" Target="https://earthquakeinsights.substack.com/p/deadly-mw73-earthquake-shakes-vanuatu" TargetMode="External"/><Relationship Id="rId4" Type="http://schemas.openxmlformats.org/officeDocument/2006/relationships/image" Target="../media/image26.jpeg"/></Relationships>
</file>

<file path=ppt/slides/_rels/slide1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29.png"/><Relationship Id="rId4" Type="http://schemas.openxmlformats.org/officeDocument/2006/relationships/image" Target="../media/image28.png"/></Relationships>
</file>

<file path=ppt/slides/_rels/slide1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29.png"/><Relationship Id="rId4" Type="http://schemas.openxmlformats.org/officeDocument/2006/relationships/image" Target="../media/image28.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7" Type="http://schemas.openxmlformats.org/officeDocument/2006/relationships/image" Target="../media/image32.png"/><Relationship Id="rId2" Type="http://schemas.openxmlformats.org/officeDocument/2006/relationships/slideLayout" Target="../slideLayouts/slideLayout1.xml"/><Relationship Id="rId1" Type="http://schemas.openxmlformats.org/officeDocument/2006/relationships/tags" Target="../tags/tag16.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5.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tags" Target="../tags/tag17.xml"/><Relationship Id="rId5" Type="http://schemas.openxmlformats.org/officeDocument/2006/relationships/image" Target="../media/image5.png"/><Relationship Id="rId4" Type="http://schemas.openxmlformats.org/officeDocument/2006/relationships/image" Target="../media/image33.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tags" Target="../tags/tag3.xml"/><Relationship Id="rId6" Type="http://schemas.openxmlformats.org/officeDocument/2006/relationships/image" Target="../media/image7.png"/><Relationship Id="rId5" Type="http://schemas.openxmlformats.org/officeDocument/2006/relationships/image" Target="../media/image6.jpe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hyperlink" Target="mailto:tammy.bravo@earthscope.org" TargetMode="Externa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4.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tags" Target="../tags/tag5.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tags" Target="../tags/tag6.xml"/><Relationship Id="rId5" Type="http://schemas.openxmlformats.org/officeDocument/2006/relationships/image" Target="../media/image15.png"/><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3" Type="http://schemas.openxmlformats.org/officeDocument/2006/relationships/video" Target="../media/media1.mp4"/><Relationship Id="rId2" Type="http://schemas.microsoft.com/office/2007/relationships/media" Target="../media/media1.mp4"/><Relationship Id="rId1" Type="http://schemas.openxmlformats.org/officeDocument/2006/relationships/tags" Target="../tags/tag7.xml"/><Relationship Id="rId6" Type="http://schemas.openxmlformats.org/officeDocument/2006/relationships/image" Target="../media/image16.png"/><Relationship Id="rId5" Type="http://schemas.openxmlformats.org/officeDocument/2006/relationships/notesSlide" Target="../notesSlides/notesSlide6.xml"/><Relationship Id="rId4"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tags" Target="../tags/tag8.xml"/><Relationship Id="rId5" Type="http://schemas.openxmlformats.org/officeDocument/2006/relationships/image" Target="../media/image17.jpe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tags" Target="../tags/tag9.xml"/><Relationship Id="rId5" Type="http://schemas.openxmlformats.org/officeDocument/2006/relationships/image" Target="../media/image19.jpeg"/><Relationship Id="rId4" Type="http://schemas.openxmlformats.org/officeDocument/2006/relationships/image" Target="../media/image18.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tags" Target="../tags/tag10.xml"/><Relationship Id="rId5" Type="http://schemas.openxmlformats.org/officeDocument/2006/relationships/image" Target="../media/image21.png"/><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5" name="Google Shape;175;p26"/>
          <p:cNvSpPr txBox="1"/>
          <p:nvPr/>
        </p:nvSpPr>
        <p:spPr>
          <a:xfrm>
            <a:off x="6243675" y="100525"/>
            <a:ext cx="2826000" cy="661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3200" b="1">
                <a:solidFill>
                  <a:schemeClr val="dk1"/>
                </a:solidFill>
                <a:latin typeface="Calibri"/>
                <a:ea typeface="Calibri"/>
                <a:cs typeface="Calibri"/>
                <a:sym typeface="Calibri"/>
              </a:rPr>
              <a:t>Teacher Guide</a:t>
            </a:r>
            <a:endParaRPr sz="3200" b="1">
              <a:solidFill>
                <a:schemeClr val="dk1"/>
              </a:solidFill>
              <a:latin typeface="Calibri"/>
              <a:ea typeface="Calibri"/>
              <a:cs typeface="Calibri"/>
              <a:sym typeface="Calibri"/>
            </a:endParaRPr>
          </a:p>
        </p:txBody>
      </p:sp>
      <p:sp>
        <p:nvSpPr>
          <p:cNvPr id="176" name="Google Shape;176;p26"/>
          <p:cNvSpPr txBox="1"/>
          <p:nvPr/>
        </p:nvSpPr>
        <p:spPr>
          <a:xfrm>
            <a:off x="413275" y="1049925"/>
            <a:ext cx="8410500" cy="5461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b="1">
                <a:solidFill>
                  <a:schemeClr val="dk1"/>
                </a:solidFill>
                <a:latin typeface="Arial" panose="020B0604020202020204" pitchFamily="34" charset="0"/>
                <a:cs typeface="Arial" panose="020B0604020202020204" pitchFamily="34" charset="0"/>
              </a:rPr>
              <a:t>Welcome to Teachable Moments! Our goal is to provide timely and accurate information to develop knowledge about a newsworthy earthquake for audiences from middle school through college.</a:t>
            </a:r>
            <a:r>
              <a:rPr lang="en-US" b="1">
                <a:solidFill>
                  <a:schemeClr val="dk1"/>
                </a:solidFill>
                <a:latin typeface="Arial" panose="020B0604020202020204" pitchFamily="34" charset="0"/>
                <a:ea typeface="Calibri"/>
                <a:cs typeface="Arial" panose="020B0604020202020204" pitchFamily="34" charset="0"/>
                <a:sym typeface="Calibri"/>
              </a:rPr>
              <a:t> </a:t>
            </a:r>
            <a:r>
              <a:rPr lang="en-US" b="1">
                <a:solidFill>
                  <a:schemeClr val="dk1"/>
                </a:solidFill>
                <a:latin typeface="Arial" panose="020B0604020202020204" pitchFamily="34" charset="0"/>
                <a:cs typeface="Arial" panose="020B0604020202020204" pitchFamily="34" charset="0"/>
              </a:rPr>
              <a:t>Please use the slides to get a concise, but thorough overview of this historical earthquake and then use them as is or customize it for your students and curriculum. </a:t>
            </a:r>
            <a:endParaRPr b="1">
              <a:solidFill>
                <a:schemeClr val="dk1"/>
              </a:solidFill>
              <a:latin typeface="Arial" panose="020B0604020202020204" pitchFamily="34" charset="0"/>
              <a:cs typeface="Arial" panose="020B0604020202020204" pitchFamily="34" charset="0"/>
            </a:endParaRPr>
          </a:p>
          <a:p>
            <a:pPr marL="0" lvl="0" indent="0" algn="l" rtl="0">
              <a:lnSpc>
                <a:spcPct val="115000"/>
              </a:lnSpc>
              <a:spcBef>
                <a:spcPts val="0"/>
              </a:spcBef>
              <a:spcAft>
                <a:spcPts val="0"/>
              </a:spcAft>
              <a:buNone/>
            </a:pPr>
            <a:endParaRPr lang="en-US">
              <a:solidFill>
                <a:schemeClr val="dk1"/>
              </a:solidFill>
              <a:latin typeface="Arial" panose="020B0604020202020204" pitchFamily="34" charset="0"/>
              <a:cs typeface="Arial" panose="020B0604020202020204" pitchFamily="34" charset="0"/>
            </a:endParaRPr>
          </a:p>
          <a:p>
            <a:pPr marL="0" lvl="0" indent="0" algn="l" rtl="0">
              <a:lnSpc>
                <a:spcPct val="115000"/>
              </a:lnSpc>
              <a:spcBef>
                <a:spcPts val="0"/>
              </a:spcBef>
              <a:spcAft>
                <a:spcPts val="0"/>
              </a:spcAft>
              <a:buNone/>
            </a:pPr>
            <a:r>
              <a:rPr lang="en-US">
                <a:solidFill>
                  <a:schemeClr val="dk1"/>
                </a:solidFill>
                <a:latin typeface="Arial" panose="020B0604020202020204" pitchFamily="34" charset="0"/>
                <a:cs typeface="Arial" panose="020B0604020202020204" pitchFamily="34" charset="0"/>
              </a:rPr>
              <a:t>New for the 2024-25 school year: </a:t>
            </a:r>
            <a:endParaRPr>
              <a:solidFill>
                <a:schemeClr val="dk1"/>
              </a:solidFill>
              <a:latin typeface="Arial" panose="020B0604020202020204" pitchFamily="34" charset="0"/>
              <a:cs typeface="Arial" panose="020B0604020202020204" pitchFamily="34" charset="0"/>
            </a:endParaRPr>
          </a:p>
          <a:p>
            <a:pPr marL="457200" lvl="0" indent="-317500" algn="l" rtl="0">
              <a:lnSpc>
                <a:spcPct val="115000"/>
              </a:lnSpc>
              <a:spcBef>
                <a:spcPts val="1600"/>
              </a:spcBef>
              <a:spcAft>
                <a:spcPts val="0"/>
              </a:spcAft>
              <a:buSzPts val="1400"/>
              <a:buAutoNum type="arabicPeriod"/>
            </a:pPr>
            <a:r>
              <a:rPr lang="en-US" b="1">
                <a:solidFill>
                  <a:schemeClr val="dk1"/>
                </a:solidFill>
                <a:latin typeface="Arial" panose="020B0604020202020204" pitchFamily="34" charset="0"/>
                <a:cs typeface="Arial" panose="020B0604020202020204" pitchFamily="34" charset="0"/>
              </a:rPr>
              <a:t>Color-coding for grade levels.</a:t>
            </a:r>
            <a:r>
              <a:rPr lang="en-US" b="1">
                <a:solidFill>
                  <a:srgbClr val="434343"/>
                </a:solidFill>
                <a:latin typeface="Arial" panose="020B0604020202020204" pitchFamily="34" charset="0"/>
                <a:cs typeface="Arial" panose="020B0604020202020204" pitchFamily="34" charset="0"/>
              </a:rPr>
              <a:t>                    middle school +                   high school +  </a:t>
            </a:r>
            <a:endParaRPr b="1">
              <a:solidFill>
                <a:srgbClr val="434343"/>
              </a:solidFill>
              <a:latin typeface="Arial" panose="020B0604020202020204" pitchFamily="34" charset="0"/>
              <a:cs typeface="Arial" panose="020B0604020202020204" pitchFamily="34" charset="0"/>
            </a:endParaRPr>
          </a:p>
          <a:p>
            <a:pPr marL="457200" lvl="0" indent="0" algn="l" rtl="0">
              <a:lnSpc>
                <a:spcPct val="115000"/>
              </a:lnSpc>
              <a:spcBef>
                <a:spcPts val="1600"/>
              </a:spcBef>
              <a:spcAft>
                <a:spcPts val="0"/>
              </a:spcAft>
              <a:buNone/>
            </a:pPr>
            <a:r>
              <a:rPr lang="en-US" b="1">
                <a:solidFill>
                  <a:srgbClr val="434343"/>
                </a:solidFill>
                <a:latin typeface="Arial" panose="020B0604020202020204" pitchFamily="34" charset="0"/>
                <a:cs typeface="Arial" panose="020B0604020202020204" pitchFamily="34" charset="0"/>
              </a:rPr>
              <a:t>                                                                                                 college                                              </a:t>
            </a:r>
            <a:endParaRPr b="1">
              <a:solidFill>
                <a:srgbClr val="434343"/>
              </a:solidFill>
              <a:latin typeface="Arial" panose="020B0604020202020204" pitchFamily="34" charset="0"/>
              <a:cs typeface="Arial" panose="020B0604020202020204" pitchFamily="34" charset="0"/>
            </a:endParaRPr>
          </a:p>
          <a:p>
            <a:pPr marL="457200" lvl="0" indent="-317500" algn="l" rtl="0">
              <a:lnSpc>
                <a:spcPct val="115000"/>
              </a:lnSpc>
              <a:spcBef>
                <a:spcPts val="1600"/>
              </a:spcBef>
              <a:spcAft>
                <a:spcPts val="0"/>
              </a:spcAft>
              <a:buClr>
                <a:schemeClr val="dk1"/>
              </a:buClr>
              <a:buSzPts val="1400"/>
              <a:buAutoNum type="arabicPeriod"/>
            </a:pPr>
            <a:r>
              <a:rPr lang="en-US" b="1">
                <a:solidFill>
                  <a:schemeClr val="dk1"/>
                </a:solidFill>
                <a:latin typeface="Arial" panose="020B0604020202020204" pitchFamily="34" charset="0"/>
                <a:cs typeface="Arial" panose="020B0604020202020204" pitchFamily="34" charset="0"/>
              </a:rPr>
              <a:t>Check out the new Slide Guide: Slides or pdf that will guide your students through the slide deck:       </a:t>
            </a:r>
            <a:r>
              <a:rPr lang="en-US" u="sng">
                <a:solidFill>
                  <a:schemeClr val="hlink"/>
                </a:solidFill>
                <a:latin typeface="Arial" panose="020B0604020202020204" pitchFamily="34" charset="0"/>
                <a:cs typeface="Arial" panose="020B0604020202020204" pitchFamily="34" charset="0"/>
                <a:hlinkClick r:id="rId4"/>
              </a:rPr>
              <a:t>middle school pdf  </a:t>
            </a:r>
            <a:r>
              <a:rPr lang="en-US">
                <a:solidFill>
                  <a:schemeClr val="dk1"/>
                </a:solidFill>
                <a:latin typeface="Arial" panose="020B0604020202020204" pitchFamily="34" charset="0"/>
                <a:cs typeface="Arial" panose="020B0604020202020204" pitchFamily="34" charset="0"/>
              </a:rPr>
              <a:t>         </a:t>
            </a:r>
            <a:r>
              <a:rPr lang="en-US" u="sng">
                <a:solidFill>
                  <a:schemeClr val="hlink"/>
                </a:solidFill>
                <a:latin typeface="Arial" panose="020B0604020202020204" pitchFamily="34" charset="0"/>
                <a:cs typeface="Arial" panose="020B0604020202020204" pitchFamily="34" charset="0"/>
                <a:hlinkClick r:id="rId5"/>
              </a:rPr>
              <a:t>high school pdf </a:t>
            </a:r>
            <a:r>
              <a:rPr lang="en-US">
                <a:solidFill>
                  <a:schemeClr val="dk1"/>
                </a:solidFill>
                <a:latin typeface="Arial" panose="020B0604020202020204" pitchFamily="34" charset="0"/>
                <a:cs typeface="Arial" panose="020B0604020202020204" pitchFamily="34" charset="0"/>
              </a:rPr>
              <a:t>                 </a:t>
            </a:r>
            <a:r>
              <a:rPr lang="en-US" u="sng">
                <a:solidFill>
                  <a:schemeClr val="hlink"/>
                </a:solidFill>
                <a:latin typeface="Arial" panose="020B0604020202020204" pitchFamily="34" charset="0"/>
                <a:cs typeface="Arial" panose="020B0604020202020204" pitchFamily="34" charset="0"/>
                <a:hlinkClick r:id="rId6"/>
              </a:rPr>
              <a:t> college pdf</a:t>
            </a:r>
            <a:endParaRPr>
              <a:solidFill>
                <a:schemeClr val="dk1"/>
              </a:solidFill>
              <a:latin typeface="Arial" panose="020B0604020202020204" pitchFamily="34" charset="0"/>
              <a:cs typeface="Arial" panose="020B0604020202020204" pitchFamily="34" charset="0"/>
            </a:endParaRPr>
          </a:p>
          <a:p>
            <a:pPr marL="457200" lvl="0" indent="-317500" algn="l" rtl="0">
              <a:lnSpc>
                <a:spcPct val="115000"/>
              </a:lnSpc>
              <a:spcBef>
                <a:spcPts val="1000"/>
              </a:spcBef>
              <a:spcAft>
                <a:spcPts val="0"/>
              </a:spcAft>
              <a:buClr>
                <a:schemeClr val="dk1"/>
              </a:buClr>
              <a:buSzPts val="1400"/>
              <a:buAutoNum type="arabicPeriod"/>
            </a:pPr>
            <a:r>
              <a:rPr lang="en-US" b="1">
                <a:solidFill>
                  <a:schemeClr val="dk1"/>
                </a:solidFill>
                <a:latin typeface="Arial" panose="020B0604020202020204" pitchFamily="34" charset="0"/>
                <a:cs typeface="Arial" panose="020B0604020202020204" pitchFamily="34" charset="0"/>
              </a:rPr>
              <a:t>New Geography slide(s): An additional slide about the city or area that gives you cross-curricular connections: </a:t>
            </a:r>
            <a:r>
              <a:rPr lang="en-US">
                <a:solidFill>
                  <a:schemeClr val="dk1"/>
                </a:solidFill>
                <a:latin typeface="Arial" panose="020B0604020202020204" pitchFamily="34" charset="0"/>
                <a:cs typeface="Arial" panose="020B0604020202020204" pitchFamily="34" charset="0"/>
              </a:rPr>
              <a:t>geography, physics, chemistry, biology, environmental science or even history.</a:t>
            </a:r>
            <a:endParaRPr>
              <a:solidFill>
                <a:schemeClr val="dk1"/>
              </a:solidFill>
              <a:latin typeface="Arial" panose="020B0604020202020204" pitchFamily="34" charset="0"/>
              <a:cs typeface="Arial" panose="020B0604020202020204" pitchFamily="34" charset="0"/>
            </a:endParaRPr>
          </a:p>
          <a:p>
            <a:pPr marL="457200" lvl="0" indent="-317500" algn="l" rtl="0">
              <a:lnSpc>
                <a:spcPct val="115000"/>
              </a:lnSpc>
              <a:spcBef>
                <a:spcPts val="1000"/>
              </a:spcBef>
              <a:spcAft>
                <a:spcPts val="0"/>
              </a:spcAft>
              <a:buClr>
                <a:schemeClr val="dk1"/>
              </a:buClr>
              <a:buSzPts val="1400"/>
              <a:buAutoNum type="arabicPeriod"/>
            </a:pPr>
            <a:r>
              <a:rPr lang="en-US" b="1">
                <a:solidFill>
                  <a:schemeClr val="dk1"/>
                </a:solidFill>
                <a:latin typeface="Arial" panose="020B0604020202020204" pitchFamily="34" charset="0"/>
                <a:cs typeface="Arial" panose="020B0604020202020204" pitchFamily="34" charset="0"/>
              </a:rPr>
              <a:t>NGSS Connections for questions in the Slide Guide are located in the notes sections below each slide guide.</a:t>
            </a:r>
            <a:endParaRPr b="1">
              <a:solidFill>
                <a:schemeClr val="dk1"/>
              </a:solidFill>
              <a:latin typeface="Arial" panose="020B0604020202020204" pitchFamily="34" charset="0"/>
              <a:cs typeface="Arial" panose="020B0604020202020204" pitchFamily="34" charset="0"/>
            </a:endParaRPr>
          </a:p>
          <a:p>
            <a:pPr marL="457200" lvl="0" indent="-317500" algn="l" rtl="0">
              <a:lnSpc>
                <a:spcPct val="115000"/>
              </a:lnSpc>
              <a:spcBef>
                <a:spcPts val="1600"/>
              </a:spcBef>
              <a:spcAft>
                <a:spcPts val="1000"/>
              </a:spcAft>
              <a:buClr>
                <a:schemeClr val="dk1"/>
              </a:buClr>
              <a:buSzPts val="1400"/>
              <a:buAutoNum type="arabicPeriod"/>
            </a:pPr>
            <a:r>
              <a:rPr lang="en-US" b="1">
                <a:solidFill>
                  <a:schemeClr val="dk1"/>
                </a:solidFill>
                <a:latin typeface="Arial" panose="020B0604020202020204" pitchFamily="34" charset="0"/>
                <a:cs typeface="Arial" panose="020B0604020202020204" pitchFamily="34" charset="0"/>
              </a:rPr>
              <a:t>Fill in the blank</a:t>
            </a:r>
            <a:r>
              <a:rPr lang="en-US" b="1" u="sng">
                <a:solidFill>
                  <a:schemeClr val="hlink"/>
                </a:solidFill>
                <a:latin typeface="Arial" panose="020B0604020202020204" pitchFamily="34" charset="0"/>
                <a:cs typeface="Arial" panose="020B0604020202020204" pitchFamily="34" charset="0"/>
                <a:hlinkClick r:id="rId7"/>
              </a:rPr>
              <a:t> sub-plans</a:t>
            </a:r>
            <a:r>
              <a:rPr lang="en-US" b="1">
                <a:solidFill>
                  <a:schemeClr val="dk1"/>
                </a:solidFill>
                <a:latin typeface="Arial" panose="020B0604020202020204" pitchFamily="34" charset="0"/>
                <a:cs typeface="Arial" panose="020B0604020202020204" pitchFamily="34" charset="0"/>
              </a:rPr>
              <a:t>: </a:t>
            </a:r>
            <a:r>
              <a:rPr lang="en-US">
                <a:solidFill>
                  <a:schemeClr val="dk1"/>
                </a:solidFill>
                <a:latin typeface="Arial" panose="020B0604020202020204" pitchFamily="34" charset="0"/>
                <a:cs typeface="Arial" panose="020B0604020202020204" pitchFamily="34" charset="0"/>
              </a:rPr>
              <a:t>The first two pages can be completed and used all year (hint: sheet protector) The rest are for you to modify or fill-in to customize your sub-plans to fit what you’re doing.</a:t>
            </a:r>
            <a:endParaRPr>
              <a:solidFill>
                <a:schemeClr val="dk1"/>
              </a:solidFill>
              <a:latin typeface="Arial" panose="020B0604020202020204" pitchFamily="34" charset="0"/>
              <a:cs typeface="Arial" panose="020B0604020202020204" pitchFamily="34" charset="0"/>
            </a:endParaRPr>
          </a:p>
        </p:txBody>
      </p:sp>
      <p:pic>
        <p:nvPicPr>
          <p:cNvPr id="177" name="Google Shape;177;p26"/>
          <p:cNvPicPr preferRelativeResize="0"/>
          <p:nvPr/>
        </p:nvPicPr>
        <p:blipFill>
          <a:blip r:embed="rId8">
            <a:alphaModFix/>
          </a:blip>
          <a:stretch>
            <a:fillRect/>
          </a:stretch>
        </p:blipFill>
        <p:spPr>
          <a:xfrm>
            <a:off x="3704237" y="2694321"/>
            <a:ext cx="676275" cy="381000"/>
          </a:xfrm>
          <a:prstGeom prst="rect">
            <a:avLst/>
          </a:prstGeom>
          <a:noFill/>
          <a:ln>
            <a:noFill/>
          </a:ln>
        </p:spPr>
      </p:pic>
      <p:pic>
        <p:nvPicPr>
          <p:cNvPr id="178" name="Google Shape;178;p26"/>
          <p:cNvPicPr preferRelativeResize="0"/>
          <p:nvPr/>
        </p:nvPicPr>
        <p:blipFill>
          <a:blip r:embed="rId9">
            <a:alphaModFix/>
          </a:blip>
          <a:stretch>
            <a:fillRect/>
          </a:stretch>
        </p:blipFill>
        <p:spPr>
          <a:xfrm>
            <a:off x="5959735" y="2694333"/>
            <a:ext cx="695325" cy="381000"/>
          </a:xfrm>
          <a:prstGeom prst="rect">
            <a:avLst/>
          </a:prstGeom>
          <a:noFill/>
          <a:ln>
            <a:noFill/>
          </a:ln>
        </p:spPr>
      </p:pic>
      <p:pic>
        <p:nvPicPr>
          <p:cNvPr id="179" name="Google Shape;179;p26"/>
          <p:cNvPicPr preferRelativeResize="0"/>
          <p:nvPr/>
        </p:nvPicPr>
        <p:blipFill>
          <a:blip r:embed="rId10">
            <a:alphaModFix/>
          </a:blip>
          <a:stretch>
            <a:fillRect/>
          </a:stretch>
        </p:blipFill>
        <p:spPr>
          <a:xfrm>
            <a:off x="4988480" y="3116992"/>
            <a:ext cx="676275" cy="390525"/>
          </a:xfrm>
          <a:prstGeom prst="rect">
            <a:avLst/>
          </a:prstGeom>
          <a:noFill/>
          <a:ln>
            <a:noFill/>
          </a:ln>
        </p:spPr>
      </p:pic>
      <p:sp>
        <p:nvSpPr>
          <p:cNvPr id="3" name="Title 1">
            <a:extLst>
              <a:ext uri="{FF2B5EF4-FFF2-40B4-BE49-F238E27FC236}">
                <a16:creationId xmlns:a16="http://schemas.microsoft.com/office/drawing/2014/main" id="{26783042-C694-FE6B-D2A3-F723A4025807}"/>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a:solidFill>
                  <a:srgbClr val="373583"/>
                </a:solidFill>
                <a:effectLst>
                  <a:outerShdw blurRad="50000" dist="30000" dir="5400000" algn="tl" rotWithShape="0">
                    <a:srgbClr val="000000">
                      <a:alpha val="30000"/>
                    </a:srgbClr>
                  </a:outerShdw>
                </a:effectLst>
                <a:ea typeface="+mj-ea"/>
              </a:rPr>
              <a:t>Magnitude 7.3 VANUATU</a:t>
            </a:r>
            <a:br>
              <a:rPr lang="en-US" sz="4300" b="1">
                <a:solidFill>
                  <a:srgbClr val="373583"/>
                </a:solidFill>
                <a:effectLst>
                  <a:outerShdw blurRad="50000" dist="30000" dir="5400000" algn="tl" rotWithShape="0">
                    <a:srgbClr val="000000">
                      <a:alpha val="30000"/>
                    </a:srgbClr>
                  </a:outerShdw>
                </a:effectLst>
                <a:ea typeface="+mj-ea"/>
              </a:rPr>
            </a:br>
            <a:r>
              <a:rPr lang="en-US" b="1">
                <a:solidFill>
                  <a:srgbClr val="373583"/>
                </a:solidFill>
                <a:effectLst>
                  <a:outerShdw blurRad="50000" dist="30000" dir="5400000" algn="tl" rotWithShape="0">
                    <a:srgbClr val="000000">
                      <a:alpha val="30000"/>
                    </a:srgbClr>
                  </a:outerShdw>
                </a:effectLst>
                <a:ea typeface="+mj-ea"/>
              </a:rPr>
              <a:t>Tuesday,  December 17, 2024 at 01:47:26 UTC </a:t>
            </a:r>
            <a:endParaRPr lang="en-US">
              <a:solidFill>
                <a:srgbClr val="373583"/>
              </a:solidFill>
              <a:effectLst>
                <a:outerShdw blurRad="50000" dist="30000" dir="5400000" algn="tl" rotWithShape="0">
                  <a:srgbClr val="000000">
                    <a:alpha val="30000"/>
                  </a:srgbClr>
                </a:outerShdw>
              </a:effectLst>
              <a:ea typeface="+mj-ea"/>
            </a:endParaRPr>
          </a:p>
        </p:txBody>
      </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 name="Picture 75" descr="A picture containing candelabrum, fan, grate&#10;&#10;Description automatically generated">
            <a:extLst>
              <a:ext uri="{FF2B5EF4-FFF2-40B4-BE49-F238E27FC236}">
                <a16:creationId xmlns:a16="http://schemas.microsoft.com/office/drawing/2014/main" id="{C61AE7C1-30AC-C8EC-8B7B-9F0BDB900CC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93" name="Rectangle 92">
            <a:extLst>
              <a:ext uri="{FF2B5EF4-FFF2-40B4-BE49-F238E27FC236}">
                <a16:creationId xmlns:a16="http://schemas.microsoft.com/office/drawing/2014/main" id="{37989FE1-FD19-F3A0-5721-E67FC425F99C}"/>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52" name="TextBox 340">
            <a:extLst>
              <a:ext uri="{FF2B5EF4-FFF2-40B4-BE49-F238E27FC236}">
                <a16:creationId xmlns:a16="http://schemas.microsoft.com/office/drawing/2014/main" id="{9113894C-46D4-4AFE-62CF-8FA9DB8B9F0D}"/>
              </a:ext>
            </a:extLst>
          </p:cNvPr>
          <p:cNvSpPr txBox="1"/>
          <p:nvPr/>
        </p:nvSpPr>
        <p:spPr>
          <a:xfrm>
            <a:off x="500743" y="1141832"/>
            <a:ext cx="2623457" cy="5509200"/>
          </a:xfrm>
          <a:prstGeom prst="rect">
            <a:avLst/>
          </a:prstGeom>
          <a:noFill/>
        </p:spPr>
        <p:txBody>
          <a:bodyPr wrap="square">
            <a:spAutoFit/>
          </a:bodyPr>
          <a:lstStyle/>
          <a:p>
            <a:pPr>
              <a:spcBef>
                <a:spcPct val="0"/>
              </a:spcBef>
              <a:buFontTx/>
              <a:buNone/>
            </a:pPr>
            <a:r>
              <a:rPr lang="en-US" altLang="en-US" sz="1600">
                <a:latin typeface="Arial" panose="020B0604020202020204" pitchFamily="34" charset="0"/>
                <a:cs typeface="Arial" panose="020B0604020202020204" pitchFamily="34" charset="0"/>
              </a:rPr>
              <a:t>This animation uses the Interactive Earthquake Browser (</a:t>
            </a:r>
            <a:r>
              <a:rPr lang="en-US" altLang="en-US" sz="1600" err="1">
                <a:latin typeface="Arial" panose="020B0604020202020204" pitchFamily="34" charset="0"/>
                <a:cs typeface="Arial" panose="020B0604020202020204" pitchFamily="34" charset="0"/>
              </a:rPr>
              <a:t>www.iris.edu</a:t>
            </a:r>
            <a:r>
              <a:rPr lang="en-US" altLang="en-US" sz="1600">
                <a:latin typeface="Arial" panose="020B0604020202020204" pitchFamily="34" charset="0"/>
                <a:cs typeface="Arial" panose="020B0604020202020204" pitchFamily="34" charset="0"/>
              </a:rPr>
              <a:t>/</a:t>
            </a:r>
            <a:r>
              <a:rPr lang="en-US" altLang="en-US" sz="1600" err="1">
                <a:latin typeface="Arial" panose="020B0604020202020204" pitchFamily="34" charset="0"/>
                <a:cs typeface="Arial" panose="020B0604020202020204" pitchFamily="34" charset="0"/>
              </a:rPr>
              <a:t>ieb</a:t>
            </a:r>
            <a:r>
              <a:rPr lang="en-US" altLang="en-US" sz="1600">
                <a:cs typeface="Arial" panose="020B0604020202020204" pitchFamily="34" charset="0"/>
              </a:rPr>
              <a:t>) </a:t>
            </a:r>
            <a:r>
              <a:rPr lang="en-US" altLang="en-US" sz="1600">
                <a:latin typeface="Arial" panose="020B0604020202020204" pitchFamily="34" charset="0"/>
                <a:cs typeface="Arial" panose="020B0604020202020204" pitchFamily="34" charset="0"/>
              </a:rPr>
              <a:t>to examine earthquakes </a:t>
            </a:r>
            <a:r>
              <a:rPr lang="en-US" altLang="en-US" sz="1600">
                <a:cs typeface="Arial" panose="020B0604020202020204" pitchFamily="34" charset="0"/>
              </a:rPr>
              <a:t>in the region.</a:t>
            </a:r>
          </a:p>
          <a:p>
            <a:pPr>
              <a:spcBef>
                <a:spcPct val="0"/>
              </a:spcBef>
              <a:buFontTx/>
              <a:buNone/>
            </a:pPr>
            <a:r>
              <a:rPr lang="en-US" altLang="en-US" sz="1600">
                <a:cs typeface="Arial" panose="020B0604020202020204" pitchFamily="34" charset="0"/>
              </a:rPr>
              <a:t> </a:t>
            </a:r>
          </a:p>
          <a:p>
            <a:pPr>
              <a:spcBef>
                <a:spcPct val="0"/>
              </a:spcBef>
              <a:buFontTx/>
              <a:buNone/>
            </a:pPr>
            <a:r>
              <a:rPr lang="en-US" altLang="en-US" sz="1600">
                <a:cs typeface="Arial" panose="020B0604020202020204" pitchFamily="34" charset="0"/>
              </a:rPr>
              <a:t>“</a:t>
            </a:r>
            <a:r>
              <a:rPr lang="en-US" altLang="en-US" sz="1600">
                <a:solidFill>
                  <a:schemeClr val="accent1">
                    <a:lumMod val="75000"/>
                  </a:schemeClr>
                </a:solidFill>
                <a:cs typeface="Arial" panose="020B0604020202020204" pitchFamily="34" charset="0"/>
              </a:rPr>
              <a:t>Time Range</a:t>
            </a:r>
            <a:r>
              <a:rPr lang="en-US" altLang="en-US" sz="1600">
                <a:cs typeface="Arial" panose="020B0604020202020204" pitchFamily="34" charset="0"/>
              </a:rPr>
              <a:t>” is set for 2004 to present.</a:t>
            </a:r>
          </a:p>
          <a:p>
            <a:pPr>
              <a:spcBef>
                <a:spcPct val="0"/>
              </a:spcBef>
              <a:buFontTx/>
              <a:buNone/>
            </a:pPr>
            <a:r>
              <a:rPr lang="en-US" altLang="en-US" sz="1600">
                <a:latin typeface="Arial" panose="020B0604020202020204" pitchFamily="34" charset="0"/>
                <a:cs typeface="Arial" panose="020B0604020202020204" pitchFamily="34" charset="0"/>
              </a:rPr>
              <a:t>“</a:t>
            </a:r>
            <a:r>
              <a:rPr lang="en-US" altLang="en-US" sz="1600">
                <a:solidFill>
                  <a:schemeClr val="accent1">
                    <a:lumMod val="75000"/>
                  </a:schemeClr>
                </a:solidFill>
                <a:latin typeface="Arial" panose="020B0604020202020204" pitchFamily="34" charset="0"/>
                <a:cs typeface="Arial" panose="020B0604020202020204" pitchFamily="34" charset="0"/>
              </a:rPr>
              <a:t>Magnitude Range </a:t>
            </a:r>
            <a:r>
              <a:rPr lang="en-US" altLang="en-US" sz="1600">
                <a:latin typeface="Arial" panose="020B0604020202020204" pitchFamily="34" charset="0"/>
                <a:cs typeface="Arial" panose="020B0604020202020204" pitchFamily="34" charset="0"/>
              </a:rPr>
              <a:t>is set for &gt; M5.</a:t>
            </a:r>
          </a:p>
          <a:p>
            <a:pPr>
              <a:spcBef>
                <a:spcPct val="0"/>
              </a:spcBef>
              <a:buFontTx/>
              <a:buNone/>
            </a:pPr>
            <a:endParaRPr lang="en-US" altLang="en-US" sz="1600">
              <a:cs typeface="Arial" panose="020B0604020202020204" pitchFamily="34" charset="0"/>
            </a:endParaRPr>
          </a:p>
          <a:p>
            <a:pPr>
              <a:spcBef>
                <a:spcPct val="0"/>
              </a:spcBef>
              <a:buFontTx/>
              <a:buNone/>
            </a:pPr>
            <a:r>
              <a:rPr lang="en-US" altLang="en-US" sz="1600">
                <a:latin typeface="Arial" panose="020B0604020202020204" pitchFamily="34" charset="0"/>
                <a:cs typeface="Arial" panose="020B0604020202020204" pitchFamily="34" charset="0"/>
              </a:rPr>
              <a:t>There have been over 3,330 earthquakes greater than magnitude 5 in the past 20 years, and over 17,000 measurable earthquakes have been recorded in that same period. </a:t>
            </a:r>
          </a:p>
          <a:p>
            <a:pPr>
              <a:spcBef>
                <a:spcPct val="0"/>
              </a:spcBef>
              <a:buFontTx/>
              <a:buNone/>
            </a:pPr>
            <a:endParaRPr lang="en-US" altLang="en-US" sz="1600">
              <a:latin typeface="Arial" panose="020B0604020202020204" pitchFamily="34" charset="0"/>
              <a:cs typeface="Arial" panose="020B0604020202020204" pitchFamily="34" charset="0"/>
            </a:endParaRPr>
          </a:p>
          <a:p>
            <a:pPr>
              <a:spcBef>
                <a:spcPct val="0"/>
              </a:spcBef>
              <a:buFontTx/>
              <a:buNone/>
            </a:pPr>
            <a:r>
              <a:rPr lang="en-US" altLang="en-US" sz="1600">
                <a:latin typeface="Arial" panose="020B0604020202020204" pitchFamily="34" charset="0"/>
                <a:cs typeface="Arial" panose="020B0604020202020204" pitchFamily="34" charset="0"/>
              </a:rPr>
              <a:t>Red star indicates the M7.3 earthquake.</a:t>
            </a:r>
          </a:p>
        </p:txBody>
      </p:sp>
      <p:sp>
        <p:nvSpPr>
          <p:cNvPr id="6" name="TextBox 340">
            <a:extLst>
              <a:ext uri="{FF2B5EF4-FFF2-40B4-BE49-F238E27FC236}">
                <a16:creationId xmlns:a16="http://schemas.microsoft.com/office/drawing/2014/main" id="{877B3B90-32A3-0D6E-904C-B00A15C00AD1}"/>
              </a:ext>
            </a:extLst>
          </p:cNvPr>
          <p:cNvSpPr txBox="1"/>
          <p:nvPr/>
        </p:nvSpPr>
        <p:spPr>
          <a:xfrm>
            <a:off x="4042500" y="5608361"/>
            <a:ext cx="4376055" cy="523220"/>
          </a:xfrm>
          <a:prstGeom prst="rect">
            <a:avLst/>
          </a:prstGeom>
          <a:noFill/>
        </p:spPr>
        <p:txBody>
          <a:bodyPr wrap="square">
            <a:spAutoFit/>
          </a:bodyPr>
          <a:lstStyle/>
          <a:p>
            <a:pPr>
              <a:spcBef>
                <a:spcPct val="0"/>
              </a:spcBef>
              <a:buFontTx/>
              <a:buNone/>
            </a:pPr>
            <a:r>
              <a:rPr lang="en-US" altLang="en-US" sz="1400">
                <a:latin typeface="Arial" panose="020B0604020202020204" pitchFamily="34" charset="0"/>
                <a:cs typeface="Arial" panose="020B0604020202020204" pitchFamily="34" charset="0"/>
              </a:rPr>
              <a:t>For a narrated description of the tectonics of the New Hebrides subduction zone, please see the next slide.</a:t>
            </a:r>
          </a:p>
        </p:txBody>
      </p:sp>
      <p:pic>
        <p:nvPicPr>
          <p:cNvPr id="3" name="241217_Vanuatu_IEB.mp4">
            <a:hlinkClick r:id="" action="ppaction://media"/>
            <a:extLst>
              <a:ext uri="{FF2B5EF4-FFF2-40B4-BE49-F238E27FC236}">
                <a16:creationId xmlns:a16="http://schemas.microsoft.com/office/drawing/2014/main" id="{E482E7F6-0E5E-4054-A303-3C06DFAFECBB}"/>
              </a:ext>
            </a:extLst>
          </p:cNvPr>
          <p:cNvPicPr>
            <a:picLocks noChangeAspect="1"/>
          </p:cNvPicPr>
          <p:nvPr>
            <a:videoFile r:link="rId3"/>
            <p:extLst>
              <p:ext uri="{DAA4B4D4-6D71-4841-9C94-3DE7FCFB9230}">
                <p14:media xmlns:p14="http://schemas.microsoft.com/office/powerpoint/2010/main" r:embed="rId2"/>
              </p:ext>
            </p:extLst>
          </p:nvPr>
        </p:nvPicPr>
        <p:blipFill>
          <a:blip r:embed="rId7"/>
          <a:stretch>
            <a:fillRect/>
          </a:stretch>
        </p:blipFill>
        <p:spPr>
          <a:xfrm>
            <a:off x="3252980" y="1284515"/>
            <a:ext cx="5533643" cy="3628571"/>
          </a:xfrm>
          <a:prstGeom prst="rect">
            <a:avLst/>
          </a:prstGeom>
          <a:ln>
            <a:solidFill>
              <a:schemeClr val="tx1"/>
            </a:solidFill>
          </a:ln>
        </p:spPr>
      </p:pic>
      <p:sp>
        <p:nvSpPr>
          <p:cNvPr id="2" name="Title 1">
            <a:extLst>
              <a:ext uri="{FF2B5EF4-FFF2-40B4-BE49-F238E27FC236}">
                <a16:creationId xmlns:a16="http://schemas.microsoft.com/office/drawing/2014/main" id="{3D59E5C3-C65F-45FD-0470-232850CFFDCF}"/>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a:solidFill>
                  <a:srgbClr val="373583"/>
                </a:solidFill>
                <a:effectLst>
                  <a:outerShdw blurRad="50000" dist="30000" dir="5400000" algn="tl" rotWithShape="0">
                    <a:srgbClr val="000000">
                      <a:alpha val="30000"/>
                    </a:srgbClr>
                  </a:outerShdw>
                </a:effectLst>
                <a:ea typeface="+mj-ea"/>
              </a:rPr>
              <a:t>Magnitude 7.3 VANUATU</a:t>
            </a:r>
            <a:br>
              <a:rPr lang="en-US" sz="4300" b="1">
                <a:solidFill>
                  <a:srgbClr val="373583"/>
                </a:solidFill>
                <a:effectLst>
                  <a:outerShdw blurRad="50000" dist="30000" dir="5400000" algn="tl" rotWithShape="0">
                    <a:srgbClr val="000000">
                      <a:alpha val="30000"/>
                    </a:srgbClr>
                  </a:outerShdw>
                </a:effectLst>
                <a:ea typeface="+mj-ea"/>
              </a:rPr>
            </a:br>
            <a:r>
              <a:rPr lang="en-US" b="1">
                <a:solidFill>
                  <a:srgbClr val="373583"/>
                </a:solidFill>
                <a:effectLst>
                  <a:outerShdw blurRad="50000" dist="30000" dir="5400000" algn="tl" rotWithShape="0">
                    <a:srgbClr val="000000">
                      <a:alpha val="30000"/>
                    </a:srgbClr>
                  </a:outerShdw>
                </a:effectLst>
                <a:ea typeface="+mj-ea"/>
              </a:rPr>
              <a:t>Tuesday,  December 17, 2024 at 01:47:26 UTC </a:t>
            </a:r>
            <a:endParaRPr lang="en-US">
              <a:solidFill>
                <a:srgbClr val="373583"/>
              </a:solidFill>
              <a:effectLst>
                <a:outerShdw blurRad="50000" dist="30000" dir="5400000" algn="tl" rotWithShape="0">
                  <a:srgbClr val="000000">
                    <a:alpha val="30000"/>
                  </a:srgbClr>
                </a:outerShdw>
              </a:effectLst>
              <a:ea typeface="+mj-ea"/>
            </a:endParaRPr>
          </a:p>
        </p:txBody>
      </p:sp>
      <p:sp>
        <p:nvSpPr>
          <p:cNvPr id="4" name="Google Shape;121;p15">
            <a:extLst>
              <a:ext uri="{FF2B5EF4-FFF2-40B4-BE49-F238E27FC236}">
                <a16:creationId xmlns:a16="http://schemas.microsoft.com/office/drawing/2014/main" id="{6E75748C-EA02-BF3C-CD5B-0F2FC8C40A3B}"/>
              </a:ext>
            </a:extLst>
          </p:cNvPr>
          <p:cNvSpPr/>
          <p:nvPr/>
        </p:nvSpPr>
        <p:spPr>
          <a:xfrm>
            <a:off x="7827264" y="0"/>
            <a:ext cx="905256" cy="475488"/>
          </a:xfrm>
          <a:prstGeom prst="flowChartOffpageConnector">
            <a:avLst/>
          </a:prstGeom>
          <a:solidFill>
            <a:srgbClr val="37358C"/>
          </a:solidFill>
          <a:ln w="2857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dirty="0">
                <a:solidFill>
                  <a:srgbClr val="FFFFFF"/>
                </a:solidFill>
                <a:latin typeface="Calibri"/>
                <a:ea typeface="Calibri"/>
                <a:cs typeface="Calibri"/>
                <a:sym typeface="Calibri"/>
              </a:rPr>
              <a:t>ALL</a:t>
            </a:r>
            <a:endParaRPr sz="3000" b="1" dirty="0">
              <a:solidFill>
                <a:srgbClr val="FFFFFF"/>
              </a:solidFill>
              <a:latin typeface="Calibri"/>
              <a:ea typeface="Calibri"/>
              <a:cs typeface="Calibri"/>
              <a:sym typeface="Calibri"/>
            </a:endParaRPr>
          </a:p>
        </p:txBody>
      </p:sp>
    </p:spTree>
    <p:custDataLst>
      <p:tags r:id="rId1"/>
    </p:custDataLst>
    <p:extLst>
      <p:ext uri="{BB962C8B-B14F-4D97-AF65-F5344CB8AC3E}">
        <p14:creationId xmlns:p14="http://schemas.microsoft.com/office/powerpoint/2010/main" val="12532045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2443"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 name="Picture 75" descr="A picture containing candelabrum, fan, grate&#10;&#10;Description automatically generated">
            <a:extLst>
              <a:ext uri="{FF2B5EF4-FFF2-40B4-BE49-F238E27FC236}">
                <a16:creationId xmlns:a16="http://schemas.microsoft.com/office/drawing/2014/main" id="{C61AE7C1-30AC-C8EC-8B7B-9F0BDB900CC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93" name="Rectangle 92">
            <a:extLst>
              <a:ext uri="{FF2B5EF4-FFF2-40B4-BE49-F238E27FC236}">
                <a16:creationId xmlns:a16="http://schemas.microsoft.com/office/drawing/2014/main" id="{37989FE1-FD19-F3A0-5721-E67FC425F99C}"/>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52" name="TextBox 340">
            <a:extLst>
              <a:ext uri="{FF2B5EF4-FFF2-40B4-BE49-F238E27FC236}">
                <a16:creationId xmlns:a16="http://schemas.microsoft.com/office/drawing/2014/main" id="{9113894C-46D4-4AFE-62CF-8FA9DB8B9F0D}"/>
              </a:ext>
            </a:extLst>
          </p:cNvPr>
          <p:cNvSpPr txBox="1"/>
          <p:nvPr/>
        </p:nvSpPr>
        <p:spPr>
          <a:xfrm>
            <a:off x="500744" y="1141832"/>
            <a:ext cx="2427514" cy="4770537"/>
          </a:xfrm>
          <a:prstGeom prst="rect">
            <a:avLst/>
          </a:prstGeom>
          <a:noFill/>
        </p:spPr>
        <p:txBody>
          <a:bodyPr wrap="square">
            <a:spAutoFit/>
          </a:bodyPr>
          <a:lstStyle/>
          <a:p>
            <a:pPr>
              <a:spcBef>
                <a:spcPct val="0"/>
              </a:spcBef>
              <a:buFontTx/>
              <a:buNone/>
            </a:pPr>
            <a:r>
              <a:rPr lang="en-US" altLang="en-US" sz="1600">
                <a:latin typeface="Arial" panose="020B0604020202020204" pitchFamily="34" charset="0"/>
                <a:cs typeface="Arial" panose="020B0604020202020204" pitchFamily="34" charset="0"/>
              </a:rPr>
              <a:t>This narrated animation, which covers the tectonic and volcanic setting of the New Hebrides, is an extract from a more-comprehensive look at the earthquake history of this subduction zone.</a:t>
            </a:r>
          </a:p>
          <a:p>
            <a:pPr>
              <a:spcBef>
                <a:spcPct val="0"/>
              </a:spcBef>
              <a:buFontTx/>
              <a:buNone/>
            </a:pPr>
            <a:endParaRPr lang="en-US" altLang="en-US" sz="1600">
              <a:cs typeface="Arial" panose="020B0604020202020204" pitchFamily="34" charset="0"/>
            </a:endParaRPr>
          </a:p>
          <a:p>
            <a:pPr>
              <a:spcBef>
                <a:spcPct val="0"/>
              </a:spcBef>
              <a:buFontTx/>
              <a:buNone/>
            </a:pPr>
            <a:r>
              <a:rPr lang="en-US" sz="1600"/>
              <a:t>We recommend watching the entire animation (link below) because the Australia Plate and Pacific plates converge to form a back-arc region that is far more complex and compelling! </a:t>
            </a:r>
            <a:endParaRPr lang="en-US" altLang="en-US" sz="1600">
              <a:latin typeface="Arial" panose="020B0604020202020204" pitchFamily="34" charset="0"/>
              <a:cs typeface="Arial" panose="020B0604020202020204" pitchFamily="34" charset="0"/>
            </a:endParaRPr>
          </a:p>
        </p:txBody>
      </p:sp>
      <p:pic>
        <p:nvPicPr>
          <p:cNvPr id="2" name="NewHebrides_Short.mp4">
            <a:hlinkClick r:id="" action="ppaction://media"/>
            <a:extLst>
              <a:ext uri="{FF2B5EF4-FFF2-40B4-BE49-F238E27FC236}">
                <a16:creationId xmlns:a16="http://schemas.microsoft.com/office/drawing/2014/main" id="{8700600D-8FCC-2EA6-8BCE-9AD13D269F69}"/>
              </a:ext>
            </a:extLst>
          </p:cNvPr>
          <p:cNvPicPr>
            <a:picLocks noChangeAspect="1"/>
          </p:cNvPicPr>
          <p:nvPr>
            <a:videoFile r:link="rId3"/>
            <p:extLst>
              <p:ext uri="{DAA4B4D4-6D71-4841-9C94-3DE7FCFB9230}">
                <p14:media xmlns:p14="http://schemas.microsoft.com/office/powerpoint/2010/main" r:embed="rId2"/>
              </p:ext>
            </p:extLst>
          </p:nvPr>
        </p:nvPicPr>
        <p:blipFill>
          <a:blip r:embed="rId7"/>
          <a:stretch>
            <a:fillRect/>
          </a:stretch>
        </p:blipFill>
        <p:spPr>
          <a:xfrm>
            <a:off x="3182452" y="1261574"/>
            <a:ext cx="5809148" cy="3756659"/>
          </a:xfrm>
          <a:prstGeom prst="rect">
            <a:avLst/>
          </a:prstGeom>
        </p:spPr>
      </p:pic>
      <p:sp>
        <p:nvSpPr>
          <p:cNvPr id="7" name="TextBox 6">
            <a:extLst>
              <a:ext uri="{FF2B5EF4-FFF2-40B4-BE49-F238E27FC236}">
                <a16:creationId xmlns:a16="http://schemas.microsoft.com/office/drawing/2014/main" id="{26F242D6-AB2E-52F6-B551-CFC7BAAAE73D}"/>
              </a:ext>
            </a:extLst>
          </p:cNvPr>
          <p:cNvSpPr txBox="1"/>
          <p:nvPr/>
        </p:nvSpPr>
        <p:spPr>
          <a:xfrm>
            <a:off x="381001" y="6227797"/>
            <a:ext cx="6865403" cy="338554"/>
          </a:xfrm>
          <a:prstGeom prst="rect">
            <a:avLst/>
          </a:prstGeom>
          <a:noFill/>
        </p:spPr>
        <p:txBody>
          <a:bodyPr wrap="square" rtlCol="0">
            <a:spAutoFit/>
          </a:bodyPr>
          <a:lstStyle/>
          <a:p>
            <a:r>
              <a:rPr lang="en-US" sz="1600"/>
              <a:t>[Link to 7-minute animation </a:t>
            </a:r>
            <a:r>
              <a:rPr lang="en-US" sz="1600">
                <a:hlinkClick r:id="rId8"/>
              </a:rPr>
              <a:t>www.iris.edu/hq/inclass/animation/849</a:t>
            </a:r>
            <a:r>
              <a:rPr lang="en-US" sz="1600"/>
              <a:t>]</a:t>
            </a:r>
          </a:p>
        </p:txBody>
      </p:sp>
      <p:sp>
        <p:nvSpPr>
          <p:cNvPr id="3" name="Title 1">
            <a:extLst>
              <a:ext uri="{FF2B5EF4-FFF2-40B4-BE49-F238E27FC236}">
                <a16:creationId xmlns:a16="http://schemas.microsoft.com/office/drawing/2014/main" id="{8C82644F-12DB-1C7A-D47B-82920B7502C5}"/>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a:solidFill>
                  <a:srgbClr val="373583"/>
                </a:solidFill>
                <a:effectLst>
                  <a:outerShdw blurRad="50000" dist="30000" dir="5400000" algn="tl" rotWithShape="0">
                    <a:srgbClr val="000000">
                      <a:alpha val="30000"/>
                    </a:srgbClr>
                  </a:outerShdw>
                </a:effectLst>
                <a:ea typeface="+mj-ea"/>
              </a:rPr>
              <a:t>Magnitude 7.3 VANUATU</a:t>
            </a:r>
            <a:br>
              <a:rPr lang="en-US" sz="4300" b="1">
                <a:solidFill>
                  <a:srgbClr val="373583"/>
                </a:solidFill>
                <a:effectLst>
                  <a:outerShdw blurRad="50000" dist="30000" dir="5400000" algn="tl" rotWithShape="0">
                    <a:srgbClr val="000000">
                      <a:alpha val="30000"/>
                    </a:srgbClr>
                  </a:outerShdw>
                </a:effectLst>
                <a:ea typeface="+mj-ea"/>
              </a:rPr>
            </a:br>
            <a:r>
              <a:rPr lang="en-US" b="1">
                <a:solidFill>
                  <a:srgbClr val="373583"/>
                </a:solidFill>
                <a:effectLst>
                  <a:outerShdw blurRad="50000" dist="30000" dir="5400000" algn="tl" rotWithShape="0">
                    <a:srgbClr val="000000">
                      <a:alpha val="30000"/>
                    </a:srgbClr>
                  </a:outerShdw>
                </a:effectLst>
                <a:ea typeface="+mj-ea"/>
              </a:rPr>
              <a:t>Tuesday,  December 17, 2024 at 01:47:26 UTC </a:t>
            </a:r>
            <a:endParaRPr lang="en-US">
              <a:solidFill>
                <a:srgbClr val="373583"/>
              </a:solidFill>
              <a:effectLst>
                <a:outerShdw blurRad="50000" dist="30000" dir="5400000" algn="tl" rotWithShape="0">
                  <a:srgbClr val="000000">
                    <a:alpha val="30000"/>
                  </a:srgbClr>
                </a:outerShdw>
              </a:effectLst>
              <a:ea typeface="+mj-ea"/>
            </a:endParaRPr>
          </a:p>
        </p:txBody>
      </p:sp>
      <p:sp>
        <p:nvSpPr>
          <p:cNvPr id="4" name="Google Shape;121;p15">
            <a:extLst>
              <a:ext uri="{FF2B5EF4-FFF2-40B4-BE49-F238E27FC236}">
                <a16:creationId xmlns:a16="http://schemas.microsoft.com/office/drawing/2014/main" id="{F8F5B775-2504-E593-29A3-77CDE5F79A1B}"/>
              </a:ext>
            </a:extLst>
          </p:cNvPr>
          <p:cNvSpPr/>
          <p:nvPr/>
        </p:nvSpPr>
        <p:spPr>
          <a:xfrm>
            <a:off x="7827264" y="0"/>
            <a:ext cx="905256" cy="475488"/>
          </a:xfrm>
          <a:prstGeom prst="flowChartOffpageConnector">
            <a:avLst/>
          </a:prstGeom>
          <a:solidFill>
            <a:srgbClr val="C00000"/>
          </a:solidFill>
          <a:ln w="28575" cap="flat" cmpd="sng">
            <a:solidFill>
              <a:schemeClr val="accent4">
                <a:lumMod val="50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a:solidFill>
                  <a:srgbClr val="FFFFFF"/>
                </a:solidFill>
                <a:latin typeface="Calibri"/>
                <a:ea typeface="Calibri"/>
                <a:cs typeface="Calibri"/>
                <a:sym typeface="Calibri"/>
              </a:rPr>
              <a:t>HS</a:t>
            </a:r>
            <a:endParaRPr sz="3000" b="1">
              <a:solidFill>
                <a:srgbClr val="FFFFFF"/>
              </a:solidFill>
              <a:latin typeface="Calibri"/>
              <a:ea typeface="Calibri"/>
              <a:cs typeface="Calibri"/>
              <a:sym typeface="Calibri"/>
            </a:endParaRPr>
          </a:p>
        </p:txBody>
      </p:sp>
    </p:spTree>
    <p:custDataLst>
      <p:tags r:id="rId1"/>
    </p:custDataLst>
    <p:extLst>
      <p:ext uri="{BB962C8B-B14F-4D97-AF65-F5344CB8AC3E}">
        <p14:creationId xmlns:p14="http://schemas.microsoft.com/office/powerpoint/2010/main" val="6506072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04793"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FE6D567-5C94-2BA6-CC4B-D4345DE1734D}"/>
              </a:ext>
            </a:extLst>
          </p:cNvPr>
          <p:cNvPicPr>
            <a:picLocks noChangeAspect="1"/>
          </p:cNvPicPr>
          <p:nvPr/>
        </p:nvPicPr>
        <p:blipFill>
          <a:blip r:embed="rId4"/>
          <a:stretch>
            <a:fillRect/>
          </a:stretch>
        </p:blipFill>
        <p:spPr>
          <a:xfrm>
            <a:off x="1191424" y="762000"/>
            <a:ext cx="7876376" cy="4808943"/>
          </a:xfrm>
          <a:prstGeom prst="rect">
            <a:avLst/>
          </a:prstGeom>
        </p:spPr>
      </p:pic>
      <p:grpSp>
        <p:nvGrpSpPr>
          <p:cNvPr id="26" name="Group 25">
            <a:extLst>
              <a:ext uri="{FF2B5EF4-FFF2-40B4-BE49-F238E27FC236}">
                <a16:creationId xmlns:a16="http://schemas.microsoft.com/office/drawing/2014/main" id="{F0C892D4-58A1-DFB4-8900-5E183E5DA42D}"/>
              </a:ext>
            </a:extLst>
          </p:cNvPr>
          <p:cNvGrpSpPr/>
          <p:nvPr/>
        </p:nvGrpSpPr>
        <p:grpSpPr>
          <a:xfrm>
            <a:off x="5092258" y="1645792"/>
            <a:ext cx="1283786" cy="3818202"/>
            <a:chOff x="4528873" y="1781459"/>
            <a:chExt cx="1482202" cy="4410540"/>
          </a:xfrm>
        </p:grpSpPr>
        <p:sp>
          <p:nvSpPr>
            <p:cNvPr id="27" name="Freeform 26">
              <a:extLst>
                <a:ext uri="{FF2B5EF4-FFF2-40B4-BE49-F238E27FC236}">
                  <a16:creationId xmlns:a16="http://schemas.microsoft.com/office/drawing/2014/main" id="{8DC2E7D0-78EE-F991-B21B-FAC7C2F267A0}"/>
                </a:ext>
              </a:extLst>
            </p:cNvPr>
            <p:cNvSpPr/>
            <p:nvPr/>
          </p:nvSpPr>
          <p:spPr>
            <a:xfrm>
              <a:off x="4528873" y="1781459"/>
              <a:ext cx="1389063" cy="4410540"/>
            </a:xfrm>
            <a:custGeom>
              <a:avLst/>
              <a:gdLst>
                <a:gd name="connsiteX0" fmla="*/ 2485748 w 2891875"/>
                <a:gd name="connsiteY0" fmla="*/ 4847208 h 4847208"/>
                <a:gd name="connsiteX1" fmla="*/ 2627791 w 2891875"/>
                <a:gd name="connsiteY1" fmla="*/ 4643021 h 4847208"/>
                <a:gd name="connsiteX2" fmla="*/ 2778711 w 2891875"/>
                <a:gd name="connsiteY2" fmla="*/ 4465468 h 4847208"/>
                <a:gd name="connsiteX3" fmla="*/ 2867488 w 2891875"/>
                <a:gd name="connsiteY3" fmla="*/ 4270159 h 4847208"/>
                <a:gd name="connsiteX4" fmla="*/ 2885243 w 2891875"/>
                <a:gd name="connsiteY4" fmla="*/ 3941685 h 4847208"/>
                <a:gd name="connsiteX5" fmla="*/ 2885243 w 2891875"/>
                <a:gd name="connsiteY5" fmla="*/ 3648722 h 4847208"/>
                <a:gd name="connsiteX6" fmla="*/ 2805344 w 2891875"/>
                <a:gd name="connsiteY6" fmla="*/ 3391270 h 4847208"/>
                <a:gd name="connsiteX7" fmla="*/ 2787589 w 2891875"/>
                <a:gd name="connsiteY7" fmla="*/ 3151573 h 4847208"/>
                <a:gd name="connsiteX8" fmla="*/ 2707690 w 2891875"/>
                <a:gd name="connsiteY8" fmla="*/ 2991774 h 4847208"/>
                <a:gd name="connsiteX9" fmla="*/ 2672179 w 2891875"/>
                <a:gd name="connsiteY9" fmla="*/ 2894120 h 4847208"/>
                <a:gd name="connsiteX10" fmla="*/ 2707690 w 2891875"/>
                <a:gd name="connsiteY10" fmla="*/ 2716567 h 4847208"/>
                <a:gd name="connsiteX11" fmla="*/ 2689934 w 2891875"/>
                <a:gd name="connsiteY11" fmla="*/ 2503503 h 4847208"/>
                <a:gd name="connsiteX12" fmla="*/ 2574525 w 2891875"/>
                <a:gd name="connsiteY12" fmla="*/ 2361460 h 4847208"/>
                <a:gd name="connsiteX13" fmla="*/ 2423604 w 2891875"/>
                <a:gd name="connsiteY13" fmla="*/ 2272683 h 4847208"/>
                <a:gd name="connsiteX14" fmla="*/ 2219418 w 2891875"/>
                <a:gd name="connsiteY14" fmla="*/ 2201662 h 4847208"/>
                <a:gd name="connsiteX15" fmla="*/ 2032987 w 2891875"/>
                <a:gd name="connsiteY15" fmla="*/ 1784411 h 4847208"/>
                <a:gd name="connsiteX16" fmla="*/ 1766657 w 2891875"/>
                <a:gd name="connsiteY16" fmla="*/ 1287262 h 4847208"/>
                <a:gd name="connsiteX17" fmla="*/ 1420428 w 2891875"/>
                <a:gd name="connsiteY17" fmla="*/ 754602 h 4847208"/>
                <a:gd name="connsiteX18" fmla="*/ 1029810 w 2891875"/>
                <a:gd name="connsiteY18" fmla="*/ 408373 h 4847208"/>
                <a:gd name="connsiteX19" fmla="*/ 683581 w 2891875"/>
                <a:gd name="connsiteY19" fmla="*/ 204186 h 4847208"/>
                <a:gd name="connsiteX20" fmla="*/ 355107 w 2891875"/>
                <a:gd name="connsiteY20" fmla="*/ 71021 h 4847208"/>
                <a:gd name="connsiteX21" fmla="*/ 0 w 2891875"/>
                <a:gd name="connsiteY21" fmla="*/ 0 h 4847208"/>
                <a:gd name="connsiteX0" fmla="*/ 0 w 4082964"/>
                <a:gd name="connsiteY0" fmla="*/ 4793200 h 4793200"/>
                <a:gd name="connsiteX1" fmla="*/ 3759289 w 4082964"/>
                <a:gd name="connsiteY1" fmla="*/ 4643021 h 4793200"/>
                <a:gd name="connsiteX2" fmla="*/ 3910209 w 4082964"/>
                <a:gd name="connsiteY2" fmla="*/ 4465468 h 4793200"/>
                <a:gd name="connsiteX3" fmla="*/ 3998986 w 4082964"/>
                <a:gd name="connsiteY3" fmla="*/ 4270159 h 4793200"/>
                <a:gd name="connsiteX4" fmla="*/ 4016741 w 4082964"/>
                <a:gd name="connsiteY4" fmla="*/ 3941685 h 4793200"/>
                <a:gd name="connsiteX5" fmla="*/ 4016741 w 4082964"/>
                <a:gd name="connsiteY5" fmla="*/ 3648722 h 4793200"/>
                <a:gd name="connsiteX6" fmla="*/ 3936842 w 4082964"/>
                <a:gd name="connsiteY6" fmla="*/ 3391270 h 4793200"/>
                <a:gd name="connsiteX7" fmla="*/ 3919087 w 4082964"/>
                <a:gd name="connsiteY7" fmla="*/ 3151573 h 4793200"/>
                <a:gd name="connsiteX8" fmla="*/ 3839188 w 4082964"/>
                <a:gd name="connsiteY8" fmla="*/ 2991774 h 4793200"/>
                <a:gd name="connsiteX9" fmla="*/ 3803677 w 4082964"/>
                <a:gd name="connsiteY9" fmla="*/ 2894120 h 4793200"/>
                <a:gd name="connsiteX10" fmla="*/ 3839188 w 4082964"/>
                <a:gd name="connsiteY10" fmla="*/ 2716567 h 4793200"/>
                <a:gd name="connsiteX11" fmla="*/ 3821432 w 4082964"/>
                <a:gd name="connsiteY11" fmla="*/ 2503503 h 4793200"/>
                <a:gd name="connsiteX12" fmla="*/ 3706023 w 4082964"/>
                <a:gd name="connsiteY12" fmla="*/ 2361460 h 4793200"/>
                <a:gd name="connsiteX13" fmla="*/ 3555102 w 4082964"/>
                <a:gd name="connsiteY13" fmla="*/ 2272683 h 4793200"/>
                <a:gd name="connsiteX14" fmla="*/ 3350916 w 4082964"/>
                <a:gd name="connsiteY14" fmla="*/ 2201662 h 4793200"/>
                <a:gd name="connsiteX15" fmla="*/ 3164485 w 4082964"/>
                <a:gd name="connsiteY15" fmla="*/ 1784411 h 4793200"/>
                <a:gd name="connsiteX16" fmla="*/ 2898155 w 4082964"/>
                <a:gd name="connsiteY16" fmla="*/ 1287262 h 4793200"/>
                <a:gd name="connsiteX17" fmla="*/ 2551926 w 4082964"/>
                <a:gd name="connsiteY17" fmla="*/ 754602 h 4793200"/>
                <a:gd name="connsiteX18" fmla="*/ 2161308 w 4082964"/>
                <a:gd name="connsiteY18" fmla="*/ 408373 h 4793200"/>
                <a:gd name="connsiteX19" fmla="*/ 1815079 w 4082964"/>
                <a:gd name="connsiteY19" fmla="*/ 204186 h 4793200"/>
                <a:gd name="connsiteX20" fmla="*/ 1486605 w 4082964"/>
                <a:gd name="connsiteY20" fmla="*/ 71021 h 4793200"/>
                <a:gd name="connsiteX21" fmla="*/ 1131498 w 4082964"/>
                <a:gd name="connsiteY21" fmla="*/ 0 h 4793200"/>
                <a:gd name="connsiteX0" fmla="*/ 125834 w 4336488"/>
                <a:gd name="connsiteY0" fmla="*/ 4793200 h 4793200"/>
                <a:gd name="connsiteX1" fmla="*/ 345787 w 4336488"/>
                <a:gd name="connsiteY1" fmla="*/ 4448596 h 4793200"/>
                <a:gd name="connsiteX2" fmla="*/ 4036043 w 4336488"/>
                <a:gd name="connsiteY2" fmla="*/ 4465468 h 4793200"/>
                <a:gd name="connsiteX3" fmla="*/ 4124820 w 4336488"/>
                <a:gd name="connsiteY3" fmla="*/ 4270159 h 4793200"/>
                <a:gd name="connsiteX4" fmla="*/ 4142575 w 4336488"/>
                <a:gd name="connsiteY4" fmla="*/ 3941685 h 4793200"/>
                <a:gd name="connsiteX5" fmla="*/ 4142575 w 4336488"/>
                <a:gd name="connsiteY5" fmla="*/ 3648722 h 4793200"/>
                <a:gd name="connsiteX6" fmla="*/ 4062676 w 4336488"/>
                <a:gd name="connsiteY6" fmla="*/ 3391270 h 4793200"/>
                <a:gd name="connsiteX7" fmla="*/ 4044921 w 4336488"/>
                <a:gd name="connsiteY7" fmla="*/ 3151573 h 4793200"/>
                <a:gd name="connsiteX8" fmla="*/ 3965022 w 4336488"/>
                <a:gd name="connsiteY8" fmla="*/ 2991774 h 4793200"/>
                <a:gd name="connsiteX9" fmla="*/ 3929511 w 4336488"/>
                <a:gd name="connsiteY9" fmla="*/ 2894120 h 4793200"/>
                <a:gd name="connsiteX10" fmla="*/ 3965022 w 4336488"/>
                <a:gd name="connsiteY10" fmla="*/ 2716567 h 4793200"/>
                <a:gd name="connsiteX11" fmla="*/ 3947266 w 4336488"/>
                <a:gd name="connsiteY11" fmla="*/ 2503503 h 4793200"/>
                <a:gd name="connsiteX12" fmla="*/ 3831857 w 4336488"/>
                <a:gd name="connsiteY12" fmla="*/ 2361460 h 4793200"/>
                <a:gd name="connsiteX13" fmla="*/ 3680936 w 4336488"/>
                <a:gd name="connsiteY13" fmla="*/ 2272683 h 4793200"/>
                <a:gd name="connsiteX14" fmla="*/ 3476750 w 4336488"/>
                <a:gd name="connsiteY14" fmla="*/ 2201662 h 4793200"/>
                <a:gd name="connsiteX15" fmla="*/ 3290319 w 4336488"/>
                <a:gd name="connsiteY15" fmla="*/ 1784411 h 4793200"/>
                <a:gd name="connsiteX16" fmla="*/ 3023989 w 4336488"/>
                <a:gd name="connsiteY16" fmla="*/ 1287262 h 4793200"/>
                <a:gd name="connsiteX17" fmla="*/ 2677760 w 4336488"/>
                <a:gd name="connsiteY17" fmla="*/ 754602 h 4793200"/>
                <a:gd name="connsiteX18" fmla="*/ 2287142 w 4336488"/>
                <a:gd name="connsiteY18" fmla="*/ 408373 h 4793200"/>
                <a:gd name="connsiteX19" fmla="*/ 1940913 w 4336488"/>
                <a:gd name="connsiteY19" fmla="*/ 204186 h 4793200"/>
                <a:gd name="connsiteX20" fmla="*/ 1612439 w 4336488"/>
                <a:gd name="connsiteY20" fmla="*/ 71021 h 4793200"/>
                <a:gd name="connsiteX21" fmla="*/ 1257332 w 4336488"/>
                <a:gd name="connsiteY21" fmla="*/ 0 h 4793200"/>
                <a:gd name="connsiteX0" fmla="*/ 0 w 4273879"/>
                <a:gd name="connsiteY0" fmla="*/ 4793200 h 4793200"/>
                <a:gd name="connsiteX1" fmla="*/ 219953 w 4273879"/>
                <a:gd name="connsiteY1" fmla="*/ 4448596 h 4793200"/>
                <a:gd name="connsiteX2" fmla="*/ 359744 w 4273879"/>
                <a:gd name="connsiteY2" fmla="*/ 4098218 h 4793200"/>
                <a:gd name="connsiteX3" fmla="*/ 3998986 w 4273879"/>
                <a:gd name="connsiteY3" fmla="*/ 4270159 h 4793200"/>
                <a:gd name="connsiteX4" fmla="*/ 4016741 w 4273879"/>
                <a:gd name="connsiteY4" fmla="*/ 3941685 h 4793200"/>
                <a:gd name="connsiteX5" fmla="*/ 4016741 w 4273879"/>
                <a:gd name="connsiteY5" fmla="*/ 3648722 h 4793200"/>
                <a:gd name="connsiteX6" fmla="*/ 3936842 w 4273879"/>
                <a:gd name="connsiteY6" fmla="*/ 3391270 h 4793200"/>
                <a:gd name="connsiteX7" fmla="*/ 3919087 w 4273879"/>
                <a:gd name="connsiteY7" fmla="*/ 3151573 h 4793200"/>
                <a:gd name="connsiteX8" fmla="*/ 3839188 w 4273879"/>
                <a:gd name="connsiteY8" fmla="*/ 2991774 h 4793200"/>
                <a:gd name="connsiteX9" fmla="*/ 3803677 w 4273879"/>
                <a:gd name="connsiteY9" fmla="*/ 2894120 h 4793200"/>
                <a:gd name="connsiteX10" fmla="*/ 3839188 w 4273879"/>
                <a:gd name="connsiteY10" fmla="*/ 2716567 h 4793200"/>
                <a:gd name="connsiteX11" fmla="*/ 3821432 w 4273879"/>
                <a:gd name="connsiteY11" fmla="*/ 2503503 h 4793200"/>
                <a:gd name="connsiteX12" fmla="*/ 3706023 w 4273879"/>
                <a:gd name="connsiteY12" fmla="*/ 2361460 h 4793200"/>
                <a:gd name="connsiteX13" fmla="*/ 3555102 w 4273879"/>
                <a:gd name="connsiteY13" fmla="*/ 2272683 h 4793200"/>
                <a:gd name="connsiteX14" fmla="*/ 3350916 w 4273879"/>
                <a:gd name="connsiteY14" fmla="*/ 2201662 h 4793200"/>
                <a:gd name="connsiteX15" fmla="*/ 3164485 w 4273879"/>
                <a:gd name="connsiteY15" fmla="*/ 1784411 h 4793200"/>
                <a:gd name="connsiteX16" fmla="*/ 2898155 w 4273879"/>
                <a:gd name="connsiteY16" fmla="*/ 1287262 h 4793200"/>
                <a:gd name="connsiteX17" fmla="*/ 2551926 w 4273879"/>
                <a:gd name="connsiteY17" fmla="*/ 754602 h 4793200"/>
                <a:gd name="connsiteX18" fmla="*/ 2161308 w 4273879"/>
                <a:gd name="connsiteY18" fmla="*/ 408373 h 4793200"/>
                <a:gd name="connsiteX19" fmla="*/ 1815079 w 4273879"/>
                <a:gd name="connsiteY19" fmla="*/ 204186 h 4793200"/>
                <a:gd name="connsiteX20" fmla="*/ 1486605 w 4273879"/>
                <a:gd name="connsiteY20" fmla="*/ 71021 h 4793200"/>
                <a:gd name="connsiteX21" fmla="*/ 1131498 w 4273879"/>
                <a:gd name="connsiteY21" fmla="*/ 0 h 4793200"/>
                <a:gd name="connsiteX0" fmla="*/ 0 w 4284037"/>
                <a:gd name="connsiteY0" fmla="*/ 4793200 h 4793200"/>
                <a:gd name="connsiteX1" fmla="*/ 219953 w 4284037"/>
                <a:gd name="connsiteY1" fmla="*/ 4448596 h 4793200"/>
                <a:gd name="connsiteX2" fmla="*/ 359744 w 4284037"/>
                <a:gd name="connsiteY2" fmla="*/ 4098218 h 4793200"/>
                <a:gd name="connsiteX3" fmla="*/ 448521 w 4284037"/>
                <a:gd name="connsiteY3" fmla="*/ 3859704 h 4793200"/>
                <a:gd name="connsiteX4" fmla="*/ 4016741 w 4284037"/>
                <a:gd name="connsiteY4" fmla="*/ 3941685 h 4793200"/>
                <a:gd name="connsiteX5" fmla="*/ 4016741 w 4284037"/>
                <a:gd name="connsiteY5" fmla="*/ 3648722 h 4793200"/>
                <a:gd name="connsiteX6" fmla="*/ 3936842 w 4284037"/>
                <a:gd name="connsiteY6" fmla="*/ 3391270 h 4793200"/>
                <a:gd name="connsiteX7" fmla="*/ 3919087 w 4284037"/>
                <a:gd name="connsiteY7" fmla="*/ 3151573 h 4793200"/>
                <a:gd name="connsiteX8" fmla="*/ 3839188 w 4284037"/>
                <a:gd name="connsiteY8" fmla="*/ 2991774 h 4793200"/>
                <a:gd name="connsiteX9" fmla="*/ 3803677 w 4284037"/>
                <a:gd name="connsiteY9" fmla="*/ 2894120 h 4793200"/>
                <a:gd name="connsiteX10" fmla="*/ 3839188 w 4284037"/>
                <a:gd name="connsiteY10" fmla="*/ 2716567 h 4793200"/>
                <a:gd name="connsiteX11" fmla="*/ 3821432 w 4284037"/>
                <a:gd name="connsiteY11" fmla="*/ 2503503 h 4793200"/>
                <a:gd name="connsiteX12" fmla="*/ 3706023 w 4284037"/>
                <a:gd name="connsiteY12" fmla="*/ 2361460 h 4793200"/>
                <a:gd name="connsiteX13" fmla="*/ 3555102 w 4284037"/>
                <a:gd name="connsiteY13" fmla="*/ 2272683 h 4793200"/>
                <a:gd name="connsiteX14" fmla="*/ 3350916 w 4284037"/>
                <a:gd name="connsiteY14" fmla="*/ 2201662 h 4793200"/>
                <a:gd name="connsiteX15" fmla="*/ 3164485 w 4284037"/>
                <a:gd name="connsiteY15" fmla="*/ 1784411 h 4793200"/>
                <a:gd name="connsiteX16" fmla="*/ 2898155 w 4284037"/>
                <a:gd name="connsiteY16" fmla="*/ 1287262 h 4793200"/>
                <a:gd name="connsiteX17" fmla="*/ 2551926 w 4284037"/>
                <a:gd name="connsiteY17" fmla="*/ 754602 h 4793200"/>
                <a:gd name="connsiteX18" fmla="*/ 2161308 w 4284037"/>
                <a:gd name="connsiteY18" fmla="*/ 408373 h 4793200"/>
                <a:gd name="connsiteX19" fmla="*/ 1815079 w 4284037"/>
                <a:gd name="connsiteY19" fmla="*/ 204186 h 4793200"/>
                <a:gd name="connsiteX20" fmla="*/ 1486605 w 4284037"/>
                <a:gd name="connsiteY20" fmla="*/ 71021 h 4793200"/>
                <a:gd name="connsiteX21" fmla="*/ 1131498 w 4284037"/>
                <a:gd name="connsiteY21" fmla="*/ 0 h 4793200"/>
                <a:gd name="connsiteX0" fmla="*/ 0 w 4250427"/>
                <a:gd name="connsiteY0" fmla="*/ 4793200 h 4793200"/>
                <a:gd name="connsiteX1" fmla="*/ 219953 w 4250427"/>
                <a:gd name="connsiteY1" fmla="*/ 4448596 h 4793200"/>
                <a:gd name="connsiteX2" fmla="*/ 359744 w 4250427"/>
                <a:gd name="connsiteY2" fmla="*/ 4098218 h 4793200"/>
                <a:gd name="connsiteX3" fmla="*/ 448521 w 4250427"/>
                <a:gd name="connsiteY3" fmla="*/ 3859704 h 4793200"/>
                <a:gd name="connsiteX4" fmla="*/ 566446 w 4250427"/>
                <a:gd name="connsiteY4" fmla="*/ 3563634 h 4793200"/>
                <a:gd name="connsiteX5" fmla="*/ 4016741 w 4250427"/>
                <a:gd name="connsiteY5" fmla="*/ 3648722 h 4793200"/>
                <a:gd name="connsiteX6" fmla="*/ 3936842 w 4250427"/>
                <a:gd name="connsiteY6" fmla="*/ 3391270 h 4793200"/>
                <a:gd name="connsiteX7" fmla="*/ 3919087 w 4250427"/>
                <a:gd name="connsiteY7" fmla="*/ 3151573 h 4793200"/>
                <a:gd name="connsiteX8" fmla="*/ 3839188 w 4250427"/>
                <a:gd name="connsiteY8" fmla="*/ 2991774 h 4793200"/>
                <a:gd name="connsiteX9" fmla="*/ 3803677 w 4250427"/>
                <a:gd name="connsiteY9" fmla="*/ 2894120 h 4793200"/>
                <a:gd name="connsiteX10" fmla="*/ 3839188 w 4250427"/>
                <a:gd name="connsiteY10" fmla="*/ 2716567 h 4793200"/>
                <a:gd name="connsiteX11" fmla="*/ 3821432 w 4250427"/>
                <a:gd name="connsiteY11" fmla="*/ 2503503 h 4793200"/>
                <a:gd name="connsiteX12" fmla="*/ 3706023 w 4250427"/>
                <a:gd name="connsiteY12" fmla="*/ 2361460 h 4793200"/>
                <a:gd name="connsiteX13" fmla="*/ 3555102 w 4250427"/>
                <a:gd name="connsiteY13" fmla="*/ 2272683 h 4793200"/>
                <a:gd name="connsiteX14" fmla="*/ 3350916 w 4250427"/>
                <a:gd name="connsiteY14" fmla="*/ 2201662 h 4793200"/>
                <a:gd name="connsiteX15" fmla="*/ 3164485 w 4250427"/>
                <a:gd name="connsiteY15" fmla="*/ 1784411 h 4793200"/>
                <a:gd name="connsiteX16" fmla="*/ 2898155 w 4250427"/>
                <a:gd name="connsiteY16" fmla="*/ 1287262 h 4793200"/>
                <a:gd name="connsiteX17" fmla="*/ 2551926 w 4250427"/>
                <a:gd name="connsiteY17" fmla="*/ 754602 h 4793200"/>
                <a:gd name="connsiteX18" fmla="*/ 2161308 w 4250427"/>
                <a:gd name="connsiteY18" fmla="*/ 408373 h 4793200"/>
                <a:gd name="connsiteX19" fmla="*/ 1815079 w 4250427"/>
                <a:gd name="connsiteY19" fmla="*/ 204186 h 4793200"/>
                <a:gd name="connsiteX20" fmla="*/ 1486605 w 4250427"/>
                <a:gd name="connsiteY20" fmla="*/ 71021 h 4793200"/>
                <a:gd name="connsiteX21" fmla="*/ 1131498 w 4250427"/>
                <a:gd name="connsiteY21" fmla="*/ 0 h 4793200"/>
                <a:gd name="connsiteX0" fmla="*/ 0 w 4179261"/>
                <a:gd name="connsiteY0" fmla="*/ 4793200 h 4793200"/>
                <a:gd name="connsiteX1" fmla="*/ 219953 w 4179261"/>
                <a:gd name="connsiteY1" fmla="*/ 4448596 h 4793200"/>
                <a:gd name="connsiteX2" fmla="*/ 359744 w 4179261"/>
                <a:gd name="connsiteY2" fmla="*/ 4098218 h 4793200"/>
                <a:gd name="connsiteX3" fmla="*/ 448521 w 4179261"/>
                <a:gd name="connsiteY3" fmla="*/ 3859704 h 4793200"/>
                <a:gd name="connsiteX4" fmla="*/ 566446 w 4179261"/>
                <a:gd name="connsiteY4" fmla="*/ 3563634 h 4793200"/>
                <a:gd name="connsiteX5" fmla="*/ 633225 w 4179261"/>
                <a:gd name="connsiteY5" fmla="*/ 3313877 h 4793200"/>
                <a:gd name="connsiteX6" fmla="*/ 3936842 w 4179261"/>
                <a:gd name="connsiteY6" fmla="*/ 3391270 h 4793200"/>
                <a:gd name="connsiteX7" fmla="*/ 3919087 w 4179261"/>
                <a:gd name="connsiteY7" fmla="*/ 3151573 h 4793200"/>
                <a:gd name="connsiteX8" fmla="*/ 3839188 w 4179261"/>
                <a:gd name="connsiteY8" fmla="*/ 2991774 h 4793200"/>
                <a:gd name="connsiteX9" fmla="*/ 3803677 w 4179261"/>
                <a:gd name="connsiteY9" fmla="*/ 2894120 h 4793200"/>
                <a:gd name="connsiteX10" fmla="*/ 3839188 w 4179261"/>
                <a:gd name="connsiteY10" fmla="*/ 2716567 h 4793200"/>
                <a:gd name="connsiteX11" fmla="*/ 3821432 w 4179261"/>
                <a:gd name="connsiteY11" fmla="*/ 2503503 h 4793200"/>
                <a:gd name="connsiteX12" fmla="*/ 3706023 w 4179261"/>
                <a:gd name="connsiteY12" fmla="*/ 2361460 h 4793200"/>
                <a:gd name="connsiteX13" fmla="*/ 3555102 w 4179261"/>
                <a:gd name="connsiteY13" fmla="*/ 2272683 h 4793200"/>
                <a:gd name="connsiteX14" fmla="*/ 3350916 w 4179261"/>
                <a:gd name="connsiteY14" fmla="*/ 2201662 h 4793200"/>
                <a:gd name="connsiteX15" fmla="*/ 3164485 w 4179261"/>
                <a:gd name="connsiteY15" fmla="*/ 1784411 h 4793200"/>
                <a:gd name="connsiteX16" fmla="*/ 2898155 w 4179261"/>
                <a:gd name="connsiteY16" fmla="*/ 1287262 h 4793200"/>
                <a:gd name="connsiteX17" fmla="*/ 2551926 w 4179261"/>
                <a:gd name="connsiteY17" fmla="*/ 754602 h 4793200"/>
                <a:gd name="connsiteX18" fmla="*/ 2161308 w 4179261"/>
                <a:gd name="connsiteY18" fmla="*/ 408373 h 4793200"/>
                <a:gd name="connsiteX19" fmla="*/ 1815079 w 4179261"/>
                <a:gd name="connsiteY19" fmla="*/ 204186 h 4793200"/>
                <a:gd name="connsiteX20" fmla="*/ 1486605 w 4179261"/>
                <a:gd name="connsiteY20" fmla="*/ 71021 h 4793200"/>
                <a:gd name="connsiteX21" fmla="*/ 1131498 w 4179261"/>
                <a:gd name="connsiteY21" fmla="*/ 0 h 4793200"/>
                <a:gd name="connsiteX0" fmla="*/ 0 w 4132347"/>
                <a:gd name="connsiteY0" fmla="*/ 4793200 h 4793200"/>
                <a:gd name="connsiteX1" fmla="*/ 219953 w 4132347"/>
                <a:gd name="connsiteY1" fmla="*/ 4448596 h 4793200"/>
                <a:gd name="connsiteX2" fmla="*/ 359744 w 4132347"/>
                <a:gd name="connsiteY2" fmla="*/ 4098218 h 4793200"/>
                <a:gd name="connsiteX3" fmla="*/ 448521 w 4132347"/>
                <a:gd name="connsiteY3" fmla="*/ 3859704 h 4793200"/>
                <a:gd name="connsiteX4" fmla="*/ 566446 w 4132347"/>
                <a:gd name="connsiteY4" fmla="*/ 3563634 h 4793200"/>
                <a:gd name="connsiteX5" fmla="*/ 633225 w 4132347"/>
                <a:gd name="connsiteY5" fmla="*/ 3313877 h 4793200"/>
                <a:gd name="connsiteX6" fmla="*/ 753665 w 4132347"/>
                <a:gd name="connsiteY6" fmla="*/ 2991617 h 4793200"/>
                <a:gd name="connsiteX7" fmla="*/ 3919087 w 4132347"/>
                <a:gd name="connsiteY7" fmla="*/ 3151573 h 4793200"/>
                <a:gd name="connsiteX8" fmla="*/ 3839188 w 4132347"/>
                <a:gd name="connsiteY8" fmla="*/ 2991774 h 4793200"/>
                <a:gd name="connsiteX9" fmla="*/ 3803677 w 4132347"/>
                <a:gd name="connsiteY9" fmla="*/ 2894120 h 4793200"/>
                <a:gd name="connsiteX10" fmla="*/ 3839188 w 4132347"/>
                <a:gd name="connsiteY10" fmla="*/ 2716567 h 4793200"/>
                <a:gd name="connsiteX11" fmla="*/ 3821432 w 4132347"/>
                <a:gd name="connsiteY11" fmla="*/ 2503503 h 4793200"/>
                <a:gd name="connsiteX12" fmla="*/ 3706023 w 4132347"/>
                <a:gd name="connsiteY12" fmla="*/ 2361460 h 4793200"/>
                <a:gd name="connsiteX13" fmla="*/ 3555102 w 4132347"/>
                <a:gd name="connsiteY13" fmla="*/ 2272683 h 4793200"/>
                <a:gd name="connsiteX14" fmla="*/ 3350916 w 4132347"/>
                <a:gd name="connsiteY14" fmla="*/ 2201662 h 4793200"/>
                <a:gd name="connsiteX15" fmla="*/ 3164485 w 4132347"/>
                <a:gd name="connsiteY15" fmla="*/ 1784411 h 4793200"/>
                <a:gd name="connsiteX16" fmla="*/ 2898155 w 4132347"/>
                <a:gd name="connsiteY16" fmla="*/ 1287262 h 4793200"/>
                <a:gd name="connsiteX17" fmla="*/ 2551926 w 4132347"/>
                <a:gd name="connsiteY17" fmla="*/ 754602 h 4793200"/>
                <a:gd name="connsiteX18" fmla="*/ 2161308 w 4132347"/>
                <a:gd name="connsiteY18" fmla="*/ 408373 h 4793200"/>
                <a:gd name="connsiteX19" fmla="*/ 1815079 w 4132347"/>
                <a:gd name="connsiteY19" fmla="*/ 204186 h 4793200"/>
                <a:gd name="connsiteX20" fmla="*/ 1486605 w 4132347"/>
                <a:gd name="connsiteY20" fmla="*/ 71021 h 4793200"/>
                <a:gd name="connsiteX21" fmla="*/ 1131498 w 4132347"/>
                <a:gd name="connsiteY21" fmla="*/ 0 h 4793200"/>
                <a:gd name="connsiteX0" fmla="*/ 0 w 4051812"/>
                <a:gd name="connsiteY0" fmla="*/ 4793200 h 4793200"/>
                <a:gd name="connsiteX1" fmla="*/ 219953 w 4051812"/>
                <a:gd name="connsiteY1" fmla="*/ 4448596 h 4793200"/>
                <a:gd name="connsiteX2" fmla="*/ 359744 w 4051812"/>
                <a:gd name="connsiteY2" fmla="*/ 4098218 h 4793200"/>
                <a:gd name="connsiteX3" fmla="*/ 448521 w 4051812"/>
                <a:gd name="connsiteY3" fmla="*/ 3859704 h 4793200"/>
                <a:gd name="connsiteX4" fmla="*/ 566446 w 4051812"/>
                <a:gd name="connsiteY4" fmla="*/ 3563634 h 4793200"/>
                <a:gd name="connsiteX5" fmla="*/ 633225 w 4051812"/>
                <a:gd name="connsiteY5" fmla="*/ 3313877 h 4793200"/>
                <a:gd name="connsiteX6" fmla="*/ 753665 w 4051812"/>
                <a:gd name="connsiteY6" fmla="*/ 2991617 h 4793200"/>
                <a:gd name="connsiteX7" fmla="*/ 813821 w 4051812"/>
                <a:gd name="connsiteY7" fmla="*/ 2827530 h 4793200"/>
                <a:gd name="connsiteX8" fmla="*/ 3839188 w 4051812"/>
                <a:gd name="connsiteY8" fmla="*/ 2991774 h 4793200"/>
                <a:gd name="connsiteX9" fmla="*/ 3803677 w 4051812"/>
                <a:gd name="connsiteY9" fmla="*/ 2894120 h 4793200"/>
                <a:gd name="connsiteX10" fmla="*/ 3839188 w 4051812"/>
                <a:gd name="connsiteY10" fmla="*/ 2716567 h 4793200"/>
                <a:gd name="connsiteX11" fmla="*/ 3821432 w 4051812"/>
                <a:gd name="connsiteY11" fmla="*/ 2503503 h 4793200"/>
                <a:gd name="connsiteX12" fmla="*/ 3706023 w 4051812"/>
                <a:gd name="connsiteY12" fmla="*/ 2361460 h 4793200"/>
                <a:gd name="connsiteX13" fmla="*/ 3555102 w 4051812"/>
                <a:gd name="connsiteY13" fmla="*/ 2272683 h 4793200"/>
                <a:gd name="connsiteX14" fmla="*/ 3350916 w 4051812"/>
                <a:gd name="connsiteY14" fmla="*/ 2201662 h 4793200"/>
                <a:gd name="connsiteX15" fmla="*/ 3164485 w 4051812"/>
                <a:gd name="connsiteY15" fmla="*/ 1784411 h 4793200"/>
                <a:gd name="connsiteX16" fmla="*/ 2898155 w 4051812"/>
                <a:gd name="connsiteY16" fmla="*/ 1287262 h 4793200"/>
                <a:gd name="connsiteX17" fmla="*/ 2551926 w 4051812"/>
                <a:gd name="connsiteY17" fmla="*/ 754602 h 4793200"/>
                <a:gd name="connsiteX18" fmla="*/ 2161308 w 4051812"/>
                <a:gd name="connsiteY18" fmla="*/ 408373 h 4793200"/>
                <a:gd name="connsiteX19" fmla="*/ 1815079 w 4051812"/>
                <a:gd name="connsiteY19" fmla="*/ 204186 h 4793200"/>
                <a:gd name="connsiteX20" fmla="*/ 1486605 w 4051812"/>
                <a:gd name="connsiteY20" fmla="*/ 71021 h 4793200"/>
                <a:gd name="connsiteX21" fmla="*/ 1131498 w 4051812"/>
                <a:gd name="connsiteY21" fmla="*/ 0 h 4793200"/>
                <a:gd name="connsiteX0" fmla="*/ 0 w 4031874"/>
                <a:gd name="connsiteY0" fmla="*/ 4793200 h 4793200"/>
                <a:gd name="connsiteX1" fmla="*/ 219953 w 4031874"/>
                <a:gd name="connsiteY1" fmla="*/ 4448596 h 4793200"/>
                <a:gd name="connsiteX2" fmla="*/ 359744 w 4031874"/>
                <a:gd name="connsiteY2" fmla="*/ 4098218 h 4793200"/>
                <a:gd name="connsiteX3" fmla="*/ 448521 w 4031874"/>
                <a:gd name="connsiteY3" fmla="*/ 3859704 h 4793200"/>
                <a:gd name="connsiteX4" fmla="*/ 566446 w 4031874"/>
                <a:gd name="connsiteY4" fmla="*/ 3563634 h 4793200"/>
                <a:gd name="connsiteX5" fmla="*/ 633225 w 4031874"/>
                <a:gd name="connsiteY5" fmla="*/ 3313877 h 4793200"/>
                <a:gd name="connsiteX6" fmla="*/ 753665 w 4031874"/>
                <a:gd name="connsiteY6" fmla="*/ 2991617 h 4793200"/>
                <a:gd name="connsiteX7" fmla="*/ 813821 w 4031874"/>
                <a:gd name="connsiteY7" fmla="*/ 2827530 h 4793200"/>
                <a:gd name="connsiteX8" fmla="*/ 878612 w 4031874"/>
                <a:gd name="connsiteY8" fmla="*/ 2613724 h 4793200"/>
                <a:gd name="connsiteX9" fmla="*/ 3803677 w 4031874"/>
                <a:gd name="connsiteY9" fmla="*/ 2894120 h 4793200"/>
                <a:gd name="connsiteX10" fmla="*/ 3839188 w 4031874"/>
                <a:gd name="connsiteY10" fmla="*/ 2716567 h 4793200"/>
                <a:gd name="connsiteX11" fmla="*/ 3821432 w 4031874"/>
                <a:gd name="connsiteY11" fmla="*/ 2503503 h 4793200"/>
                <a:gd name="connsiteX12" fmla="*/ 3706023 w 4031874"/>
                <a:gd name="connsiteY12" fmla="*/ 2361460 h 4793200"/>
                <a:gd name="connsiteX13" fmla="*/ 3555102 w 4031874"/>
                <a:gd name="connsiteY13" fmla="*/ 2272683 h 4793200"/>
                <a:gd name="connsiteX14" fmla="*/ 3350916 w 4031874"/>
                <a:gd name="connsiteY14" fmla="*/ 2201662 h 4793200"/>
                <a:gd name="connsiteX15" fmla="*/ 3164485 w 4031874"/>
                <a:gd name="connsiteY15" fmla="*/ 1784411 h 4793200"/>
                <a:gd name="connsiteX16" fmla="*/ 2898155 w 4031874"/>
                <a:gd name="connsiteY16" fmla="*/ 1287262 h 4793200"/>
                <a:gd name="connsiteX17" fmla="*/ 2551926 w 4031874"/>
                <a:gd name="connsiteY17" fmla="*/ 754602 h 4793200"/>
                <a:gd name="connsiteX18" fmla="*/ 2161308 w 4031874"/>
                <a:gd name="connsiteY18" fmla="*/ 408373 h 4793200"/>
                <a:gd name="connsiteX19" fmla="*/ 1815079 w 4031874"/>
                <a:gd name="connsiteY19" fmla="*/ 204186 h 4793200"/>
                <a:gd name="connsiteX20" fmla="*/ 1486605 w 4031874"/>
                <a:gd name="connsiteY20" fmla="*/ 71021 h 4793200"/>
                <a:gd name="connsiteX21" fmla="*/ 1131498 w 4031874"/>
                <a:gd name="connsiteY21" fmla="*/ 0 h 4793200"/>
                <a:gd name="connsiteX0" fmla="*/ 0 w 4053538"/>
                <a:gd name="connsiteY0" fmla="*/ 4793200 h 4793200"/>
                <a:gd name="connsiteX1" fmla="*/ 219953 w 4053538"/>
                <a:gd name="connsiteY1" fmla="*/ 4448596 h 4793200"/>
                <a:gd name="connsiteX2" fmla="*/ 359744 w 4053538"/>
                <a:gd name="connsiteY2" fmla="*/ 4098218 h 4793200"/>
                <a:gd name="connsiteX3" fmla="*/ 448521 w 4053538"/>
                <a:gd name="connsiteY3" fmla="*/ 3859704 h 4793200"/>
                <a:gd name="connsiteX4" fmla="*/ 566446 w 4053538"/>
                <a:gd name="connsiteY4" fmla="*/ 3563634 h 4793200"/>
                <a:gd name="connsiteX5" fmla="*/ 633225 w 4053538"/>
                <a:gd name="connsiteY5" fmla="*/ 3313877 h 4793200"/>
                <a:gd name="connsiteX6" fmla="*/ 753665 w 4053538"/>
                <a:gd name="connsiteY6" fmla="*/ 2991617 h 4793200"/>
                <a:gd name="connsiteX7" fmla="*/ 813821 w 4053538"/>
                <a:gd name="connsiteY7" fmla="*/ 2827530 h 4793200"/>
                <a:gd name="connsiteX8" fmla="*/ 878612 w 4053538"/>
                <a:gd name="connsiteY8" fmla="*/ 2613724 h 4793200"/>
                <a:gd name="connsiteX9" fmla="*/ 932140 w 4053538"/>
                <a:gd name="connsiteY9" fmla="*/ 2429657 h 4793200"/>
                <a:gd name="connsiteX10" fmla="*/ 3839188 w 4053538"/>
                <a:gd name="connsiteY10" fmla="*/ 2716567 h 4793200"/>
                <a:gd name="connsiteX11" fmla="*/ 3821432 w 4053538"/>
                <a:gd name="connsiteY11" fmla="*/ 2503503 h 4793200"/>
                <a:gd name="connsiteX12" fmla="*/ 3706023 w 4053538"/>
                <a:gd name="connsiteY12" fmla="*/ 2361460 h 4793200"/>
                <a:gd name="connsiteX13" fmla="*/ 3555102 w 4053538"/>
                <a:gd name="connsiteY13" fmla="*/ 2272683 h 4793200"/>
                <a:gd name="connsiteX14" fmla="*/ 3350916 w 4053538"/>
                <a:gd name="connsiteY14" fmla="*/ 2201662 h 4793200"/>
                <a:gd name="connsiteX15" fmla="*/ 3164485 w 4053538"/>
                <a:gd name="connsiteY15" fmla="*/ 1784411 h 4793200"/>
                <a:gd name="connsiteX16" fmla="*/ 2898155 w 4053538"/>
                <a:gd name="connsiteY16" fmla="*/ 1287262 h 4793200"/>
                <a:gd name="connsiteX17" fmla="*/ 2551926 w 4053538"/>
                <a:gd name="connsiteY17" fmla="*/ 754602 h 4793200"/>
                <a:gd name="connsiteX18" fmla="*/ 2161308 w 4053538"/>
                <a:gd name="connsiteY18" fmla="*/ 408373 h 4793200"/>
                <a:gd name="connsiteX19" fmla="*/ 1815079 w 4053538"/>
                <a:gd name="connsiteY19" fmla="*/ 204186 h 4793200"/>
                <a:gd name="connsiteX20" fmla="*/ 1486605 w 4053538"/>
                <a:gd name="connsiteY20" fmla="*/ 71021 h 4793200"/>
                <a:gd name="connsiteX21" fmla="*/ 1131498 w 4053538"/>
                <a:gd name="connsiteY21" fmla="*/ 0 h 4793200"/>
                <a:gd name="connsiteX0" fmla="*/ 0 w 4006168"/>
                <a:gd name="connsiteY0" fmla="*/ 4793200 h 4793200"/>
                <a:gd name="connsiteX1" fmla="*/ 219953 w 4006168"/>
                <a:gd name="connsiteY1" fmla="*/ 4448596 h 4793200"/>
                <a:gd name="connsiteX2" fmla="*/ 359744 w 4006168"/>
                <a:gd name="connsiteY2" fmla="*/ 4098218 h 4793200"/>
                <a:gd name="connsiteX3" fmla="*/ 448521 w 4006168"/>
                <a:gd name="connsiteY3" fmla="*/ 3859704 h 4793200"/>
                <a:gd name="connsiteX4" fmla="*/ 566446 w 4006168"/>
                <a:gd name="connsiteY4" fmla="*/ 3563634 h 4793200"/>
                <a:gd name="connsiteX5" fmla="*/ 633225 w 4006168"/>
                <a:gd name="connsiteY5" fmla="*/ 3313877 h 4793200"/>
                <a:gd name="connsiteX6" fmla="*/ 753665 w 4006168"/>
                <a:gd name="connsiteY6" fmla="*/ 2991617 h 4793200"/>
                <a:gd name="connsiteX7" fmla="*/ 813821 w 4006168"/>
                <a:gd name="connsiteY7" fmla="*/ 2827530 h 4793200"/>
                <a:gd name="connsiteX8" fmla="*/ 878612 w 4006168"/>
                <a:gd name="connsiteY8" fmla="*/ 2613724 h 4793200"/>
                <a:gd name="connsiteX9" fmla="*/ 932140 w 4006168"/>
                <a:gd name="connsiteY9" fmla="*/ 2429657 h 4793200"/>
                <a:gd name="connsiteX10" fmla="*/ 967652 w 4006168"/>
                <a:gd name="connsiteY10" fmla="*/ 2230502 h 4793200"/>
                <a:gd name="connsiteX11" fmla="*/ 3821432 w 4006168"/>
                <a:gd name="connsiteY11" fmla="*/ 2503503 h 4793200"/>
                <a:gd name="connsiteX12" fmla="*/ 3706023 w 4006168"/>
                <a:gd name="connsiteY12" fmla="*/ 2361460 h 4793200"/>
                <a:gd name="connsiteX13" fmla="*/ 3555102 w 4006168"/>
                <a:gd name="connsiteY13" fmla="*/ 2272683 h 4793200"/>
                <a:gd name="connsiteX14" fmla="*/ 3350916 w 4006168"/>
                <a:gd name="connsiteY14" fmla="*/ 2201662 h 4793200"/>
                <a:gd name="connsiteX15" fmla="*/ 3164485 w 4006168"/>
                <a:gd name="connsiteY15" fmla="*/ 1784411 h 4793200"/>
                <a:gd name="connsiteX16" fmla="*/ 2898155 w 4006168"/>
                <a:gd name="connsiteY16" fmla="*/ 1287262 h 4793200"/>
                <a:gd name="connsiteX17" fmla="*/ 2551926 w 4006168"/>
                <a:gd name="connsiteY17" fmla="*/ 754602 h 4793200"/>
                <a:gd name="connsiteX18" fmla="*/ 2161308 w 4006168"/>
                <a:gd name="connsiteY18" fmla="*/ 408373 h 4793200"/>
                <a:gd name="connsiteX19" fmla="*/ 1815079 w 4006168"/>
                <a:gd name="connsiteY19" fmla="*/ 204186 h 4793200"/>
                <a:gd name="connsiteX20" fmla="*/ 1486605 w 4006168"/>
                <a:gd name="connsiteY20" fmla="*/ 71021 h 4793200"/>
                <a:gd name="connsiteX21" fmla="*/ 1131498 w 4006168"/>
                <a:gd name="connsiteY21" fmla="*/ 0 h 4793200"/>
                <a:gd name="connsiteX0" fmla="*/ 0 w 3872285"/>
                <a:gd name="connsiteY0" fmla="*/ 4793200 h 4793200"/>
                <a:gd name="connsiteX1" fmla="*/ 219953 w 3872285"/>
                <a:gd name="connsiteY1" fmla="*/ 4448596 h 4793200"/>
                <a:gd name="connsiteX2" fmla="*/ 359744 w 3872285"/>
                <a:gd name="connsiteY2" fmla="*/ 4098218 h 4793200"/>
                <a:gd name="connsiteX3" fmla="*/ 448521 w 3872285"/>
                <a:gd name="connsiteY3" fmla="*/ 3859704 h 4793200"/>
                <a:gd name="connsiteX4" fmla="*/ 566446 w 3872285"/>
                <a:gd name="connsiteY4" fmla="*/ 3563634 h 4793200"/>
                <a:gd name="connsiteX5" fmla="*/ 633225 w 3872285"/>
                <a:gd name="connsiteY5" fmla="*/ 3313877 h 4793200"/>
                <a:gd name="connsiteX6" fmla="*/ 753665 w 3872285"/>
                <a:gd name="connsiteY6" fmla="*/ 2991617 h 4793200"/>
                <a:gd name="connsiteX7" fmla="*/ 813821 w 3872285"/>
                <a:gd name="connsiteY7" fmla="*/ 2827530 h 4793200"/>
                <a:gd name="connsiteX8" fmla="*/ 878612 w 3872285"/>
                <a:gd name="connsiteY8" fmla="*/ 2613724 h 4793200"/>
                <a:gd name="connsiteX9" fmla="*/ 932140 w 3872285"/>
                <a:gd name="connsiteY9" fmla="*/ 2429657 h 4793200"/>
                <a:gd name="connsiteX10" fmla="*/ 967652 w 3872285"/>
                <a:gd name="connsiteY10" fmla="*/ 2230502 h 4793200"/>
                <a:gd name="connsiteX11" fmla="*/ 1005545 w 3872285"/>
                <a:gd name="connsiteY11" fmla="*/ 2017439 h 4793200"/>
                <a:gd name="connsiteX12" fmla="*/ 3706023 w 3872285"/>
                <a:gd name="connsiteY12" fmla="*/ 2361460 h 4793200"/>
                <a:gd name="connsiteX13" fmla="*/ 3555102 w 3872285"/>
                <a:gd name="connsiteY13" fmla="*/ 2272683 h 4793200"/>
                <a:gd name="connsiteX14" fmla="*/ 3350916 w 3872285"/>
                <a:gd name="connsiteY14" fmla="*/ 2201662 h 4793200"/>
                <a:gd name="connsiteX15" fmla="*/ 3164485 w 3872285"/>
                <a:gd name="connsiteY15" fmla="*/ 1784411 h 4793200"/>
                <a:gd name="connsiteX16" fmla="*/ 2898155 w 3872285"/>
                <a:gd name="connsiteY16" fmla="*/ 1287262 h 4793200"/>
                <a:gd name="connsiteX17" fmla="*/ 2551926 w 3872285"/>
                <a:gd name="connsiteY17" fmla="*/ 754602 h 4793200"/>
                <a:gd name="connsiteX18" fmla="*/ 2161308 w 3872285"/>
                <a:gd name="connsiteY18" fmla="*/ 408373 h 4793200"/>
                <a:gd name="connsiteX19" fmla="*/ 1815079 w 3872285"/>
                <a:gd name="connsiteY19" fmla="*/ 204186 h 4793200"/>
                <a:gd name="connsiteX20" fmla="*/ 1486605 w 3872285"/>
                <a:gd name="connsiteY20" fmla="*/ 71021 h 4793200"/>
                <a:gd name="connsiteX21" fmla="*/ 1131498 w 3872285"/>
                <a:gd name="connsiteY21" fmla="*/ 0 h 4793200"/>
                <a:gd name="connsiteX0" fmla="*/ 0 w 3697144"/>
                <a:gd name="connsiteY0" fmla="*/ 4793200 h 4793200"/>
                <a:gd name="connsiteX1" fmla="*/ 219953 w 3697144"/>
                <a:gd name="connsiteY1" fmla="*/ 4448596 h 4793200"/>
                <a:gd name="connsiteX2" fmla="*/ 359744 w 3697144"/>
                <a:gd name="connsiteY2" fmla="*/ 4098218 h 4793200"/>
                <a:gd name="connsiteX3" fmla="*/ 448521 w 3697144"/>
                <a:gd name="connsiteY3" fmla="*/ 3859704 h 4793200"/>
                <a:gd name="connsiteX4" fmla="*/ 566446 w 3697144"/>
                <a:gd name="connsiteY4" fmla="*/ 3563634 h 4793200"/>
                <a:gd name="connsiteX5" fmla="*/ 633225 w 3697144"/>
                <a:gd name="connsiteY5" fmla="*/ 3313877 h 4793200"/>
                <a:gd name="connsiteX6" fmla="*/ 753665 w 3697144"/>
                <a:gd name="connsiteY6" fmla="*/ 2991617 h 4793200"/>
                <a:gd name="connsiteX7" fmla="*/ 813821 w 3697144"/>
                <a:gd name="connsiteY7" fmla="*/ 2827530 h 4793200"/>
                <a:gd name="connsiteX8" fmla="*/ 878612 w 3697144"/>
                <a:gd name="connsiteY8" fmla="*/ 2613724 h 4793200"/>
                <a:gd name="connsiteX9" fmla="*/ 932140 w 3697144"/>
                <a:gd name="connsiteY9" fmla="*/ 2429657 h 4793200"/>
                <a:gd name="connsiteX10" fmla="*/ 967652 w 3697144"/>
                <a:gd name="connsiteY10" fmla="*/ 2230502 h 4793200"/>
                <a:gd name="connsiteX11" fmla="*/ 1005545 w 3697144"/>
                <a:gd name="connsiteY11" fmla="*/ 2017439 h 4793200"/>
                <a:gd name="connsiteX12" fmla="*/ 1012565 w 3697144"/>
                <a:gd name="connsiteY12" fmla="*/ 1832188 h 4793200"/>
                <a:gd name="connsiteX13" fmla="*/ 3555102 w 3697144"/>
                <a:gd name="connsiteY13" fmla="*/ 2272683 h 4793200"/>
                <a:gd name="connsiteX14" fmla="*/ 3350916 w 3697144"/>
                <a:gd name="connsiteY14" fmla="*/ 2201662 h 4793200"/>
                <a:gd name="connsiteX15" fmla="*/ 3164485 w 3697144"/>
                <a:gd name="connsiteY15" fmla="*/ 1784411 h 4793200"/>
                <a:gd name="connsiteX16" fmla="*/ 2898155 w 3697144"/>
                <a:gd name="connsiteY16" fmla="*/ 1287262 h 4793200"/>
                <a:gd name="connsiteX17" fmla="*/ 2551926 w 3697144"/>
                <a:gd name="connsiteY17" fmla="*/ 754602 h 4793200"/>
                <a:gd name="connsiteX18" fmla="*/ 2161308 w 3697144"/>
                <a:gd name="connsiteY18" fmla="*/ 408373 h 4793200"/>
                <a:gd name="connsiteX19" fmla="*/ 1815079 w 3697144"/>
                <a:gd name="connsiteY19" fmla="*/ 204186 h 4793200"/>
                <a:gd name="connsiteX20" fmla="*/ 1486605 w 3697144"/>
                <a:gd name="connsiteY20" fmla="*/ 71021 h 4793200"/>
                <a:gd name="connsiteX21" fmla="*/ 1131498 w 3697144"/>
                <a:gd name="connsiteY21" fmla="*/ 0 h 4793200"/>
                <a:gd name="connsiteX0" fmla="*/ 0 w 3481587"/>
                <a:gd name="connsiteY0" fmla="*/ 4793200 h 4793200"/>
                <a:gd name="connsiteX1" fmla="*/ 219953 w 3481587"/>
                <a:gd name="connsiteY1" fmla="*/ 4448596 h 4793200"/>
                <a:gd name="connsiteX2" fmla="*/ 359744 w 3481587"/>
                <a:gd name="connsiteY2" fmla="*/ 4098218 h 4793200"/>
                <a:gd name="connsiteX3" fmla="*/ 448521 w 3481587"/>
                <a:gd name="connsiteY3" fmla="*/ 3859704 h 4793200"/>
                <a:gd name="connsiteX4" fmla="*/ 566446 w 3481587"/>
                <a:gd name="connsiteY4" fmla="*/ 3563634 h 4793200"/>
                <a:gd name="connsiteX5" fmla="*/ 633225 w 3481587"/>
                <a:gd name="connsiteY5" fmla="*/ 3313877 h 4793200"/>
                <a:gd name="connsiteX6" fmla="*/ 753665 w 3481587"/>
                <a:gd name="connsiteY6" fmla="*/ 2991617 h 4793200"/>
                <a:gd name="connsiteX7" fmla="*/ 813821 w 3481587"/>
                <a:gd name="connsiteY7" fmla="*/ 2827530 h 4793200"/>
                <a:gd name="connsiteX8" fmla="*/ 878612 w 3481587"/>
                <a:gd name="connsiteY8" fmla="*/ 2613724 h 4793200"/>
                <a:gd name="connsiteX9" fmla="*/ 932140 w 3481587"/>
                <a:gd name="connsiteY9" fmla="*/ 2429657 h 4793200"/>
                <a:gd name="connsiteX10" fmla="*/ 967652 w 3481587"/>
                <a:gd name="connsiteY10" fmla="*/ 2230502 h 4793200"/>
                <a:gd name="connsiteX11" fmla="*/ 1005545 w 3481587"/>
                <a:gd name="connsiteY11" fmla="*/ 2017439 h 4793200"/>
                <a:gd name="connsiteX12" fmla="*/ 1012565 w 3481587"/>
                <a:gd name="connsiteY12" fmla="*/ 1832188 h 4793200"/>
                <a:gd name="connsiteX13" fmla="*/ 1050855 w 3481587"/>
                <a:gd name="connsiteY13" fmla="*/ 1667801 h 4793200"/>
                <a:gd name="connsiteX14" fmla="*/ 3350916 w 3481587"/>
                <a:gd name="connsiteY14" fmla="*/ 2201662 h 4793200"/>
                <a:gd name="connsiteX15" fmla="*/ 3164485 w 3481587"/>
                <a:gd name="connsiteY15" fmla="*/ 1784411 h 4793200"/>
                <a:gd name="connsiteX16" fmla="*/ 2898155 w 3481587"/>
                <a:gd name="connsiteY16" fmla="*/ 1287262 h 4793200"/>
                <a:gd name="connsiteX17" fmla="*/ 2551926 w 3481587"/>
                <a:gd name="connsiteY17" fmla="*/ 754602 h 4793200"/>
                <a:gd name="connsiteX18" fmla="*/ 2161308 w 3481587"/>
                <a:gd name="connsiteY18" fmla="*/ 408373 h 4793200"/>
                <a:gd name="connsiteX19" fmla="*/ 1815079 w 3481587"/>
                <a:gd name="connsiteY19" fmla="*/ 204186 h 4793200"/>
                <a:gd name="connsiteX20" fmla="*/ 1486605 w 3481587"/>
                <a:gd name="connsiteY20" fmla="*/ 71021 h 4793200"/>
                <a:gd name="connsiteX21" fmla="*/ 1131498 w 3481587"/>
                <a:gd name="connsiteY21" fmla="*/ 0 h 4793200"/>
                <a:gd name="connsiteX0" fmla="*/ 0 w 3256791"/>
                <a:gd name="connsiteY0" fmla="*/ 4793200 h 4793200"/>
                <a:gd name="connsiteX1" fmla="*/ 219953 w 3256791"/>
                <a:gd name="connsiteY1" fmla="*/ 4448596 h 4793200"/>
                <a:gd name="connsiteX2" fmla="*/ 359744 w 3256791"/>
                <a:gd name="connsiteY2" fmla="*/ 4098218 h 4793200"/>
                <a:gd name="connsiteX3" fmla="*/ 448521 w 3256791"/>
                <a:gd name="connsiteY3" fmla="*/ 3859704 h 4793200"/>
                <a:gd name="connsiteX4" fmla="*/ 566446 w 3256791"/>
                <a:gd name="connsiteY4" fmla="*/ 3563634 h 4793200"/>
                <a:gd name="connsiteX5" fmla="*/ 633225 w 3256791"/>
                <a:gd name="connsiteY5" fmla="*/ 3313877 h 4793200"/>
                <a:gd name="connsiteX6" fmla="*/ 753665 w 3256791"/>
                <a:gd name="connsiteY6" fmla="*/ 2991617 h 4793200"/>
                <a:gd name="connsiteX7" fmla="*/ 813821 w 3256791"/>
                <a:gd name="connsiteY7" fmla="*/ 2827530 h 4793200"/>
                <a:gd name="connsiteX8" fmla="*/ 878612 w 3256791"/>
                <a:gd name="connsiteY8" fmla="*/ 2613724 h 4793200"/>
                <a:gd name="connsiteX9" fmla="*/ 932140 w 3256791"/>
                <a:gd name="connsiteY9" fmla="*/ 2429657 h 4793200"/>
                <a:gd name="connsiteX10" fmla="*/ 967652 w 3256791"/>
                <a:gd name="connsiteY10" fmla="*/ 2230502 h 4793200"/>
                <a:gd name="connsiteX11" fmla="*/ 1005545 w 3256791"/>
                <a:gd name="connsiteY11" fmla="*/ 2017439 h 4793200"/>
                <a:gd name="connsiteX12" fmla="*/ 1012565 w 3256791"/>
                <a:gd name="connsiteY12" fmla="*/ 1832188 h 4793200"/>
                <a:gd name="connsiteX13" fmla="*/ 1050855 w 3256791"/>
                <a:gd name="connsiteY13" fmla="*/ 1667801 h 4793200"/>
                <a:gd name="connsiteX14" fmla="*/ 1202827 w 3256791"/>
                <a:gd name="connsiteY14" fmla="*/ 1488767 h 4793200"/>
                <a:gd name="connsiteX15" fmla="*/ 3164485 w 3256791"/>
                <a:gd name="connsiteY15" fmla="*/ 1784411 h 4793200"/>
                <a:gd name="connsiteX16" fmla="*/ 2898155 w 3256791"/>
                <a:gd name="connsiteY16" fmla="*/ 1287262 h 4793200"/>
                <a:gd name="connsiteX17" fmla="*/ 2551926 w 3256791"/>
                <a:gd name="connsiteY17" fmla="*/ 754602 h 4793200"/>
                <a:gd name="connsiteX18" fmla="*/ 2161308 w 3256791"/>
                <a:gd name="connsiteY18" fmla="*/ 408373 h 4793200"/>
                <a:gd name="connsiteX19" fmla="*/ 1815079 w 3256791"/>
                <a:gd name="connsiteY19" fmla="*/ 204186 h 4793200"/>
                <a:gd name="connsiteX20" fmla="*/ 1486605 w 3256791"/>
                <a:gd name="connsiteY20" fmla="*/ 71021 h 4793200"/>
                <a:gd name="connsiteX21" fmla="*/ 1131498 w 3256791"/>
                <a:gd name="connsiteY21" fmla="*/ 0 h 4793200"/>
                <a:gd name="connsiteX0" fmla="*/ 0 w 2954546"/>
                <a:gd name="connsiteY0" fmla="*/ 4793200 h 4793200"/>
                <a:gd name="connsiteX1" fmla="*/ 219953 w 2954546"/>
                <a:gd name="connsiteY1" fmla="*/ 4448596 h 4793200"/>
                <a:gd name="connsiteX2" fmla="*/ 359744 w 2954546"/>
                <a:gd name="connsiteY2" fmla="*/ 4098218 h 4793200"/>
                <a:gd name="connsiteX3" fmla="*/ 448521 w 2954546"/>
                <a:gd name="connsiteY3" fmla="*/ 3859704 h 4793200"/>
                <a:gd name="connsiteX4" fmla="*/ 566446 w 2954546"/>
                <a:gd name="connsiteY4" fmla="*/ 3563634 h 4793200"/>
                <a:gd name="connsiteX5" fmla="*/ 633225 w 2954546"/>
                <a:gd name="connsiteY5" fmla="*/ 3313877 h 4793200"/>
                <a:gd name="connsiteX6" fmla="*/ 753665 w 2954546"/>
                <a:gd name="connsiteY6" fmla="*/ 2991617 h 4793200"/>
                <a:gd name="connsiteX7" fmla="*/ 813821 w 2954546"/>
                <a:gd name="connsiteY7" fmla="*/ 2827530 h 4793200"/>
                <a:gd name="connsiteX8" fmla="*/ 878612 w 2954546"/>
                <a:gd name="connsiteY8" fmla="*/ 2613724 h 4793200"/>
                <a:gd name="connsiteX9" fmla="*/ 932140 w 2954546"/>
                <a:gd name="connsiteY9" fmla="*/ 2429657 h 4793200"/>
                <a:gd name="connsiteX10" fmla="*/ 967652 w 2954546"/>
                <a:gd name="connsiteY10" fmla="*/ 2230502 h 4793200"/>
                <a:gd name="connsiteX11" fmla="*/ 1005545 w 2954546"/>
                <a:gd name="connsiteY11" fmla="*/ 2017439 h 4793200"/>
                <a:gd name="connsiteX12" fmla="*/ 1012565 w 2954546"/>
                <a:gd name="connsiteY12" fmla="*/ 1832188 h 4793200"/>
                <a:gd name="connsiteX13" fmla="*/ 1050855 w 2954546"/>
                <a:gd name="connsiteY13" fmla="*/ 1667801 h 4793200"/>
                <a:gd name="connsiteX14" fmla="*/ 1202827 w 2954546"/>
                <a:gd name="connsiteY14" fmla="*/ 1488767 h 4793200"/>
                <a:gd name="connsiteX15" fmla="*/ 1294646 w 2954546"/>
                <a:gd name="connsiteY15" fmla="*/ 1298346 h 4793200"/>
                <a:gd name="connsiteX16" fmla="*/ 2898155 w 2954546"/>
                <a:gd name="connsiteY16" fmla="*/ 1287262 h 4793200"/>
                <a:gd name="connsiteX17" fmla="*/ 2551926 w 2954546"/>
                <a:gd name="connsiteY17" fmla="*/ 754602 h 4793200"/>
                <a:gd name="connsiteX18" fmla="*/ 2161308 w 2954546"/>
                <a:gd name="connsiteY18" fmla="*/ 408373 h 4793200"/>
                <a:gd name="connsiteX19" fmla="*/ 1815079 w 2954546"/>
                <a:gd name="connsiteY19" fmla="*/ 204186 h 4793200"/>
                <a:gd name="connsiteX20" fmla="*/ 1486605 w 2954546"/>
                <a:gd name="connsiteY20" fmla="*/ 71021 h 4793200"/>
                <a:gd name="connsiteX21" fmla="*/ 1131498 w 2954546"/>
                <a:gd name="connsiteY21" fmla="*/ 0 h 4793200"/>
                <a:gd name="connsiteX0" fmla="*/ 0 w 2578682"/>
                <a:gd name="connsiteY0" fmla="*/ 4793200 h 4793200"/>
                <a:gd name="connsiteX1" fmla="*/ 219953 w 2578682"/>
                <a:gd name="connsiteY1" fmla="*/ 4448596 h 4793200"/>
                <a:gd name="connsiteX2" fmla="*/ 359744 w 2578682"/>
                <a:gd name="connsiteY2" fmla="*/ 4098218 h 4793200"/>
                <a:gd name="connsiteX3" fmla="*/ 448521 w 2578682"/>
                <a:gd name="connsiteY3" fmla="*/ 3859704 h 4793200"/>
                <a:gd name="connsiteX4" fmla="*/ 566446 w 2578682"/>
                <a:gd name="connsiteY4" fmla="*/ 3563634 h 4793200"/>
                <a:gd name="connsiteX5" fmla="*/ 633225 w 2578682"/>
                <a:gd name="connsiteY5" fmla="*/ 3313877 h 4793200"/>
                <a:gd name="connsiteX6" fmla="*/ 753665 w 2578682"/>
                <a:gd name="connsiteY6" fmla="*/ 2991617 h 4793200"/>
                <a:gd name="connsiteX7" fmla="*/ 813821 w 2578682"/>
                <a:gd name="connsiteY7" fmla="*/ 2827530 h 4793200"/>
                <a:gd name="connsiteX8" fmla="*/ 878612 w 2578682"/>
                <a:gd name="connsiteY8" fmla="*/ 2613724 h 4793200"/>
                <a:gd name="connsiteX9" fmla="*/ 932140 w 2578682"/>
                <a:gd name="connsiteY9" fmla="*/ 2429657 h 4793200"/>
                <a:gd name="connsiteX10" fmla="*/ 967652 w 2578682"/>
                <a:gd name="connsiteY10" fmla="*/ 2230502 h 4793200"/>
                <a:gd name="connsiteX11" fmla="*/ 1005545 w 2578682"/>
                <a:gd name="connsiteY11" fmla="*/ 2017439 h 4793200"/>
                <a:gd name="connsiteX12" fmla="*/ 1012565 w 2578682"/>
                <a:gd name="connsiteY12" fmla="*/ 1832188 h 4793200"/>
                <a:gd name="connsiteX13" fmla="*/ 1050855 w 2578682"/>
                <a:gd name="connsiteY13" fmla="*/ 1667801 h 4793200"/>
                <a:gd name="connsiteX14" fmla="*/ 1202827 w 2578682"/>
                <a:gd name="connsiteY14" fmla="*/ 1488767 h 4793200"/>
                <a:gd name="connsiteX15" fmla="*/ 1294646 w 2578682"/>
                <a:gd name="connsiteY15" fmla="*/ 1298346 h 4793200"/>
                <a:gd name="connsiteX16" fmla="*/ 1362217 w 2578682"/>
                <a:gd name="connsiteY16" fmla="*/ 1125240 h 4793200"/>
                <a:gd name="connsiteX17" fmla="*/ 2551926 w 2578682"/>
                <a:gd name="connsiteY17" fmla="*/ 754602 h 4793200"/>
                <a:gd name="connsiteX18" fmla="*/ 2161308 w 2578682"/>
                <a:gd name="connsiteY18" fmla="*/ 408373 h 4793200"/>
                <a:gd name="connsiteX19" fmla="*/ 1815079 w 2578682"/>
                <a:gd name="connsiteY19" fmla="*/ 204186 h 4793200"/>
                <a:gd name="connsiteX20" fmla="*/ 1486605 w 2578682"/>
                <a:gd name="connsiteY20" fmla="*/ 71021 h 4793200"/>
                <a:gd name="connsiteX21" fmla="*/ 1131498 w 2578682"/>
                <a:gd name="connsiteY21" fmla="*/ 0 h 4793200"/>
                <a:gd name="connsiteX0" fmla="*/ 0 w 2170789"/>
                <a:gd name="connsiteY0" fmla="*/ 4793200 h 4793200"/>
                <a:gd name="connsiteX1" fmla="*/ 219953 w 2170789"/>
                <a:gd name="connsiteY1" fmla="*/ 4448596 h 4793200"/>
                <a:gd name="connsiteX2" fmla="*/ 359744 w 2170789"/>
                <a:gd name="connsiteY2" fmla="*/ 4098218 h 4793200"/>
                <a:gd name="connsiteX3" fmla="*/ 448521 w 2170789"/>
                <a:gd name="connsiteY3" fmla="*/ 3859704 h 4793200"/>
                <a:gd name="connsiteX4" fmla="*/ 566446 w 2170789"/>
                <a:gd name="connsiteY4" fmla="*/ 3563634 h 4793200"/>
                <a:gd name="connsiteX5" fmla="*/ 633225 w 2170789"/>
                <a:gd name="connsiteY5" fmla="*/ 3313877 h 4793200"/>
                <a:gd name="connsiteX6" fmla="*/ 753665 w 2170789"/>
                <a:gd name="connsiteY6" fmla="*/ 2991617 h 4793200"/>
                <a:gd name="connsiteX7" fmla="*/ 813821 w 2170789"/>
                <a:gd name="connsiteY7" fmla="*/ 2827530 h 4793200"/>
                <a:gd name="connsiteX8" fmla="*/ 878612 w 2170789"/>
                <a:gd name="connsiteY8" fmla="*/ 2613724 h 4793200"/>
                <a:gd name="connsiteX9" fmla="*/ 932140 w 2170789"/>
                <a:gd name="connsiteY9" fmla="*/ 2429657 h 4793200"/>
                <a:gd name="connsiteX10" fmla="*/ 967652 w 2170789"/>
                <a:gd name="connsiteY10" fmla="*/ 2230502 h 4793200"/>
                <a:gd name="connsiteX11" fmla="*/ 1005545 w 2170789"/>
                <a:gd name="connsiteY11" fmla="*/ 2017439 h 4793200"/>
                <a:gd name="connsiteX12" fmla="*/ 1012565 w 2170789"/>
                <a:gd name="connsiteY12" fmla="*/ 1832188 h 4793200"/>
                <a:gd name="connsiteX13" fmla="*/ 1050855 w 2170789"/>
                <a:gd name="connsiteY13" fmla="*/ 1667801 h 4793200"/>
                <a:gd name="connsiteX14" fmla="*/ 1202827 w 2170789"/>
                <a:gd name="connsiteY14" fmla="*/ 1488767 h 4793200"/>
                <a:gd name="connsiteX15" fmla="*/ 1294646 w 2170789"/>
                <a:gd name="connsiteY15" fmla="*/ 1298346 h 4793200"/>
                <a:gd name="connsiteX16" fmla="*/ 1362217 w 2170789"/>
                <a:gd name="connsiteY16" fmla="*/ 1125240 h 4793200"/>
                <a:gd name="connsiteX17" fmla="*/ 1416668 w 2170789"/>
                <a:gd name="connsiteY17" fmla="*/ 884220 h 4793200"/>
                <a:gd name="connsiteX18" fmla="*/ 2161308 w 2170789"/>
                <a:gd name="connsiteY18" fmla="*/ 408373 h 4793200"/>
                <a:gd name="connsiteX19" fmla="*/ 1815079 w 2170789"/>
                <a:gd name="connsiteY19" fmla="*/ 204186 h 4793200"/>
                <a:gd name="connsiteX20" fmla="*/ 1486605 w 2170789"/>
                <a:gd name="connsiteY20" fmla="*/ 71021 h 4793200"/>
                <a:gd name="connsiteX21" fmla="*/ 1131498 w 2170789"/>
                <a:gd name="connsiteY21" fmla="*/ 0 h 4793200"/>
                <a:gd name="connsiteX0" fmla="*/ 0 w 1815101"/>
                <a:gd name="connsiteY0" fmla="*/ 4793200 h 4793200"/>
                <a:gd name="connsiteX1" fmla="*/ 219953 w 1815101"/>
                <a:gd name="connsiteY1" fmla="*/ 4448596 h 4793200"/>
                <a:gd name="connsiteX2" fmla="*/ 359744 w 1815101"/>
                <a:gd name="connsiteY2" fmla="*/ 4098218 h 4793200"/>
                <a:gd name="connsiteX3" fmla="*/ 448521 w 1815101"/>
                <a:gd name="connsiteY3" fmla="*/ 3859704 h 4793200"/>
                <a:gd name="connsiteX4" fmla="*/ 566446 w 1815101"/>
                <a:gd name="connsiteY4" fmla="*/ 3563634 h 4793200"/>
                <a:gd name="connsiteX5" fmla="*/ 633225 w 1815101"/>
                <a:gd name="connsiteY5" fmla="*/ 3313877 h 4793200"/>
                <a:gd name="connsiteX6" fmla="*/ 753665 w 1815101"/>
                <a:gd name="connsiteY6" fmla="*/ 2991617 h 4793200"/>
                <a:gd name="connsiteX7" fmla="*/ 813821 w 1815101"/>
                <a:gd name="connsiteY7" fmla="*/ 2827530 h 4793200"/>
                <a:gd name="connsiteX8" fmla="*/ 878612 w 1815101"/>
                <a:gd name="connsiteY8" fmla="*/ 2613724 h 4793200"/>
                <a:gd name="connsiteX9" fmla="*/ 932140 w 1815101"/>
                <a:gd name="connsiteY9" fmla="*/ 2429657 h 4793200"/>
                <a:gd name="connsiteX10" fmla="*/ 967652 w 1815101"/>
                <a:gd name="connsiteY10" fmla="*/ 2230502 h 4793200"/>
                <a:gd name="connsiteX11" fmla="*/ 1005545 w 1815101"/>
                <a:gd name="connsiteY11" fmla="*/ 2017439 h 4793200"/>
                <a:gd name="connsiteX12" fmla="*/ 1012565 w 1815101"/>
                <a:gd name="connsiteY12" fmla="*/ 1832188 h 4793200"/>
                <a:gd name="connsiteX13" fmla="*/ 1050855 w 1815101"/>
                <a:gd name="connsiteY13" fmla="*/ 1667801 h 4793200"/>
                <a:gd name="connsiteX14" fmla="*/ 1202827 w 1815101"/>
                <a:gd name="connsiteY14" fmla="*/ 1488767 h 4793200"/>
                <a:gd name="connsiteX15" fmla="*/ 1294646 w 1815101"/>
                <a:gd name="connsiteY15" fmla="*/ 1298346 h 4793200"/>
                <a:gd name="connsiteX16" fmla="*/ 1362217 w 1815101"/>
                <a:gd name="connsiteY16" fmla="*/ 1125240 h 4793200"/>
                <a:gd name="connsiteX17" fmla="*/ 1416668 w 1815101"/>
                <a:gd name="connsiteY17" fmla="*/ 884220 h 4793200"/>
                <a:gd name="connsiteX18" fmla="*/ 1471247 w 1815101"/>
                <a:gd name="connsiteY18" fmla="*/ 656806 h 4793200"/>
                <a:gd name="connsiteX19" fmla="*/ 1815079 w 1815101"/>
                <a:gd name="connsiteY19" fmla="*/ 204186 h 4793200"/>
                <a:gd name="connsiteX20" fmla="*/ 1486605 w 1815101"/>
                <a:gd name="connsiteY20" fmla="*/ 71021 h 4793200"/>
                <a:gd name="connsiteX21" fmla="*/ 1131498 w 1815101"/>
                <a:gd name="connsiteY21" fmla="*/ 0 h 4793200"/>
                <a:gd name="connsiteX0" fmla="*/ 0 w 1555493"/>
                <a:gd name="connsiteY0" fmla="*/ 4793200 h 4793200"/>
                <a:gd name="connsiteX1" fmla="*/ 219953 w 1555493"/>
                <a:gd name="connsiteY1" fmla="*/ 4448596 h 4793200"/>
                <a:gd name="connsiteX2" fmla="*/ 359744 w 1555493"/>
                <a:gd name="connsiteY2" fmla="*/ 4098218 h 4793200"/>
                <a:gd name="connsiteX3" fmla="*/ 448521 w 1555493"/>
                <a:gd name="connsiteY3" fmla="*/ 3859704 h 4793200"/>
                <a:gd name="connsiteX4" fmla="*/ 566446 w 1555493"/>
                <a:gd name="connsiteY4" fmla="*/ 3563634 h 4793200"/>
                <a:gd name="connsiteX5" fmla="*/ 633225 w 1555493"/>
                <a:gd name="connsiteY5" fmla="*/ 3313877 h 4793200"/>
                <a:gd name="connsiteX6" fmla="*/ 753665 w 1555493"/>
                <a:gd name="connsiteY6" fmla="*/ 2991617 h 4793200"/>
                <a:gd name="connsiteX7" fmla="*/ 813821 w 1555493"/>
                <a:gd name="connsiteY7" fmla="*/ 2827530 h 4793200"/>
                <a:gd name="connsiteX8" fmla="*/ 878612 w 1555493"/>
                <a:gd name="connsiteY8" fmla="*/ 2613724 h 4793200"/>
                <a:gd name="connsiteX9" fmla="*/ 932140 w 1555493"/>
                <a:gd name="connsiteY9" fmla="*/ 2429657 h 4793200"/>
                <a:gd name="connsiteX10" fmla="*/ 967652 w 1555493"/>
                <a:gd name="connsiteY10" fmla="*/ 2230502 h 4793200"/>
                <a:gd name="connsiteX11" fmla="*/ 1005545 w 1555493"/>
                <a:gd name="connsiteY11" fmla="*/ 2017439 h 4793200"/>
                <a:gd name="connsiteX12" fmla="*/ 1012565 w 1555493"/>
                <a:gd name="connsiteY12" fmla="*/ 1832188 h 4793200"/>
                <a:gd name="connsiteX13" fmla="*/ 1050855 w 1555493"/>
                <a:gd name="connsiteY13" fmla="*/ 1667801 h 4793200"/>
                <a:gd name="connsiteX14" fmla="*/ 1202827 w 1555493"/>
                <a:gd name="connsiteY14" fmla="*/ 1488767 h 4793200"/>
                <a:gd name="connsiteX15" fmla="*/ 1294646 w 1555493"/>
                <a:gd name="connsiteY15" fmla="*/ 1298346 h 4793200"/>
                <a:gd name="connsiteX16" fmla="*/ 1362217 w 1555493"/>
                <a:gd name="connsiteY16" fmla="*/ 1125240 h 4793200"/>
                <a:gd name="connsiteX17" fmla="*/ 1416668 w 1555493"/>
                <a:gd name="connsiteY17" fmla="*/ 884220 h 4793200"/>
                <a:gd name="connsiteX18" fmla="*/ 1471247 w 1555493"/>
                <a:gd name="connsiteY18" fmla="*/ 656806 h 4793200"/>
                <a:gd name="connsiteX19" fmla="*/ 1536829 w 1555493"/>
                <a:gd name="connsiteY19" fmla="*/ 377009 h 4793200"/>
                <a:gd name="connsiteX20" fmla="*/ 1486605 w 1555493"/>
                <a:gd name="connsiteY20" fmla="*/ 71021 h 4793200"/>
                <a:gd name="connsiteX21" fmla="*/ 1131498 w 1555493"/>
                <a:gd name="connsiteY21" fmla="*/ 0 h 4793200"/>
                <a:gd name="connsiteX0" fmla="*/ 0 w 1555493"/>
                <a:gd name="connsiteY0" fmla="*/ 4793200 h 4793200"/>
                <a:gd name="connsiteX1" fmla="*/ 219953 w 1555493"/>
                <a:gd name="connsiteY1" fmla="*/ 4448596 h 4793200"/>
                <a:gd name="connsiteX2" fmla="*/ 359744 w 1555493"/>
                <a:gd name="connsiteY2" fmla="*/ 4098218 h 4793200"/>
                <a:gd name="connsiteX3" fmla="*/ 448521 w 1555493"/>
                <a:gd name="connsiteY3" fmla="*/ 3859704 h 4793200"/>
                <a:gd name="connsiteX4" fmla="*/ 566446 w 1555493"/>
                <a:gd name="connsiteY4" fmla="*/ 3563634 h 4793200"/>
                <a:gd name="connsiteX5" fmla="*/ 633225 w 1555493"/>
                <a:gd name="connsiteY5" fmla="*/ 3313877 h 4793200"/>
                <a:gd name="connsiteX6" fmla="*/ 753665 w 1555493"/>
                <a:gd name="connsiteY6" fmla="*/ 2991617 h 4793200"/>
                <a:gd name="connsiteX7" fmla="*/ 813821 w 1555493"/>
                <a:gd name="connsiteY7" fmla="*/ 2827530 h 4793200"/>
                <a:gd name="connsiteX8" fmla="*/ 878612 w 1555493"/>
                <a:gd name="connsiteY8" fmla="*/ 2613724 h 4793200"/>
                <a:gd name="connsiteX9" fmla="*/ 932140 w 1555493"/>
                <a:gd name="connsiteY9" fmla="*/ 2429657 h 4793200"/>
                <a:gd name="connsiteX10" fmla="*/ 967652 w 1555493"/>
                <a:gd name="connsiteY10" fmla="*/ 2230502 h 4793200"/>
                <a:gd name="connsiteX11" fmla="*/ 1005545 w 1555493"/>
                <a:gd name="connsiteY11" fmla="*/ 2017439 h 4793200"/>
                <a:gd name="connsiteX12" fmla="*/ 1012565 w 1555493"/>
                <a:gd name="connsiteY12" fmla="*/ 1832188 h 4793200"/>
                <a:gd name="connsiteX13" fmla="*/ 1050855 w 1555493"/>
                <a:gd name="connsiteY13" fmla="*/ 1667801 h 4793200"/>
                <a:gd name="connsiteX14" fmla="*/ 1202827 w 1555493"/>
                <a:gd name="connsiteY14" fmla="*/ 1488767 h 4793200"/>
                <a:gd name="connsiteX15" fmla="*/ 1294646 w 1555493"/>
                <a:gd name="connsiteY15" fmla="*/ 1298346 h 4793200"/>
                <a:gd name="connsiteX16" fmla="*/ 1362217 w 1555493"/>
                <a:gd name="connsiteY16" fmla="*/ 1125240 h 4793200"/>
                <a:gd name="connsiteX17" fmla="*/ 1416668 w 1555493"/>
                <a:gd name="connsiteY17" fmla="*/ 884220 h 4793200"/>
                <a:gd name="connsiteX18" fmla="*/ 1471247 w 1555493"/>
                <a:gd name="connsiteY18" fmla="*/ 656806 h 4793200"/>
                <a:gd name="connsiteX19" fmla="*/ 1536829 w 1555493"/>
                <a:gd name="connsiteY19" fmla="*/ 377009 h 4793200"/>
                <a:gd name="connsiteX20" fmla="*/ 1486605 w 1555493"/>
                <a:gd name="connsiteY20" fmla="*/ 135830 h 4793200"/>
                <a:gd name="connsiteX21" fmla="*/ 1131498 w 1555493"/>
                <a:gd name="connsiteY21" fmla="*/ 0 h 4793200"/>
                <a:gd name="connsiteX0" fmla="*/ 0 w 1555493"/>
                <a:gd name="connsiteY0" fmla="*/ 4793200 h 4793200"/>
                <a:gd name="connsiteX1" fmla="*/ 219953 w 1555493"/>
                <a:gd name="connsiteY1" fmla="*/ 4448596 h 4793200"/>
                <a:gd name="connsiteX2" fmla="*/ 359744 w 1555493"/>
                <a:gd name="connsiteY2" fmla="*/ 4098218 h 4793200"/>
                <a:gd name="connsiteX3" fmla="*/ 448521 w 1555493"/>
                <a:gd name="connsiteY3" fmla="*/ 3859704 h 4793200"/>
                <a:gd name="connsiteX4" fmla="*/ 566446 w 1555493"/>
                <a:gd name="connsiteY4" fmla="*/ 3563634 h 4793200"/>
                <a:gd name="connsiteX5" fmla="*/ 633225 w 1555493"/>
                <a:gd name="connsiteY5" fmla="*/ 3313877 h 4793200"/>
                <a:gd name="connsiteX6" fmla="*/ 753665 w 1555493"/>
                <a:gd name="connsiteY6" fmla="*/ 2991617 h 4793200"/>
                <a:gd name="connsiteX7" fmla="*/ 813821 w 1555493"/>
                <a:gd name="connsiteY7" fmla="*/ 2827530 h 4793200"/>
                <a:gd name="connsiteX8" fmla="*/ 878612 w 1555493"/>
                <a:gd name="connsiteY8" fmla="*/ 2613724 h 4793200"/>
                <a:gd name="connsiteX9" fmla="*/ 932140 w 1555493"/>
                <a:gd name="connsiteY9" fmla="*/ 2429657 h 4793200"/>
                <a:gd name="connsiteX10" fmla="*/ 967652 w 1555493"/>
                <a:gd name="connsiteY10" fmla="*/ 2230502 h 4793200"/>
                <a:gd name="connsiteX11" fmla="*/ 1005545 w 1555493"/>
                <a:gd name="connsiteY11" fmla="*/ 2017439 h 4793200"/>
                <a:gd name="connsiteX12" fmla="*/ 1012565 w 1555493"/>
                <a:gd name="connsiteY12" fmla="*/ 1832188 h 4793200"/>
                <a:gd name="connsiteX13" fmla="*/ 1050855 w 1555493"/>
                <a:gd name="connsiteY13" fmla="*/ 1667801 h 4793200"/>
                <a:gd name="connsiteX14" fmla="*/ 1202827 w 1555493"/>
                <a:gd name="connsiteY14" fmla="*/ 1488767 h 4793200"/>
                <a:gd name="connsiteX15" fmla="*/ 1294646 w 1555493"/>
                <a:gd name="connsiteY15" fmla="*/ 1298346 h 4793200"/>
                <a:gd name="connsiteX16" fmla="*/ 1362217 w 1555493"/>
                <a:gd name="connsiteY16" fmla="*/ 1125240 h 4793200"/>
                <a:gd name="connsiteX17" fmla="*/ 1416668 w 1555493"/>
                <a:gd name="connsiteY17" fmla="*/ 884220 h 4793200"/>
                <a:gd name="connsiteX18" fmla="*/ 1471247 w 1555493"/>
                <a:gd name="connsiteY18" fmla="*/ 656806 h 4793200"/>
                <a:gd name="connsiteX19" fmla="*/ 1536829 w 1555493"/>
                <a:gd name="connsiteY19" fmla="*/ 377009 h 4793200"/>
                <a:gd name="connsiteX20" fmla="*/ 1486605 w 1555493"/>
                <a:gd name="connsiteY20" fmla="*/ 135830 h 4793200"/>
                <a:gd name="connsiteX21" fmla="*/ 1131498 w 1555493"/>
                <a:gd name="connsiteY21" fmla="*/ 0 h 4793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55493" h="4793200">
                  <a:moveTo>
                    <a:pt x="0" y="4793200"/>
                  </a:moveTo>
                  <a:cubicBezTo>
                    <a:pt x="46608" y="4722918"/>
                    <a:pt x="159996" y="4564426"/>
                    <a:pt x="219953" y="4448596"/>
                  </a:cubicBezTo>
                  <a:cubicBezTo>
                    <a:pt x="279910" y="4332766"/>
                    <a:pt x="321649" y="4196367"/>
                    <a:pt x="359744" y="4098218"/>
                  </a:cubicBezTo>
                  <a:cubicBezTo>
                    <a:pt x="397839" y="4000069"/>
                    <a:pt x="414071" y="3948801"/>
                    <a:pt x="448521" y="3859704"/>
                  </a:cubicBezTo>
                  <a:cubicBezTo>
                    <a:pt x="482971" y="3770607"/>
                    <a:pt x="535662" y="3654605"/>
                    <a:pt x="566446" y="3563634"/>
                  </a:cubicBezTo>
                  <a:cubicBezTo>
                    <a:pt x="597230" y="3472663"/>
                    <a:pt x="602022" y="3409213"/>
                    <a:pt x="633225" y="3313877"/>
                  </a:cubicBezTo>
                  <a:cubicBezTo>
                    <a:pt x="664428" y="3218541"/>
                    <a:pt x="723566" y="3072675"/>
                    <a:pt x="753665" y="2991617"/>
                  </a:cubicBezTo>
                  <a:cubicBezTo>
                    <a:pt x="783764" y="2910559"/>
                    <a:pt x="792996" y="2890512"/>
                    <a:pt x="813821" y="2827530"/>
                  </a:cubicBezTo>
                  <a:cubicBezTo>
                    <a:pt x="834646" y="2764548"/>
                    <a:pt x="858892" y="2680036"/>
                    <a:pt x="878612" y="2613724"/>
                  </a:cubicBezTo>
                  <a:cubicBezTo>
                    <a:pt x="898332" y="2547412"/>
                    <a:pt x="917300" y="2493527"/>
                    <a:pt x="932140" y="2429657"/>
                  </a:cubicBezTo>
                  <a:cubicBezTo>
                    <a:pt x="946980" y="2365787"/>
                    <a:pt x="955418" y="2299205"/>
                    <a:pt x="967652" y="2230502"/>
                  </a:cubicBezTo>
                  <a:cubicBezTo>
                    <a:pt x="979886" y="2161799"/>
                    <a:pt x="998060" y="2083825"/>
                    <a:pt x="1005545" y="2017439"/>
                  </a:cubicBezTo>
                  <a:cubicBezTo>
                    <a:pt x="1013031" y="1951053"/>
                    <a:pt x="1005013" y="1890461"/>
                    <a:pt x="1012565" y="1832188"/>
                  </a:cubicBezTo>
                  <a:cubicBezTo>
                    <a:pt x="1020117" y="1773915"/>
                    <a:pt x="1019145" y="1725038"/>
                    <a:pt x="1050855" y="1667801"/>
                  </a:cubicBezTo>
                  <a:cubicBezTo>
                    <a:pt x="1082565" y="1610564"/>
                    <a:pt x="1162195" y="1550343"/>
                    <a:pt x="1202827" y="1488767"/>
                  </a:cubicBezTo>
                  <a:cubicBezTo>
                    <a:pt x="1243459" y="1427191"/>
                    <a:pt x="1268081" y="1358934"/>
                    <a:pt x="1294646" y="1298346"/>
                  </a:cubicBezTo>
                  <a:cubicBezTo>
                    <a:pt x="1321211" y="1237758"/>
                    <a:pt x="1341880" y="1194261"/>
                    <a:pt x="1362217" y="1125240"/>
                  </a:cubicBezTo>
                  <a:cubicBezTo>
                    <a:pt x="1382554" y="1056219"/>
                    <a:pt x="1398496" y="962292"/>
                    <a:pt x="1416668" y="884220"/>
                  </a:cubicBezTo>
                  <a:cubicBezTo>
                    <a:pt x="1434840" y="806148"/>
                    <a:pt x="1451220" y="741341"/>
                    <a:pt x="1471247" y="656806"/>
                  </a:cubicBezTo>
                  <a:cubicBezTo>
                    <a:pt x="1491274" y="572271"/>
                    <a:pt x="1534269" y="463838"/>
                    <a:pt x="1536829" y="377009"/>
                  </a:cubicBezTo>
                  <a:cubicBezTo>
                    <a:pt x="1539389" y="290180"/>
                    <a:pt x="1600535" y="169861"/>
                    <a:pt x="1486605" y="135830"/>
                  </a:cubicBezTo>
                  <a:cubicBezTo>
                    <a:pt x="1388928" y="74195"/>
                    <a:pt x="1252086" y="18495"/>
                    <a:pt x="1131498" y="0"/>
                  </a:cubicBezTo>
                </a:path>
              </a:pathLst>
            </a:custGeom>
            <a:noFill/>
            <a:ln w="5080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ight Triangle 27">
              <a:extLst>
                <a:ext uri="{FF2B5EF4-FFF2-40B4-BE49-F238E27FC236}">
                  <a16:creationId xmlns:a16="http://schemas.microsoft.com/office/drawing/2014/main" id="{4DD56192-A53C-AD54-AD91-A9E1CBB3BF7D}"/>
                </a:ext>
              </a:extLst>
            </p:cNvPr>
            <p:cNvSpPr>
              <a:spLocks noChangeAspect="1"/>
            </p:cNvSpPr>
            <p:nvPr/>
          </p:nvSpPr>
          <p:spPr>
            <a:xfrm rot="4547331">
              <a:off x="4551232" y="5821060"/>
              <a:ext cx="255471" cy="244969"/>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Right Triangle 28">
              <a:extLst>
                <a:ext uri="{FF2B5EF4-FFF2-40B4-BE49-F238E27FC236}">
                  <a16:creationId xmlns:a16="http://schemas.microsoft.com/office/drawing/2014/main" id="{586DC630-32D3-2AE8-2AB3-D37FC6F67618}"/>
                </a:ext>
              </a:extLst>
            </p:cNvPr>
            <p:cNvSpPr>
              <a:spLocks noChangeAspect="1"/>
            </p:cNvSpPr>
            <p:nvPr/>
          </p:nvSpPr>
          <p:spPr>
            <a:xfrm rot="4286252">
              <a:off x="4815657" y="5200334"/>
              <a:ext cx="255471" cy="244969"/>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Right Triangle 29">
              <a:extLst>
                <a:ext uri="{FF2B5EF4-FFF2-40B4-BE49-F238E27FC236}">
                  <a16:creationId xmlns:a16="http://schemas.microsoft.com/office/drawing/2014/main" id="{CA90C199-C6F3-8B4F-859B-56D6E16C09C6}"/>
                </a:ext>
              </a:extLst>
            </p:cNvPr>
            <p:cNvSpPr>
              <a:spLocks noChangeAspect="1"/>
            </p:cNvSpPr>
            <p:nvPr/>
          </p:nvSpPr>
          <p:spPr>
            <a:xfrm rot="3762829">
              <a:off x="4999386" y="4662407"/>
              <a:ext cx="247930" cy="252420"/>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Right Triangle 30">
              <a:extLst>
                <a:ext uri="{FF2B5EF4-FFF2-40B4-BE49-F238E27FC236}">
                  <a16:creationId xmlns:a16="http://schemas.microsoft.com/office/drawing/2014/main" id="{13D6A737-69EB-2A97-CCB7-00E28AF08B01}"/>
                </a:ext>
              </a:extLst>
            </p:cNvPr>
            <p:cNvSpPr>
              <a:spLocks noChangeAspect="1"/>
            </p:cNvSpPr>
            <p:nvPr/>
          </p:nvSpPr>
          <p:spPr>
            <a:xfrm rot="3631023">
              <a:off x="5175617" y="4135697"/>
              <a:ext cx="247930" cy="252420"/>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Right Triangle 31">
              <a:extLst>
                <a:ext uri="{FF2B5EF4-FFF2-40B4-BE49-F238E27FC236}">
                  <a16:creationId xmlns:a16="http://schemas.microsoft.com/office/drawing/2014/main" id="{5010495B-53F1-1435-CC38-34C9031A6F7D}"/>
                </a:ext>
              </a:extLst>
            </p:cNvPr>
            <p:cNvSpPr>
              <a:spLocks noChangeAspect="1"/>
            </p:cNvSpPr>
            <p:nvPr/>
          </p:nvSpPr>
          <p:spPr>
            <a:xfrm rot="3064898">
              <a:off x="5291304" y="3616583"/>
              <a:ext cx="247930" cy="252420"/>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Right Triangle 32">
              <a:extLst>
                <a:ext uri="{FF2B5EF4-FFF2-40B4-BE49-F238E27FC236}">
                  <a16:creationId xmlns:a16="http://schemas.microsoft.com/office/drawing/2014/main" id="{AE927B4E-982C-917D-B6F8-0A5CB04BFD01}"/>
                </a:ext>
              </a:extLst>
            </p:cNvPr>
            <p:cNvSpPr>
              <a:spLocks noChangeAspect="1"/>
            </p:cNvSpPr>
            <p:nvPr/>
          </p:nvSpPr>
          <p:spPr>
            <a:xfrm rot="4871693">
              <a:off x="5467378" y="3018124"/>
              <a:ext cx="247930" cy="252420"/>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Right Triangle 33">
              <a:extLst>
                <a:ext uri="{FF2B5EF4-FFF2-40B4-BE49-F238E27FC236}">
                  <a16:creationId xmlns:a16="http://schemas.microsoft.com/office/drawing/2014/main" id="{6D5EA3D3-69FA-A206-2E6A-977B1F3A9EC5}"/>
                </a:ext>
              </a:extLst>
            </p:cNvPr>
            <p:cNvSpPr>
              <a:spLocks noChangeAspect="1"/>
            </p:cNvSpPr>
            <p:nvPr/>
          </p:nvSpPr>
          <p:spPr>
            <a:xfrm rot="3385649">
              <a:off x="5641086" y="2516132"/>
              <a:ext cx="247930" cy="252420"/>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Right Triangle 34">
              <a:extLst>
                <a:ext uri="{FF2B5EF4-FFF2-40B4-BE49-F238E27FC236}">
                  <a16:creationId xmlns:a16="http://schemas.microsoft.com/office/drawing/2014/main" id="{F7B3B868-86E5-806E-A833-847B6E7DF51C}"/>
                </a:ext>
              </a:extLst>
            </p:cNvPr>
            <p:cNvSpPr>
              <a:spLocks noChangeAspect="1"/>
            </p:cNvSpPr>
            <p:nvPr/>
          </p:nvSpPr>
          <p:spPr>
            <a:xfrm rot="3143471">
              <a:off x="5760900" y="1988432"/>
              <a:ext cx="247930" cy="252420"/>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56" name="Freeform 155">
            <a:extLst>
              <a:ext uri="{FF2B5EF4-FFF2-40B4-BE49-F238E27FC236}">
                <a16:creationId xmlns:a16="http://schemas.microsoft.com/office/drawing/2014/main" id="{5709A370-2DA3-792A-1B3C-3A6D6878F376}"/>
              </a:ext>
            </a:extLst>
          </p:cNvPr>
          <p:cNvSpPr/>
          <p:nvPr/>
        </p:nvSpPr>
        <p:spPr>
          <a:xfrm>
            <a:off x="3265379" y="1553411"/>
            <a:ext cx="2449391" cy="1396328"/>
          </a:xfrm>
          <a:custGeom>
            <a:avLst/>
            <a:gdLst>
              <a:gd name="connsiteX0" fmla="*/ 2446947 w 2449391"/>
              <a:gd name="connsiteY0" fmla="*/ 106947 h 1396328"/>
              <a:gd name="connsiteX1" fmla="*/ 2302568 w 2449391"/>
              <a:gd name="connsiteY1" fmla="*/ 368968 h 1396328"/>
              <a:gd name="connsiteX2" fmla="*/ 1826653 w 2449391"/>
              <a:gd name="connsiteY2" fmla="*/ 320842 h 1396328"/>
              <a:gd name="connsiteX3" fmla="*/ 1607410 w 2449391"/>
              <a:gd name="connsiteY3" fmla="*/ 363621 h 1396328"/>
              <a:gd name="connsiteX4" fmla="*/ 1393516 w 2449391"/>
              <a:gd name="connsiteY4" fmla="*/ 417094 h 1396328"/>
              <a:gd name="connsiteX5" fmla="*/ 1334695 w 2449391"/>
              <a:gd name="connsiteY5" fmla="*/ 593557 h 1396328"/>
              <a:gd name="connsiteX6" fmla="*/ 1356084 w 2449391"/>
              <a:gd name="connsiteY6" fmla="*/ 737936 h 1396328"/>
              <a:gd name="connsiteX7" fmla="*/ 1361432 w 2449391"/>
              <a:gd name="connsiteY7" fmla="*/ 925094 h 1396328"/>
              <a:gd name="connsiteX8" fmla="*/ 1361432 w 2449391"/>
              <a:gd name="connsiteY8" fmla="*/ 1069473 h 1396328"/>
              <a:gd name="connsiteX9" fmla="*/ 1366779 w 2449391"/>
              <a:gd name="connsiteY9" fmla="*/ 1165726 h 1396328"/>
              <a:gd name="connsiteX10" fmla="*/ 1168926 w 2449391"/>
              <a:gd name="connsiteY10" fmla="*/ 1288715 h 1396328"/>
              <a:gd name="connsiteX11" fmla="*/ 933642 w 2449391"/>
              <a:gd name="connsiteY11" fmla="*/ 1363578 h 1396328"/>
              <a:gd name="connsiteX12" fmla="*/ 799958 w 2449391"/>
              <a:gd name="connsiteY12" fmla="*/ 1395663 h 1396328"/>
              <a:gd name="connsiteX13" fmla="*/ 580716 w 2449391"/>
              <a:gd name="connsiteY13" fmla="*/ 1336842 h 1396328"/>
              <a:gd name="connsiteX14" fmla="*/ 425642 w 2449391"/>
              <a:gd name="connsiteY14" fmla="*/ 1187115 h 1396328"/>
              <a:gd name="connsiteX15" fmla="*/ 313347 w 2449391"/>
              <a:gd name="connsiteY15" fmla="*/ 983915 h 1396328"/>
              <a:gd name="connsiteX16" fmla="*/ 195705 w 2449391"/>
              <a:gd name="connsiteY16" fmla="*/ 737936 h 1396328"/>
              <a:gd name="connsiteX17" fmla="*/ 142232 w 2449391"/>
              <a:gd name="connsiteY17" fmla="*/ 529389 h 1396328"/>
              <a:gd name="connsiteX18" fmla="*/ 99453 w 2449391"/>
              <a:gd name="connsiteY18" fmla="*/ 347578 h 1396328"/>
              <a:gd name="connsiteX19" fmla="*/ 72716 w 2449391"/>
              <a:gd name="connsiteY19" fmla="*/ 229936 h 1396328"/>
              <a:gd name="connsiteX20" fmla="*/ 19242 w 2449391"/>
              <a:gd name="connsiteY20" fmla="*/ 58821 h 1396328"/>
              <a:gd name="connsiteX21" fmla="*/ 436337 w 2449391"/>
              <a:gd name="connsiteY21" fmla="*/ 42778 h 1396328"/>
              <a:gd name="connsiteX22" fmla="*/ 741137 w 2449391"/>
              <a:gd name="connsiteY22" fmla="*/ 48126 h 1396328"/>
              <a:gd name="connsiteX23" fmla="*/ 1003158 w 2449391"/>
              <a:gd name="connsiteY23" fmla="*/ 21389 h 1396328"/>
              <a:gd name="connsiteX24" fmla="*/ 1345389 w 2449391"/>
              <a:gd name="connsiteY24" fmla="*/ 0 h 1396328"/>
              <a:gd name="connsiteX25" fmla="*/ 1612758 w 2449391"/>
              <a:gd name="connsiteY25" fmla="*/ 21389 h 1396328"/>
              <a:gd name="connsiteX26" fmla="*/ 1837347 w 2449391"/>
              <a:gd name="connsiteY26" fmla="*/ 69515 h 1396328"/>
              <a:gd name="connsiteX27" fmla="*/ 2040547 w 2449391"/>
              <a:gd name="connsiteY27" fmla="*/ 90905 h 1396328"/>
              <a:gd name="connsiteX28" fmla="*/ 2211663 w 2449391"/>
              <a:gd name="connsiteY28" fmla="*/ 106947 h 1396328"/>
              <a:gd name="connsiteX29" fmla="*/ 2446947 w 2449391"/>
              <a:gd name="connsiteY29" fmla="*/ 106947 h 1396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449391" h="1396328">
                <a:moveTo>
                  <a:pt x="2446947" y="106947"/>
                </a:moveTo>
                <a:cubicBezTo>
                  <a:pt x="2462098" y="150617"/>
                  <a:pt x="2405950" y="333319"/>
                  <a:pt x="2302568" y="368968"/>
                </a:cubicBezTo>
                <a:cubicBezTo>
                  <a:pt x="2199186" y="404617"/>
                  <a:pt x="1942513" y="321733"/>
                  <a:pt x="1826653" y="320842"/>
                </a:cubicBezTo>
                <a:cubicBezTo>
                  <a:pt x="1710793" y="319951"/>
                  <a:pt x="1679600" y="347579"/>
                  <a:pt x="1607410" y="363621"/>
                </a:cubicBezTo>
                <a:cubicBezTo>
                  <a:pt x="1535220" y="379663"/>
                  <a:pt x="1438968" y="378771"/>
                  <a:pt x="1393516" y="417094"/>
                </a:cubicBezTo>
                <a:cubicBezTo>
                  <a:pt x="1348064" y="455417"/>
                  <a:pt x="1340934" y="540083"/>
                  <a:pt x="1334695" y="593557"/>
                </a:cubicBezTo>
                <a:cubicBezTo>
                  <a:pt x="1328456" y="647031"/>
                  <a:pt x="1351628" y="682680"/>
                  <a:pt x="1356084" y="737936"/>
                </a:cubicBezTo>
                <a:cubicBezTo>
                  <a:pt x="1360540" y="793192"/>
                  <a:pt x="1360541" y="869838"/>
                  <a:pt x="1361432" y="925094"/>
                </a:cubicBezTo>
                <a:cubicBezTo>
                  <a:pt x="1362323" y="980350"/>
                  <a:pt x="1360541" y="1029368"/>
                  <a:pt x="1361432" y="1069473"/>
                </a:cubicBezTo>
                <a:cubicBezTo>
                  <a:pt x="1362323" y="1109578"/>
                  <a:pt x="1398863" y="1129186"/>
                  <a:pt x="1366779" y="1165726"/>
                </a:cubicBezTo>
                <a:cubicBezTo>
                  <a:pt x="1334695" y="1202266"/>
                  <a:pt x="1241115" y="1255740"/>
                  <a:pt x="1168926" y="1288715"/>
                </a:cubicBezTo>
                <a:cubicBezTo>
                  <a:pt x="1096737" y="1321690"/>
                  <a:pt x="995137" y="1345753"/>
                  <a:pt x="933642" y="1363578"/>
                </a:cubicBezTo>
                <a:cubicBezTo>
                  <a:pt x="872147" y="1381403"/>
                  <a:pt x="858779" y="1400119"/>
                  <a:pt x="799958" y="1395663"/>
                </a:cubicBezTo>
                <a:cubicBezTo>
                  <a:pt x="741137" y="1391207"/>
                  <a:pt x="643102" y="1371600"/>
                  <a:pt x="580716" y="1336842"/>
                </a:cubicBezTo>
                <a:cubicBezTo>
                  <a:pt x="518330" y="1302084"/>
                  <a:pt x="470203" y="1245936"/>
                  <a:pt x="425642" y="1187115"/>
                </a:cubicBezTo>
                <a:cubicBezTo>
                  <a:pt x="381080" y="1128294"/>
                  <a:pt x="351670" y="1058778"/>
                  <a:pt x="313347" y="983915"/>
                </a:cubicBezTo>
                <a:cubicBezTo>
                  <a:pt x="275024" y="909052"/>
                  <a:pt x="224224" y="813690"/>
                  <a:pt x="195705" y="737936"/>
                </a:cubicBezTo>
                <a:cubicBezTo>
                  <a:pt x="167186" y="662182"/>
                  <a:pt x="158274" y="594449"/>
                  <a:pt x="142232" y="529389"/>
                </a:cubicBezTo>
                <a:cubicBezTo>
                  <a:pt x="126190" y="464329"/>
                  <a:pt x="111039" y="397487"/>
                  <a:pt x="99453" y="347578"/>
                </a:cubicBezTo>
                <a:cubicBezTo>
                  <a:pt x="87867" y="297669"/>
                  <a:pt x="86084" y="278062"/>
                  <a:pt x="72716" y="229936"/>
                </a:cubicBezTo>
                <a:cubicBezTo>
                  <a:pt x="59347" y="181810"/>
                  <a:pt x="-41361" y="90014"/>
                  <a:pt x="19242" y="58821"/>
                </a:cubicBezTo>
                <a:cubicBezTo>
                  <a:pt x="79845" y="27628"/>
                  <a:pt x="436337" y="42778"/>
                  <a:pt x="436337" y="42778"/>
                </a:cubicBezTo>
                <a:cubicBezTo>
                  <a:pt x="556653" y="40996"/>
                  <a:pt x="646667" y="51691"/>
                  <a:pt x="741137" y="48126"/>
                </a:cubicBezTo>
                <a:cubicBezTo>
                  <a:pt x="835607" y="44561"/>
                  <a:pt x="902449" y="29410"/>
                  <a:pt x="1003158" y="21389"/>
                </a:cubicBezTo>
                <a:cubicBezTo>
                  <a:pt x="1103867" y="13368"/>
                  <a:pt x="1243789" y="0"/>
                  <a:pt x="1345389" y="0"/>
                </a:cubicBezTo>
                <a:cubicBezTo>
                  <a:pt x="1446989" y="0"/>
                  <a:pt x="1530765" y="9803"/>
                  <a:pt x="1612758" y="21389"/>
                </a:cubicBezTo>
                <a:cubicBezTo>
                  <a:pt x="1694751" y="32975"/>
                  <a:pt x="1766049" y="57929"/>
                  <a:pt x="1837347" y="69515"/>
                </a:cubicBezTo>
                <a:cubicBezTo>
                  <a:pt x="1908645" y="81101"/>
                  <a:pt x="2040547" y="90905"/>
                  <a:pt x="2040547" y="90905"/>
                </a:cubicBezTo>
                <a:cubicBezTo>
                  <a:pt x="2102933" y="97144"/>
                  <a:pt x="2144821" y="105165"/>
                  <a:pt x="2211663" y="106947"/>
                </a:cubicBezTo>
                <a:cubicBezTo>
                  <a:pt x="2278505" y="108729"/>
                  <a:pt x="2431796" y="63277"/>
                  <a:pt x="2446947" y="106947"/>
                </a:cubicBezTo>
                <a:close/>
              </a:path>
            </a:pathLst>
          </a:custGeom>
          <a:solidFill>
            <a:schemeClr val="bg1">
              <a:alpha val="36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6" name="Group 35">
            <a:extLst>
              <a:ext uri="{FF2B5EF4-FFF2-40B4-BE49-F238E27FC236}">
                <a16:creationId xmlns:a16="http://schemas.microsoft.com/office/drawing/2014/main" id="{1D5A2A86-53C8-3913-D714-41B7329DFD6C}"/>
              </a:ext>
            </a:extLst>
          </p:cNvPr>
          <p:cNvGrpSpPr/>
          <p:nvPr/>
        </p:nvGrpSpPr>
        <p:grpSpPr>
          <a:xfrm>
            <a:off x="2647515" y="1224470"/>
            <a:ext cx="1851169" cy="1682827"/>
            <a:chOff x="1706283" y="1294774"/>
            <a:chExt cx="2137275" cy="1943893"/>
          </a:xfrm>
        </p:grpSpPr>
        <p:sp>
          <p:nvSpPr>
            <p:cNvPr id="37" name="Freeform 36">
              <a:extLst>
                <a:ext uri="{FF2B5EF4-FFF2-40B4-BE49-F238E27FC236}">
                  <a16:creationId xmlns:a16="http://schemas.microsoft.com/office/drawing/2014/main" id="{1F20F790-D19F-15F7-F4B0-295FC178E4AE}"/>
                </a:ext>
              </a:extLst>
            </p:cNvPr>
            <p:cNvSpPr/>
            <p:nvPr/>
          </p:nvSpPr>
          <p:spPr>
            <a:xfrm rot="18173439">
              <a:off x="2135023" y="1198180"/>
              <a:ext cx="1279796" cy="2137275"/>
            </a:xfrm>
            <a:custGeom>
              <a:avLst/>
              <a:gdLst>
                <a:gd name="connsiteX0" fmla="*/ 2485748 w 2891875"/>
                <a:gd name="connsiteY0" fmla="*/ 4847208 h 4847208"/>
                <a:gd name="connsiteX1" fmla="*/ 2627791 w 2891875"/>
                <a:gd name="connsiteY1" fmla="*/ 4643021 h 4847208"/>
                <a:gd name="connsiteX2" fmla="*/ 2778711 w 2891875"/>
                <a:gd name="connsiteY2" fmla="*/ 4465468 h 4847208"/>
                <a:gd name="connsiteX3" fmla="*/ 2867488 w 2891875"/>
                <a:gd name="connsiteY3" fmla="*/ 4270159 h 4847208"/>
                <a:gd name="connsiteX4" fmla="*/ 2885243 w 2891875"/>
                <a:gd name="connsiteY4" fmla="*/ 3941685 h 4847208"/>
                <a:gd name="connsiteX5" fmla="*/ 2885243 w 2891875"/>
                <a:gd name="connsiteY5" fmla="*/ 3648722 h 4847208"/>
                <a:gd name="connsiteX6" fmla="*/ 2805344 w 2891875"/>
                <a:gd name="connsiteY6" fmla="*/ 3391270 h 4847208"/>
                <a:gd name="connsiteX7" fmla="*/ 2787589 w 2891875"/>
                <a:gd name="connsiteY7" fmla="*/ 3151573 h 4847208"/>
                <a:gd name="connsiteX8" fmla="*/ 2707690 w 2891875"/>
                <a:gd name="connsiteY8" fmla="*/ 2991774 h 4847208"/>
                <a:gd name="connsiteX9" fmla="*/ 2672179 w 2891875"/>
                <a:gd name="connsiteY9" fmla="*/ 2894120 h 4847208"/>
                <a:gd name="connsiteX10" fmla="*/ 2707690 w 2891875"/>
                <a:gd name="connsiteY10" fmla="*/ 2716567 h 4847208"/>
                <a:gd name="connsiteX11" fmla="*/ 2689934 w 2891875"/>
                <a:gd name="connsiteY11" fmla="*/ 2503503 h 4847208"/>
                <a:gd name="connsiteX12" fmla="*/ 2574525 w 2891875"/>
                <a:gd name="connsiteY12" fmla="*/ 2361460 h 4847208"/>
                <a:gd name="connsiteX13" fmla="*/ 2423604 w 2891875"/>
                <a:gd name="connsiteY13" fmla="*/ 2272683 h 4847208"/>
                <a:gd name="connsiteX14" fmla="*/ 2219418 w 2891875"/>
                <a:gd name="connsiteY14" fmla="*/ 2201662 h 4847208"/>
                <a:gd name="connsiteX15" fmla="*/ 2032987 w 2891875"/>
                <a:gd name="connsiteY15" fmla="*/ 1784411 h 4847208"/>
                <a:gd name="connsiteX16" fmla="*/ 1766657 w 2891875"/>
                <a:gd name="connsiteY16" fmla="*/ 1287262 h 4847208"/>
                <a:gd name="connsiteX17" fmla="*/ 1420428 w 2891875"/>
                <a:gd name="connsiteY17" fmla="*/ 754602 h 4847208"/>
                <a:gd name="connsiteX18" fmla="*/ 1029810 w 2891875"/>
                <a:gd name="connsiteY18" fmla="*/ 408373 h 4847208"/>
                <a:gd name="connsiteX19" fmla="*/ 683581 w 2891875"/>
                <a:gd name="connsiteY19" fmla="*/ 204186 h 4847208"/>
                <a:gd name="connsiteX20" fmla="*/ 355107 w 2891875"/>
                <a:gd name="connsiteY20" fmla="*/ 71021 h 4847208"/>
                <a:gd name="connsiteX21" fmla="*/ 0 w 2891875"/>
                <a:gd name="connsiteY21" fmla="*/ 0 h 4847208"/>
                <a:gd name="connsiteX0" fmla="*/ 0 w 4082964"/>
                <a:gd name="connsiteY0" fmla="*/ 4793200 h 4793200"/>
                <a:gd name="connsiteX1" fmla="*/ 3759289 w 4082964"/>
                <a:gd name="connsiteY1" fmla="*/ 4643021 h 4793200"/>
                <a:gd name="connsiteX2" fmla="*/ 3910209 w 4082964"/>
                <a:gd name="connsiteY2" fmla="*/ 4465468 h 4793200"/>
                <a:gd name="connsiteX3" fmla="*/ 3998986 w 4082964"/>
                <a:gd name="connsiteY3" fmla="*/ 4270159 h 4793200"/>
                <a:gd name="connsiteX4" fmla="*/ 4016741 w 4082964"/>
                <a:gd name="connsiteY4" fmla="*/ 3941685 h 4793200"/>
                <a:gd name="connsiteX5" fmla="*/ 4016741 w 4082964"/>
                <a:gd name="connsiteY5" fmla="*/ 3648722 h 4793200"/>
                <a:gd name="connsiteX6" fmla="*/ 3936842 w 4082964"/>
                <a:gd name="connsiteY6" fmla="*/ 3391270 h 4793200"/>
                <a:gd name="connsiteX7" fmla="*/ 3919087 w 4082964"/>
                <a:gd name="connsiteY7" fmla="*/ 3151573 h 4793200"/>
                <a:gd name="connsiteX8" fmla="*/ 3839188 w 4082964"/>
                <a:gd name="connsiteY8" fmla="*/ 2991774 h 4793200"/>
                <a:gd name="connsiteX9" fmla="*/ 3803677 w 4082964"/>
                <a:gd name="connsiteY9" fmla="*/ 2894120 h 4793200"/>
                <a:gd name="connsiteX10" fmla="*/ 3839188 w 4082964"/>
                <a:gd name="connsiteY10" fmla="*/ 2716567 h 4793200"/>
                <a:gd name="connsiteX11" fmla="*/ 3821432 w 4082964"/>
                <a:gd name="connsiteY11" fmla="*/ 2503503 h 4793200"/>
                <a:gd name="connsiteX12" fmla="*/ 3706023 w 4082964"/>
                <a:gd name="connsiteY12" fmla="*/ 2361460 h 4793200"/>
                <a:gd name="connsiteX13" fmla="*/ 3555102 w 4082964"/>
                <a:gd name="connsiteY13" fmla="*/ 2272683 h 4793200"/>
                <a:gd name="connsiteX14" fmla="*/ 3350916 w 4082964"/>
                <a:gd name="connsiteY14" fmla="*/ 2201662 h 4793200"/>
                <a:gd name="connsiteX15" fmla="*/ 3164485 w 4082964"/>
                <a:gd name="connsiteY15" fmla="*/ 1784411 h 4793200"/>
                <a:gd name="connsiteX16" fmla="*/ 2898155 w 4082964"/>
                <a:gd name="connsiteY16" fmla="*/ 1287262 h 4793200"/>
                <a:gd name="connsiteX17" fmla="*/ 2551926 w 4082964"/>
                <a:gd name="connsiteY17" fmla="*/ 754602 h 4793200"/>
                <a:gd name="connsiteX18" fmla="*/ 2161308 w 4082964"/>
                <a:gd name="connsiteY18" fmla="*/ 408373 h 4793200"/>
                <a:gd name="connsiteX19" fmla="*/ 1815079 w 4082964"/>
                <a:gd name="connsiteY19" fmla="*/ 204186 h 4793200"/>
                <a:gd name="connsiteX20" fmla="*/ 1486605 w 4082964"/>
                <a:gd name="connsiteY20" fmla="*/ 71021 h 4793200"/>
                <a:gd name="connsiteX21" fmla="*/ 1131498 w 4082964"/>
                <a:gd name="connsiteY21" fmla="*/ 0 h 4793200"/>
                <a:gd name="connsiteX0" fmla="*/ 125834 w 4336488"/>
                <a:gd name="connsiteY0" fmla="*/ 4793200 h 4793200"/>
                <a:gd name="connsiteX1" fmla="*/ 345787 w 4336488"/>
                <a:gd name="connsiteY1" fmla="*/ 4448596 h 4793200"/>
                <a:gd name="connsiteX2" fmla="*/ 4036043 w 4336488"/>
                <a:gd name="connsiteY2" fmla="*/ 4465468 h 4793200"/>
                <a:gd name="connsiteX3" fmla="*/ 4124820 w 4336488"/>
                <a:gd name="connsiteY3" fmla="*/ 4270159 h 4793200"/>
                <a:gd name="connsiteX4" fmla="*/ 4142575 w 4336488"/>
                <a:gd name="connsiteY4" fmla="*/ 3941685 h 4793200"/>
                <a:gd name="connsiteX5" fmla="*/ 4142575 w 4336488"/>
                <a:gd name="connsiteY5" fmla="*/ 3648722 h 4793200"/>
                <a:gd name="connsiteX6" fmla="*/ 4062676 w 4336488"/>
                <a:gd name="connsiteY6" fmla="*/ 3391270 h 4793200"/>
                <a:gd name="connsiteX7" fmla="*/ 4044921 w 4336488"/>
                <a:gd name="connsiteY7" fmla="*/ 3151573 h 4793200"/>
                <a:gd name="connsiteX8" fmla="*/ 3965022 w 4336488"/>
                <a:gd name="connsiteY8" fmla="*/ 2991774 h 4793200"/>
                <a:gd name="connsiteX9" fmla="*/ 3929511 w 4336488"/>
                <a:gd name="connsiteY9" fmla="*/ 2894120 h 4793200"/>
                <a:gd name="connsiteX10" fmla="*/ 3965022 w 4336488"/>
                <a:gd name="connsiteY10" fmla="*/ 2716567 h 4793200"/>
                <a:gd name="connsiteX11" fmla="*/ 3947266 w 4336488"/>
                <a:gd name="connsiteY11" fmla="*/ 2503503 h 4793200"/>
                <a:gd name="connsiteX12" fmla="*/ 3831857 w 4336488"/>
                <a:gd name="connsiteY12" fmla="*/ 2361460 h 4793200"/>
                <a:gd name="connsiteX13" fmla="*/ 3680936 w 4336488"/>
                <a:gd name="connsiteY13" fmla="*/ 2272683 h 4793200"/>
                <a:gd name="connsiteX14" fmla="*/ 3476750 w 4336488"/>
                <a:gd name="connsiteY14" fmla="*/ 2201662 h 4793200"/>
                <a:gd name="connsiteX15" fmla="*/ 3290319 w 4336488"/>
                <a:gd name="connsiteY15" fmla="*/ 1784411 h 4793200"/>
                <a:gd name="connsiteX16" fmla="*/ 3023989 w 4336488"/>
                <a:gd name="connsiteY16" fmla="*/ 1287262 h 4793200"/>
                <a:gd name="connsiteX17" fmla="*/ 2677760 w 4336488"/>
                <a:gd name="connsiteY17" fmla="*/ 754602 h 4793200"/>
                <a:gd name="connsiteX18" fmla="*/ 2287142 w 4336488"/>
                <a:gd name="connsiteY18" fmla="*/ 408373 h 4793200"/>
                <a:gd name="connsiteX19" fmla="*/ 1940913 w 4336488"/>
                <a:gd name="connsiteY19" fmla="*/ 204186 h 4793200"/>
                <a:gd name="connsiteX20" fmla="*/ 1612439 w 4336488"/>
                <a:gd name="connsiteY20" fmla="*/ 71021 h 4793200"/>
                <a:gd name="connsiteX21" fmla="*/ 1257332 w 4336488"/>
                <a:gd name="connsiteY21" fmla="*/ 0 h 4793200"/>
                <a:gd name="connsiteX0" fmla="*/ 0 w 4273879"/>
                <a:gd name="connsiteY0" fmla="*/ 4793200 h 4793200"/>
                <a:gd name="connsiteX1" fmla="*/ 219953 w 4273879"/>
                <a:gd name="connsiteY1" fmla="*/ 4448596 h 4793200"/>
                <a:gd name="connsiteX2" fmla="*/ 359744 w 4273879"/>
                <a:gd name="connsiteY2" fmla="*/ 4098218 h 4793200"/>
                <a:gd name="connsiteX3" fmla="*/ 3998986 w 4273879"/>
                <a:gd name="connsiteY3" fmla="*/ 4270159 h 4793200"/>
                <a:gd name="connsiteX4" fmla="*/ 4016741 w 4273879"/>
                <a:gd name="connsiteY4" fmla="*/ 3941685 h 4793200"/>
                <a:gd name="connsiteX5" fmla="*/ 4016741 w 4273879"/>
                <a:gd name="connsiteY5" fmla="*/ 3648722 h 4793200"/>
                <a:gd name="connsiteX6" fmla="*/ 3936842 w 4273879"/>
                <a:gd name="connsiteY6" fmla="*/ 3391270 h 4793200"/>
                <a:gd name="connsiteX7" fmla="*/ 3919087 w 4273879"/>
                <a:gd name="connsiteY7" fmla="*/ 3151573 h 4793200"/>
                <a:gd name="connsiteX8" fmla="*/ 3839188 w 4273879"/>
                <a:gd name="connsiteY8" fmla="*/ 2991774 h 4793200"/>
                <a:gd name="connsiteX9" fmla="*/ 3803677 w 4273879"/>
                <a:gd name="connsiteY9" fmla="*/ 2894120 h 4793200"/>
                <a:gd name="connsiteX10" fmla="*/ 3839188 w 4273879"/>
                <a:gd name="connsiteY10" fmla="*/ 2716567 h 4793200"/>
                <a:gd name="connsiteX11" fmla="*/ 3821432 w 4273879"/>
                <a:gd name="connsiteY11" fmla="*/ 2503503 h 4793200"/>
                <a:gd name="connsiteX12" fmla="*/ 3706023 w 4273879"/>
                <a:gd name="connsiteY12" fmla="*/ 2361460 h 4793200"/>
                <a:gd name="connsiteX13" fmla="*/ 3555102 w 4273879"/>
                <a:gd name="connsiteY13" fmla="*/ 2272683 h 4793200"/>
                <a:gd name="connsiteX14" fmla="*/ 3350916 w 4273879"/>
                <a:gd name="connsiteY14" fmla="*/ 2201662 h 4793200"/>
                <a:gd name="connsiteX15" fmla="*/ 3164485 w 4273879"/>
                <a:gd name="connsiteY15" fmla="*/ 1784411 h 4793200"/>
                <a:gd name="connsiteX16" fmla="*/ 2898155 w 4273879"/>
                <a:gd name="connsiteY16" fmla="*/ 1287262 h 4793200"/>
                <a:gd name="connsiteX17" fmla="*/ 2551926 w 4273879"/>
                <a:gd name="connsiteY17" fmla="*/ 754602 h 4793200"/>
                <a:gd name="connsiteX18" fmla="*/ 2161308 w 4273879"/>
                <a:gd name="connsiteY18" fmla="*/ 408373 h 4793200"/>
                <a:gd name="connsiteX19" fmla="*/ 1815079 w 4273879"/>
                <a:gd name="connsiteY19" fmla="*/ 204186 h 4793200"/>
                <a:gd name="connsiteX20" fmla="*/ 1486605 w 4273879"/>
                <a:gd name="connsiteY20" fmla="*/ 71021 h 4793200"/>
                <a:gd name="connsiteX21" fmla="*/ 1131498 w 4273879"/>
                <a:gd name="connsiteY21" fmla="*/ 0 h 4793200"/>
                <a:gd name="connsiteX0" fmla="*/ 0 w 4284037"/>
                <a:gd name="connsiteY0" fmla="*/ 4793200 h 4793200"/>
                <a:gd name="connsiteX1" fmla="*/ 219953 w 4284037"/>
                <a:gd name="connsiteY1" fmla="*/ 4448596 h 4793200"/>
                <a:gd name="connsiteX2" fmla="*/ 359744 w 4284037"/>
                <a:gd name="connsiteY2" fmla="*/ 4098218 h 4793200"/>
                <a:gd name="connsiteX3" fmla="*/ 448521 w 4284037"/>
                <a:gd name="connsiteY3" fmla="*/ 3859704 h 4793200"/>
                <a:gd name="connsiteX4" fmla="*/ 4016741 w 4284037"/>
                <a:gd name="connsiteY4" fmla="*/ 3941685 h 4793200"/>
                <a:gd name="connsiteX5" fmla="*/ 4016741 w 4284037"/>
                <a:gd name="connsiteY5" fmla="*/ 3648722 h 4793200"/>
                <a:gd name="connsiteX6" fmla="*/ 3936842 w 4284037"/>
                <a:gd name="connsiteY6" fmla="*/ 3391270 h 4793200"/>
                <a:gd name="connsiteX7" fmla="*/ 3919087 w 4284037"/>
                <a:gd name="connsiteY7" fmla="*/ 3151573 h 4793200"/>
                <a:gd name="connsiteX8" fmla="*/ 3839188 w 4284037"/>
                <a:gd name="connsiteY8" fmla="*/ 2991774 h 4793200"/>
                <a:gd name="connsiteX9" fmla="*/ 3803677 w 4284037"/>
                <a:gd name="connsiteY9" fmla="*/ 2894120 h 4793200"/>
                <a:gd name="connsiteX10" fmla="*/ 3839188 w 4284037"/>
                <a:gd name="connsiteY10" fmla="*/ 2716567 h 4793200"/>
                <a:gd name="connsiteX11" fmla="*/ 3821432 w 4284037"/>
                <a:gd name="connsiteY11" fmla="*/ 2503503 h 4793200"/>
                <a:gd name="connsiteX12" fmla="*/ 3706023 w 4284037"/>
                <a:gd name="connsiteY12" fmla="*/ 2361460 h 4793200"/>
                <a:gd name="connsiteX13" fmla="*/ 3555102 w 4284037"/>
                <a:gd name="connsiteY13" fmla="*/ 2272683 h 4793200"/>
                <a:gd name="connsiteX14" fmla="*/ 3350916 w 4284037"/>
                <a:gd name="connsiteY14" fmla="*/ 2201662 h 4793200"/>
                <a:gd name="connsiteX15" fmla="*/ 3164485 w 4284037"/>
                <a:gd name="connsiteY15" fmla="*/ 1784411 h 4793200"/>
                <a:gd name="connsiteX16" fmla="*/ 2898155 w 4284037"/>
                <a:gd name="connsiteY16" fmla="*/ 1287262 h 4793200"/>
                <a:gd name="connsiteX17" fmla="*/ 2551926 w 4284037"/>
                <a:gd name="connsiteY17" fmla="*/ 754602 h 4793200"/>
                <a:gd name="connsiteX18" fmla="*/ 2161308 w 4284037"/>
                <a:gd name="connsiteY18" fmla="*/ 408373 h 4793200"/>
                <a:gd name="connsiteX19" fmla="*/ 1815079 w 4284037"/>
                <a:gd name="connsiteY19" fmla="*/ 204186 h 4793200"/>
                <a:gd name="connsiteX20" fmla="*/ 1486605 w 4284037"/>
                <a:gd name="connsiteY20" fmla="*/ 71021 h 4793200"/>
                <a:gd name="connsiteX21" fmla="*/ 1131498 w 4284037"/>
                <a:gd name="connsiteY21" fmla="*/ 0 h 4793200"/>
                <a:gd name="connsiteX0" fmla="*/ 0 w 4250427"/>
                <a:gd name="connsiteY0" fmla="*/ 4793200 h 4793200"/>
                <a:gd name="connsiteX1" fmla="*/ 219953 w 4250427"/>
                <a:gd name="connsiteY1" fmla="*/ 4448596 h 4793200"/>
                <a:gd name="connsiteX2" fmla="*/ 359744 w 4250427"/>
                <a:gd name="connsiteY2" fmla="*/ 4098218 h 4793200"/>
                <a:gd name="connsiteX3" fmla="*/ 448521 w 4250427"/>
                <a:gd name="connsiteY3" fmla="*/ 3859704 h 4793200"/>
                <a:gd name="connsiteX4" fmla="*/ 566446 w 4250427"/>
                <a:gd name="connsiteY4" fmla="*/ 3563634 h 4793200"/>
                <a:gd name="connsiteX5" fmla="*/ 4016741 w 4250427"/>
                <a:gd name="connsiteY5" fmla="*/ 3648722 h 4793200"/>
                <a:gd name="connsiteX6" fmla="*/ 3936842 w 4250427"/>
                <a:gd name="connsiteY6" fmla="*/ 3391270 h 4793200"/>
                <a:gd name="connsiteX7" fmla="*/ 3919087 w 4250427"/>
                <a:gd name="connsiteY7" fmla="*/ 3151573 h 4793200"/>
                <a:gd name="connsiteX8" fmla="*/ 3839188 w 4250427"/>
                <a:gd name="connsiteY8" fmla="*/ 2991774 h 4793200"/>
                <a:gd name="connsiteX9" fmla="*/ 3803677 w 4250427"/>
                <a:gd name="connsiteY9" fmla="*/ 2894120 h 4793200"/>
                <a:gd name="connsiteX10" fmla="*/ 3839188 w 4250427"/>
                <a:gd name="connsiteY10" fmla="*/ 2716567 h 4793200"/>
                <a:gd name="connsiteX11" fmla="*/ 3821432 w 4250427"/>
                <a:gd name="connsiteY11" fmla="*/ 2503503 h 4793200"/>
                <a:gd name="connsiteX12" fmla="*/ 3706023 w 4250427"/>
                <a:gd name="connsiteY12" fmla="*/ 2361460 h 4793200"/>
                <a:gd name="connsiteX13" fmla="*/ 3555102 w 4250427"/>
                <a:gd name="connsiteY13" fmla="*/ 2272683 h 4793200"/>
                <a:gd name="connsiteX14" fmla="*/ 3350916 w 4250427"/>
                <a:gd name="connsiteY14" fmla="*/ 2201662 h 4793200"/>
                <a:gd name="connsiteX15" fmla="*/ 3164485 w 4250427"/>
                <a:gd name="connsiteY15" fmla="*/ 1784411 h 4793200"/>
                <a:gd name="connsiteX16" fmla="*/ 2898155 w 4250427"/>
                <a:gd name="connsiteY16" fmla="*/ 1287262 h 4793200"/>
                <a:gd name="connsiteX17" fmla="*/ 2551926 w 4250427"/>
                <a:gd name="connsiteY17" fmla="*/ 754602 h 4793200"/>
                <a:gd name="connsiteX18" fmla="*/ 2161308 w 4250427"/>
                <a:gd name="connsiteY18" fmla="*/ 408373 h 4793200"/>
                <a:gd name="connsiteX19" fmla="*/ 1815079 w 4250427"/>
                <a:gd name="connsiteY19" fmla="*/ 204186 h 4793200"/>
                <a:gd name="connsiteX20" fmla="*/ 1486605 w 4250427"/>
                <a:gd name="connsiteY20" fmla="*/ 71021 h 4793200"/>
                <a:gd name="connsiteX21" fmla="*/ 1131498 w 4250427"/>
                <a:gd name="connsiteY21" fmla="*/ 0 h 4793200"/>
                <a:gd name="connsiteX0" fmla="*/ 0 w 4179261"/>
                <a:gd name="connsiteY0" fmla="*/ 4793200 h 4793200"/>
                <a:gd name="connsiteX1" fmla="*/ 219953 w 4179261"/>
                <a:gd name="connsiteY1" fmla="*/ 4448596 h 4793200"/>
                <a:gd name="connsiteX2" fmla="*/ 359744 w 4179261"/>
                <a:gd name="connsiteY2" fmla="*/ 4098218 h 4793200"/>
                <a:gd name="connsiteX3" fmla="*/ 448521 w 4179261"/>
                <a:gd name="connsiteY3" fmla="*/ 3859704 h 4793200"/>
                <a:gd name="connsiteX4" fmla="*/ 566446 w 4179261"/>
                <a:gd name="connsiteY4" fmla="*/ 3563634 h 4793200"/>
                <a:gd name="connsiteX5" fmla="*/ 633225 w 4179261"/>
                <a:gd name="connsiteY5" fmla="*/ 3313877 h 4793200"/>
                <a:gd name="connsiteX6" fmla="*/ 3936842 w 4179261"/>
                <a:gd name="connsiteY6" fmla="*/ 3391270 h 4793200"/>
                <a:gd name="connsiteX7" fmla="*/ 3919087 w 4179261"/>
                <a:gd name="connsiteY7" fmla="*/ 3151573 h 4793200"/>
                <a:gd name="connsiteX8" fmla="*/ 3839188 w 4179261"/>
                <a:gd name="connsiteY8" fmla="*/ 2991774 h 4793200"/>
                <a:gd name="connsiteX9" fmla="*/ 3803677 w 4179261"/>
                <a:gd name="connsiteY9" fmla="*/ 2894120 h 4793200"/>
                <a:gd name="connsiteX10" fmla="*/ 3839188 w 4179261"/>
                <a:gd name="connsiteY10" fmla="*/ 2716567 h 4793200"/>
                <a:gd name="connsiteX11" fmla="*/ 3821432 w 4179261"/>
                <a:gd name="connsiteY11" fmla="*/ 2503503 h 4793200"/>
                <a:gd name="connsiteX12" fmla="*/ 3706023 w 4179261"/>
                <a:gd name="connsiteY12" fmla="*/ 2361460 h 4793200"/>
                <a:gd name="connsiteX13" fmla="*/ 3555102 w 4179261"/>
                <a:gd name="connsiteY13" fmla="*/ 2272683 h 4793200"/>
                <a:gd name="connsiteX14" fmla="*/ 3350916 w 4179261"/>
                <a:gd name="connsiteY14" fmla="*/ 2201662 h 4793200"/>
                <a:gd name="connsiteX15" fmla="*/ 3164485 w 4179261"/>
                <a:gd name="connsiteY15" fmla="*/ 1784411 h 4793200"/>
                <a:gd name="connsiteX16" fmla="*/ 2898155 w 4179261"/>
                <a:gd name="connsiteY16" fmla="*/ 1287262 h 4793200"/>
                <a:gd name="connsiteX17" fmla="*/ 2551926 w 4179261"/>
                <a:gd name="connsiteY17" fmla="*/ 754602 h 4793200"/>
                <a:gd name="connsiteX18" fmla="*/ 2161308 w 4179261"/>
                <a:gd name="connsiteY18" fmla="*/ 408373 h 4793200"/>
                <a:gd name="connsiteX19" fmla="*/ 1815079 w 4179261"/>
                <a:gd name="connsiteY19" fmla="*/ 204186 h 4793200"/>
                <a:gd name="connsiteX20" fmla="*/ 1486605 w 4179261"/>
                <a:gd name="connsiteY20" fmla="*/ 71021 h 4793200"/>
                <a:gd name="connsiteX21" fmla="*/ 1131498 w 4179261"/>
                <a:gd name="connsiteY21" fmla="*/ 0 h 4793200"/>
                <a:gd name="connsiteX0" fmla="*/ 0 w 4132347"/>
                <a:gd name="connsiteY0" fmla="*/ 4793200 h 4793200"/>
                <a:gd name="connsiteX1" fmla="*/ 219953 w 4132347"/>
                <a:gd name="connsiteY1" fmla="*/ 4448596 h 4793200"/>
                <a:gd name="connsiteX2" fmla="*/ 359744 w 4132347"/>
                <a:gd name="connsiteY2" fmla="*/ 4098218 h 4793200"/>
                <a:gd name="connsiteX3" fmla="*/ 448521 w 4132347"/>
                <a:gd name="connsiteY3" fmla="*/ 3859704 h 4793200"/>
                <a:gd name="connsiteX4" fmla="*/ 566446 w 4132347"/>
                <a:gd name="connsiteY4" fmla="*/ 3563634 h 4793200"/>
                <a:gd name="connsiteX5" fmla="*/ 633225 w 4132347"/>
                <a:gd name="connsiteY5" fmla="*/ 3313877 h 4793200"/>
                <a:gd name="connsiteX6" fmla="*/ 753665 w 4132347"/>
                <a:gd name="connsiteY6" fmla="*/ 2991617 h 4793200"/>
                <a:gd name="connsiteX7" fmla="*/ 3919087 w 4132347"/>
                <a:gd name="connsiteY7" fmla="*/ 3151573 h 4793200"/>
                <a:gd name="connsiteX8" fmla="*/ 3839188 w 4132347"/>
                <a:gd name="connsiteY8" fmla="*/ 2991774 h 4793200"/>
                <a:gd name="connsiteX9" fmla="*/ 3803677 w 4132347"/>
                <a:gd name="connsiteY9" fmla="*/ 2894120 h 4793200"/>
                <a:gd name="connsiteX10" fmla="*/ 3839188 w 4132347"/>
                <a:gd name="connsiteY10" fmla="*/ 2716567 h 4793200"/>
                <a:gd name="connsiteX11" fmla="*/ 3821432 w 4132347"/>
                <a:gd name="connsiteY11" fmla="*/ 2503503 h 4793200"/>
                <a:gd name="connsiteX12" fmla="*/ 3706023 w 4132347"/>
                <a:gd name="connsiteY12" fmla="*/ 2361460 h 4793200"/>
                <a:gd name="connsiteX13" fmla="*/ 3555102 w 4132347"/>
                <a:gd name="connsiteY13" fmla="*/ 2272683 h 4793200"/>
                <a:gd name="connsiteX14" fmla="*/ 3350916 w 4132347"/>
                <a:gd name="connsiteY14" fmla="*/ 2201662 h 4793200"/>
                <a:gd name="connsiteX15" fmla="*/ 3164485 w 4132347"/>
                <a:gd name="connsiteY15" fmla="*/ 1784411 h 4793200"/>
                <a:gd name="connsiteX16" fmla="*/ 2898155 w 4132347"/>
                <a:gd name="connsiteY16" fmla="*/ 1287262 h 4793200"/>
                <a:gd name="connsiteX17" fmla="*/ 2551926 w 4132347"/>
                <a:gd name="connsiteY17" fmla="*/ 754602 h 4793200"/>
                <a:gd name="connsiteX18" fmla="*/ 2161308 w 4132347"/>
                <a:gd name="connsiteY18" fmla="*/ 408373 h 4793200"/>
                <a:gd name="connsiteX19" fmla="*/ 1815079 w 4132347"/>
                <a:gd name="connsiteY19" fmla="*/ 204186 h 4793200"/>
                <a:gd name="connsiteX20" fmla="*/ 1486605 w 4132347"/>
                <a:gd name="connsiteY20" fmla="*/ 71021 h 4793200"/>
                <a:gd name="connsiteX21" fmla="*/ 1131498 w 4132347"/>
                <a:gd name="connsiteY21" fmla="*/ 0 h 4793200"/>
                <a:gd name="connsiteX0" fmla="*/ 0 w 4051812"/>
                <a:gd name="connsiteY0" fmla="*/ 4793200 h 4793200"/>
                <a:gd name="connsiteX1" fmla="*/ 219953 w 4051812"/>
                <a:gd name="connsiteY1" fmla="*/ 4448596 h 4793200"/>
                <a:gd name="connsiteX2" fmla="*/ 359744 w 4051812"/>
                <a:gd name="connsiteY2" fmla="*/ 4098218 h 4793200"/>
                <a:gd name="connsiteX3" fmla="*/ 448521 w 4051812"/>
                <a:gd name="connsiteY3" fmla="*/ 3859704 h 4793200"/>
                <a:gd name="connsiteX4" fmla="*/ 566446 w 4051812"/>
                <a:gd name="connsiteY4" fmla="*/ 3563634 h 4793200"/>
                <a:gd name="connsiteX5" fmla="*/ 633225 w 4051812"/>
                <a:gd name="connsiteY5" fmla="*/ 3313877 h 4793200"/>
                <a:gd name="connsiteX6" fmla="*/ 753665 w 4051812"/>
                <a:gd name="connsiteY6" fmla="*/ 2991617 h 4793200"/>
                <a:gd name="connsiteX7" fmla="*/ 813821 w 4051812"/>
                <a:gd name="connsiteY7" fmla="*/ 2827530 h 4793200"/>
                <a:gd name="connsiteX8" fmla="*/ 3839188 w 4051812"/>
                <a:gd name="connsiteY8" fmla="*/ 2991774 h 4793200"/>
                <a:gd name="connsiteX9" fmla="*/ 3803677 w 4051812"/>
                <a:gd name="connsiteY9" fmla="*/ 2894120 h 4793200"/>
                <a:gd name="connsiteX10" fmla="*/ 3839188 w 4051812"/>
                <a:gd name="connsiteY10" fmla="*/ 2716567 h 4793200"/>
                <a:gd name="connsiteX11" fmla="*/ 3821432 w 4051812"/>
                <a:gd name="connsiteY11" fmla="*/ 2503503 h 4793200"/>
                <a:gd name="connsiteX12" fmla="*/ 3706023 w 4051812"/>
                <a:gd name="connsiteY12" fmla="*/ 2361460 h 4793200"/>
                <a:gd name="connsiteX13" fmla="*/ 3555102 w 4051812"/>
                <a:gd name="connsiteY13" fmla="*/ 2272683 h 4793200"/>
                <a:gd name="connsiteX14" fmla="*/ 3350916 w 4051812"/>
                <a:gd name="connsiteY14" fmla="*/ 2201662 h 4793200"/>
                <a:gd name="connsiteX15" fmla="*/ 3164485 w 4051812"/>
                <a:gd name="connsiteY15" fmla="*/ 1784411 h 4793200"/>
                <a:gd name="connsiteX16" fmla="*/ 2898155 w 4051812"/>
                <a:gd name="connsiteY16" fmla="*/ 1287262 h 4793200"/>
                <a:gd name="connsiteX17" fmla="*/ 2551926 w 4051812"/>
                <a:gd name="connsiteY17" fmla="*/ 754602 h 4793200"/>
                <a:gd name="connsiteX18" fmla="*/ 2161308 w 4051812"/>
                <a:gd name="connsiteY18" fmla="*/ 408373 h 4793200"/>
                <a:gd name="connsiteX19" fmla="*/ 1815079 w 4051812"/>
                <a:gd name="connsiteY19" fmla="*/ 204186 h 4793200"/>
                <a:gd name="connsiteX20" fmla="*/ 1486605 w 4051812"/>
                <a:gd name="connsiteY20" fmla="*/ 71021 h 4793200"/>
                <a:gd name="connsiteX21" fmla="*/ 1131498 w 4051812"/>
                <a:gd name="connsiteY21" fmla="*/ 0 h 4793200"/>
                <a:gd name="connsiteX0" fmla="*/ 0 w 4031874"/>
                <a:gd name="connsiteY0" fmla="*/ 4793200 h 4793200"/>
                <a:gd name="connsiteX1" fmla="*/ 219953 w 4031874"/>
                <a:gd name="connsiteY1" fmla="*/ 4448596 h 4793200"/>
                <a:gd name="connsiteX2" fmla="*/ 359744 w 4031874"/>
                <a:gd name="connsiteY2" fmla="*/ 4098218 h 4793200"/>
                <a:gd name="connsiteX3" fmla="*/ 448521 w 4031874"/>
                <a:gd name="connsiteY3" fmla="*/ 3859704 h 4793200"/>
                <a:gd name="connsiteX4" fmla="*/ 566446 w 4031874"/>
                <a:gd name="connsiteY4" fmla="*/ 3563634 h 4793200"/>
                <a:gd name="connsiteX5" fmla="*/ 633225 w 4031874"/>
                <a:gd name="connsiteY5" fmla="*/ 3313877 h 4793200"/>
                <a:gd name="connsiteX6" fmla="*/ 753665 w 4031874"/>
                <a:gd name="connsiteY6" fmla="*/ 2991617 h 4793200"/>
                <a:gd name="connsiteX7" fmla="*/ 813821 w 4031874"/>
                <a:gd name="connsiteY7" fmla="*/ 2827530 h 4793200"/>
                <a:gd name="connsiteX8" fmla="*/ 878612 w 4031874"/>
                <a:gd name="connsiteY8" fmla="*/ 2613724 h 4793200"/>
                <a:gd name="connsiteX9" fmla="*/ 3803677 w 4031874"/>
                <a:gd name="connsiteY9" fmla="*/ 2894120 h 4793200"/>
                <a:gd name="connsiteX10" fmla="*/ 3839188 w 4031874"/>
                <a:gd name="connsiteY10" fmla="*/ 2716567 h 4793200"/>
                <a:gd name="connsiteX11" fmla="*/ 3821432 w 4031874"/>
                <a:gd name="connsiteY11" fmla="*/ 2503503 h 4793200"/>
                <a:gd name="connsiteX12" fmla="*/ 3706023 w 4031874"/>
                <a:gd name="connsiteY12" fmla="*/ 2361460 h 4793200"/>
                <a:gd name="connsiteX13" fmla="*/ 3555102 w 4031874"/>
                <a:gd name="connsiteY13" fmla="*/ 2272683 h 4793200"/>
                <a:gd name="connsiteX14" fmla="*/ 3350916 w 4031874"/>
                <a:gd name="connsiteY14" fmla="*/ 2201662 h 4793200"/>
                <a:gd name="connsiteX15" fmla="*/ 3164485 w 4031874"/>
                <a:gd name="connsiteY15" fmla="*/ 1784411 h 4793200"/>
                <a:gd name="connsiteX16" fmla="*/ 2898155 w 4031874"/>
                <a:gd name="connsiteY16" fmla="*/ 1287262 h 4793200"/>
                <a:gd name="connsiteX17" fmla="*/ 2551926 w 4031874"/>
                <a:gd name="connsiteY17" fmla="*/ 754602 h 4793200"/>
                <a:gd name="connsiteX18" fmla="*/ 2161308 w 4031874"/>
                <a:gd name="connsiteY18" fmla="*/ 408373 h 4793200"/>
                <a:gd name="connsiteX19" fmla="*/ 1815079 w 4031874"/>
                <a:gd name="connsiteY19" fmla="*/ 204186 h 4793200"/>
                <a:gd name="connsiteX20" fmla="*/ 1486605 w 4031874"/>
                <a:gd name="connsiteY20" fmla="*/ 71021 h 4793200"/>
                <a:gd name="connsiteX21" fmla="*/ 1131498 w 4031874"/>
                <a:gd name="connsiteY21" fmla="*/ 0 h 4793200"/>
                <a:gd name="connsiteX0" fmla="*/ 0 w 4053538"/>
                <a:gd name="connsiteY0" fmla="*/ 4793200 h 4793200"/>
                <a:gd name="connsiteX1" fmla="*/ 219953 w 4053538"/>
                <a:gd name="connsiteY1" fmla="*/ 4448596 h 4793200"/>
                <a:gd name="connsiteX2" fmla="*/ 359744 w 4053538"/>
                <a:gd name="connsiteY2" fmla="*/ 4098218 h 4793200"/>
                <a:gd name="connsiteX3" fmla="*/ 448521 w 4053538"/>
                <a:gd name="connsiteY3" fmla="*/ 3859704 h 4793200"/>
                <a:gd name="connsiteX4" fmla="*/ 566446 w 4053538"/>
                <a:gd name="connsiteY4" fmla="*/ 3563634 h 4793200"/>
                <a:gd name="connsiteX5" fmla="*/ 633225 w 4053538"/>
                <a:gd name="connsiteY5" fmla="*/ 3313877 h 4793200"/>
                <a:gd name="connsiteX6" fmla="*/ 753665 w 4053538"/>
                <a:gd name="connsiteY6" fmla="*/ 2991617 h 4793200"/>
                <a:gd name="connsiteX7" fmla="*/ 813821 w 4053538"/>
                <a:gd name="connsiteY7" fmla="*/ 2827530 h 4793200"/>
                <a:gd name="connsiteX8" fmla="*/ 878612 w 4053538"/>
                <a:gd name="connsiteY8" fmla="*/ 2613724 h 4793200"/>
                <a:gd name="connsiteX9" fmla="*/ 932140 w 4053538"/>
                <a:gd name="connsiteY9" fmla="*/ 2429657 h 4793200"/>
                <a:gd name="connsiteX10" fmla="*/ 3839188 w 4053538"/>
                <a:gd name="connsiteY10" fmla="*/ 2716567 h 4793200"/>
                <a:gd name="connsiteX11" fmla="*/ 3821432 w 4053538"/>
                <a:gd name="connsiteY11" fmla="*/ 2503503 h 4793200"/>
                <a:gd name="connsiteX12" fmla="*/ 3706023 w 4053538"/>
                <a:gd name="connsiteY12" fmla="*/ 2361460 h 4793200"/>
                <a:gd name="connsiteX13" fmla="*/ 3555102 w 4053538"/>
                <a:gd name="connsiteY13" fmla="*/ 2272683 h 4793200"/>
                <a:gd name="connsiteX14" fmla="*/ 3350916 w 4053538"/>
                <a:gd name="connsiteY14" fmla="*/ 2201662 h 4793200"/>
                <a:gd name="connsiteX15" fmla="*/ 3164485 w 4053538"/>
                <a:gd name="connsiteY15" fmla="*/ 1784411 h 4793200"/>
                <a:gd name="connsiteX16" fmla="*/ 2898155 w 4053538"/>
                <a:gd name="connsiteY16" fmla="*/ 1287262 h 4793200"/>
                <a:gd name="connsiteX17" fmla="*/ 2551926 w 4053538"/>
                <a:gd name="connsiteY17" fmla="*/ 754602 h 4793200"/>
                <a:gd name="connsiteX18" fmla="*/ 2161308 w 4053538"/>
                <a:gd name="connsiteY18" fmla="*/ 408373 h 4793200"/>
                <a:gd name="connsiteX19" fmla="*/ 1815079 w 4053538"/>
                <a:gd name="connsiteY19" fmla="*/ 204186 h 4793200"/>
                <a:gd name="connsiteX20" fmla="*/ 1486605 w 4053538"/>
                <a:gd name="connsiteY20" fmla="*/ 71021 h 4793200"/>
                <a:gd name="connsiteX21" fmla="*/ 1131498 w 4053538"/>
                <a:gd name="connsiteY21" fmla="*/ 0 h 4793200"/>
                <a:gd name="connsiteX0" fmla="*/ 0 w 4006168"/>
                <a:gd name="connsiteY0" fmla="*/ 4793200 h 4793200"/>
                <a:gd name="connsiteX1" fmla="*/ 219953 w 4006168"/>
                <a:gd name="connsiteY1" fmla="*/ 4448596 h 4793200"/>
                <a:gd name="connsiteX2" fmla="*/ 359744 w 4006168"/>
                <a:gd name="connsiteY2" fmla="*/ 4098218 h 4793200"/>
                <a:gd name="connsiteX3" fmla="*/ 448521 w 4006168"/>
                <a:gd name="connsiteY3" fmla="*/ 3859704 h 4793200"/>
                <a:gd name="connsiteX4" fmla="*/ 566446 w 4006168"/>
                <a:gd name="connsiteY4" fmla="*/ 3563634 h 4793200"/>
                <a:gd name="connsiteX5" fmla="*/ 633225 w 4006168"/>
                <a:gd name="connsiteY5" fmla="*/ 3313877 h 4793200"/>
                <a:gd name="connsiteX6" fmla="*/ 753665 w 4006168"/>
                <a:gd name="connsiteY6" fmla="*/ 2991617 h 4793200"/>
                <a:gd name="connsiteX7" fmla="*/ 813821 w 4006168"/>
                <a:gd name="connsiteY7" fmla="*/ 2827530 h 4793200"/>
                <a:gd name="connsiteX8" fmla="*/ 878612 w 4006168"/>
                <a:gd name="connsiteY8" fmla="*/ 2613724 h 4793200"/>
                <a:gd name="connsiteX9" fmla="*/ 932140 w 4006168"/>
                <a:gd name="connsiteY9" fmla="*/ 2429657 h 4793200"/>
                <a:gd name="connsiteX10" fmla="*/ 967652 w 4006168"/>
                <a:gd name="connsiteY10" fmla="*/ 2230502 h 4793200"/>
                <a:gd name="connsiteX11" fmla="*/ 3821432 w 4006168"/>
                <a:gd name="connsiteY11" fmla="*/ 2503503 h 4793200"/>
                <a:gd name="connsiteX12" fmla="*/ 3706023 w 4006168"/>
                <a:gd name="connsiteY12" fmla="*/ 2361460 h 4793200"/>
                <a:gd name="connsiteX13" fmla="*/ 3555102 w 4006168"/>
                <a:gd name="connsiteY13" fmla="*/ 2272683 h 4793200"/>
                <a:gd name="connsiteX14" fmla="*/ 3350916 w 4006168"/>
                <a:gd name="connsiteY14" fmla="*/ 2201662 h 4793200"/>
                <a:gd name="connsiteX15" fmla="*/ 3164485 w 4006168"/>
                <a:gd name="connsiteY15" fmla="*/ 1784411 h 4793200"/>
                <a:gd name="connsiteX16" fmla="*/ 2898155 w 4006168"/>
                <a:gd name="connsiteY16" fmla="*/ 1287262 h 4793200"/>
                <a:gd name="connsiteX17" fmla="*/ 2551926 w 4006168"/>
                <a:gd name="connsiteY17" fmla="*/ 754602 h 4793200"/>
                <a:gd name="connsiteX18" fmla="*/ 2161308 w 4006168"/>
                <a:gd name="connsiteY18" fmla="*/ 408373 h 4793200"/>
                <a:gd name="connsiteX19" fmla="*/ 1815079 w 4006168"/>
                <a:gd name="connsiteY19" fmla="*/ 204186 h 4793200"/>
                <a:gd name="connsiteX20" fmla="*/ 1486605 w 4006168"/>
                <a:gd name="connsiteY20" fmla="*/ 71021 h 4793200"/>
                <a:gd name="connsiteX21" fmla="*/ 1131498 w 4006168"/>
                <a:gd name="connsiteY21" fmla="*/ 0 h 4793200"/>
                <a:gd name="connsiteX0" fmla="*/ 0 w 3872285"/>
                <a:gd name="connsiteY0" fmla="*/ 4793200 h 4793200"/>
                <a:gd name="connsiteX1" fmla="*/ 219953 w 3872285"/>
                <a:gd name="connsiteY1" fmla="*/ 4448596 h 4793200"/>
                <a:gd name="connsiteX2" fmla="*/ 359744 w 3872285"/>
                <a:gd name="connsiteY2" fmla="*/ 4098218 h 4793200"/>
                <a:gd name="connsiteX3" fmla="*/ 448521 w 3872285"/>
                <a:gd name="connsiteY3" fmla="*/ 3859704 h 4793200"/>
                <a:gd name="connsiteX4" fmla="*/ 566446 w 3872285"/>
                <a:gd name="connsiteY4" fmla="*/ 3563634 h 4793200"/>
                <a:gd name="connsiteX5" fmla="*/ 633225 w 3872285"/>
                <a:gd name="connsiteY5" fmla="*/ 3313877 h 4793200"/>
                <a:gd name="connsiteX6" fmla="*/ 753665 w 3872285"/>
                <a:gd name="connsiteY6" fmla="*/ 2991617 h 4793200"/>
                <a:gd name="connsiteX7" fmla="*/ 813821 w 3872285"/>
                <a:gd name="connsiteY7" fmla="*/ 2827530 h 4793200"/>
                <a:gd name="connsiteX8" fmla="*/ 878612 w 3872285"/>
                <a:gd name="connsiteY8" fmla="*/ 2613724 h 4793200"/>
                <a:gd name="connsiteX9" fmla="*/ 932140 w 3872285"/>
                <a:gd name="connsiteY9" fmla="*/ 2429657 h 4793200"/>
                <a:gd name="connsiteX10" fmla="*/ 967652 w 3872285"/>
                <a:gd name="connsiteY10" fmla="*/ 2230502 h 4793200"/>
                <a:gd name="connsiteX11" fmla="*/ 1005545 w 3872285"/>
                <a:gd name="connsiteY11" fmla="*/ 2017439 h 4793200"/>
                <a:gd name="connsiteX12" fmla="*/ 3706023 w 3872285"/>
                <a:gd name="connsiteY12" fmla="*/ 2361460 h 4793200"/>
                <a:gd name="connsiteX13" fmla="*/ 3555102 w 3872285"/>
                <a:gd name="connsiteY13" fmla="*/ 2272683 h 4793200"/>
                <a:gd name="connsiteX14" fmla="*/ 3350916 w 3872285"/>
                <a:gd name="connsiteY14" fmla="*/ 2201662 h 4793200"/>
                <a:gd name="connsiteX15" fmla="*/ 3164485 w 3872285"/>
                <a:gd name="connsiteY15" fmla="*/ 1784411 h 4793200"/>
                <a:gd name="connsiteX16" fmla="*/ 2898155 w 3872285"/>
                <a:gd name="connsiteY16" fmla="*/ 1287262 h 4793200"/>
                <a:gd name="connsiteX17" fmla="*/ 2551926 w 3872285"/>
                <a:gd name="connsiteY17" fmla="*/ 754602 h 4793200"/>
                <a:gd name="connsiteX18" fmla="*/ 2161308 w 3872285"/>
                <a:gd name="connsiteY18" fmla="*/ 408373 h 4793200"/>
                <a:gd name="connsiteX19" fmla="*/ 1815079 w 3872285"/>
                <a:gd name="connsiteY19" fmla="*/ 204186 h 4793200"/>
                <a:gd name="connsiteX20" fmla="*/ 1486605 w 3872285"/>
                <a:gd name="connsiteY20" fmla="*/ 71021 h 4793200"/>
                <a:gd name="connsiteX21" fmla="*/ 1131498 w 3872285"/>
                <a:gd name="connsiteY21" fmla="*/ 0 h 4793200"/>
                <a:gd name="connsiteX0" fmla="*/ 0 w 3697144"/>
                <a:gd name="connsiteY0" fmla="*/ 4793200 h 4793200"/>
                <a:gd name="connsiteX1" fmla="*/ 219953 w 3697144"/>
                <a:gd name="connsiteY1" fmla="*/ 4448596 h 4793200"/>
                <a:gd name="connsiteX2" fmla="*/ 359744 w 3697144"/>
                <a:gd name="connsiteY2" fmla="*/ 4098218 h 4793200"/>
                <a:gd name="connsiteX3" fmla="*/ 448521 w 3697144"/>
                <a:gd name="connsiteY3" fmla="*/ 3859704 h 4793200"/>
                <a:gd name="connsiteX4" fmla="*/ 566446 w 3697144"/>
                <a:gd name="connsiteY4" fmla="*/ 3563634 h 4793200"/>
                <a:gd name="connsiteX5" fmla="*/ 633225 w 3697144"/>
                <a:gd name="connsiteY5" fmla="*/ 3313877 h 4793200"/>
                <a:gd name="connsiteX6" fmla="*/ 753665 w 3697144"/>
                <a:gd name="connsiteY6" fmla="*/ 2991617 h 4793200"/>
                <a:gd name="connsiteX7" fmla="*/ 813821 w 3697144"/>
                <a:gd name="connsiteY7" fmla="*/ 2827530 h 4793200"/>
                <a:gd name="connsiteX8" fmla="*/ 878612 w 3697144"/>
                <a:gd name="connsiteY8" fmla="*/ 2613724 h 4793200"/>
                <a:gd name="connsiteX9" fmla="*/ 932140 w 3697144"/>
                <a:gd name="connsiteY9" fmla="*/ 2429657 h 4793200"/>
                <a:gd name="connsiteX10" fmla="*/ 967652 w 3697144"/>
                <a:gd name="connsiteY10" fmla="*/ 2230502 h 4793200"/>
                <a:gd name="connsiteX11" fmla="*/ 1005545 w 3697144"/>
                <a:gd name="connsiteY11" fmla="*/ 2017439 h 4793200"/>
                <a:gd name="connsiteX12" fmla="*/ 1012565 w 3697144"/>
                <a:gd name="connsiteY12" fmla="*/ 1832188 h 4793200"/>
                <a:gd name="connsiteX13" fmla="*/ 3555102 w 3697144"/>
                <a:gd name="connsiteY13" fmla="*/ 2272683 h 4793200"/>
                <a:gd name="connsiteX14" fmla="*/ 3350916 w 3697144"/>
                <a:gd name="connsiteY14" fmla="*/ 2201662 h 4793200"/>
                <a:gd name="connsiteX15" fmla="*/ 3164485 w 3697144"/>
                <a:gd name="connsiteY15" fmla="*/ 1784411 h 4793200"/>
                <a:gd name="connsiteX16" fmla="*/ 2898155 w 3697144"/>
                <a:gd name="connsiteY16" fmla="*/ 1287262 h 4793200"/>
                <a:gd name="connsiteX17" fmla="*/ 2551926 w 3697144"/>
                <a:gd name="connsiteY17" fmla="*/ 754602 h 4793200"/>
                <a:gd name="connsiteX18" fmla="*/ 2161308 w 3697144"/>
                <a:gd name="connsiteY18" fmla="*/ 408373 h 4793200"/>
                <a:gd name="connsiteX19" fmla="*/ 1815079 w 3697144"/>
                <a:gd name="connsiteY19" fmla="*/ 204186 h 4793200"/>
                <a:gd name="connsiteX20" fmla="*/ 1486605 w 3697144"/>
                <a:gd name="connsiteY20" fmla="*/ 71021 h 4793200"/>
                <a:gd name="connsiteX21" fmla="*/ 1131498 w 3697144"/>
                <a:gd name="connsiteY21" fmla="*/ 0 h 4793200"/>
                <a:gd name="connsiteX0" fmla="*/ 0 w 3481587"/>
                <a:gd name="connsiteY0" fmla="*/ 4793200 h 4793200"/>
                <a:gd name="connsiteX1" fmla="*/ 219953 w 3481587"/>
                <a:gd name="connsiteY1" fmla="*/ 4448596 h 4793200"/>
                <a:gd name="connsiteX2" fmla="*/ 359744 w 3481587"/>
                <a:gd name="connsiteY2" fmla="*/ 4098218 h 4793200"/>
                <a:gd name="connsiteX3" fmla="*/ 448521 w 3481587"/>
                <a:gd name="connsiteY3" fmla="*/ 3859704 h 4793200"/>
                <a:gd name="connsiteX4" fmla="*/ 566446 w 3481587"/>
                <a:gd name="connsiteY4" fmla="*/ 3563634 h 4793200"/>
                <a:gd name="connsiteX5" fmla="*/ 633225 w 3481587"/>
                <a:gd name="connsiteY5" fmla="*/ 3313877 h 4793200"/>
                <a:gd name="connsiteX6" fmla="*/ 753665 w 3481587"/>
                <a:gd name="connsiteY6" fmla="*/ 2991617 h 4793200"/>
                <a:gd name="connsiteX7" fmla="*/ 813821 w 3481587"/>
                <a:gd name="connsiteY7" fmla="*/ 2827530 h 4793200"/>
                <a:gd name="connsiteX8" fmla="*/ 878612 w 3481587"/>
                <a:gd name="connsiteY8" fmla="*/ 2613724 h 4793200"/>
                <a:gd name="connsiteX9" fmla="*/ 932140 w 3481587"/>
                <a:gd name="connsiteY9" fmla="*/ 2429657 h 4793200"/>
                <a:gd name="connsiteX10" fmla="*/ 967652 w 3481587"/>
                <a:gd name="connsiteY10" fmla="*/ 2230502 h 4793200"/>
                <a:gd name="connsiteX11" fmla="*/ 1005545 w 3481587"/>
                <a:gd name="connsiteY11" fmla="*/ 2017439 h 4793200"/>
                <a:gd name="connsiteX12" fmla="*/ 1012565 w 3481587"/>
                <a:gd name="connsiteY12" fmla="*/ 1832188 h 4793200"/>
                <a:gd name="connsiteX13" fmla="*/ 1050855 w 3481587"/>
                <a:gd name="connsiteY13" fmla="*/ 1667801 h 4793200"/>
                <a:gd name="connsiteX14" fmla="*/ 3350916 w 3481587"/>
                <a:gd name="connsiteY14" fmla="*/ 2201662 h 4793200"/>
                <a:gd name="connsiteX15" fmla="*/ 3164485 w 3481587"/>
                <a:gd name="connsiteY15" fmla="*/ 1784411 h 4793200"/>
                <a:gd name="connsiteX16" fmla="*/ 2898155 w 3481587"/>
                <a:gd name="connsiteY16" fmla="*/ 1287262 h 4793200"/>
                <a:gd name="connsiteX17" fmla="*/ 2551926 w 3481587"/>
                <a:gd name="connsiteY17" fmla="*/ 754602 h 4793200"/>
                <a:gd name="connsiteX18" fmla="*/ 2161308 w 3481587"/>
                <a:gd name="connsiteY18" fmla="*/ 408373 h 4793200"/>
                <a:gd name="connsiteX19" fmla="*/ 1815079 w 3481587"/>
                <a:gd name="connsiteY19" fmla="*/ 204186 h 4793200"/>
                <a:gd name="connsiteX20" fmla="*/ 1486605 w 3481587"/>
                <a:gd name="connsiteY20" fmla="*/ 71021 h 4793200"/>
                <a:gd name="connsiteX21" fmla="*/ 1131498 w 3481587"/>
                <a:gd name="connsiteY21" fmla="*/ 0 h 4793200"/>
                <a:gd name="connsiteX0" fmla="*/ 0 w 3256791"/>
                <a:gd name="connsiteY0" fmla="*/ 4793200 h 4793200"/>
                <a:gd name="connsiteX1" fmla="*/ 219953 w 3256791"/>
                <a:gd name="connsiteY1" fmla="*/ 4448596 h 4793200"/>
                <a:gd name="connsiteX2" fmla="*/ 359744 w 3256791"/>
                <a:gd name="connsiteY2" fmla="*/ 4098218 h 4793200"/>
                <a:gd name="connsiteX3" fmla="*/ 448521 w 3256791"/>
                <a:gd name="connsiteY3" fmla="*/ 3859704 h 4793200"/>
                <a:gd name="connsiteX4" fmla="*/ 566446 w 3256791"/>
                <a:gd name="connsiteY4" fmla="*/ 3563634 h 4793200"/>
                <a:gd name="connsiteX5" fmla="*/ 633225 w 3256791"/>
                <a:gd name="connsiteY5" fmla="*/ 3313877 h 4793200"/>
                <a:gd name="connsiteX6" fmla="*/ 753665 w 3256791"/>
                <a:gd name="connsiteY6" fmla="*/ 2991617 h 4793200"/>
                <a:gd name="connsiteX7" fmla="*/ 813821 w 3256791"/>
                <a:gd name="connsiteY7" fmla="*/ 2827530 h 4793200"/>
                <a:gd name="connsiteX8" fmla="*/ 878612 w 3256791"/>
                <a:gd name="connsiteY8" fmla="*/ 2613724 h 4793200"/>
                <a:gd name="connsiteX9" fmla="*/ 932140 w 3256791"/>
                <a:gd name="connsiteY9" fmla="*/ 2429657 h 4793200"/>
                <a:gd name="connsiteX10" fmla="*/ 967652 w 3256791"/>
                <a:gd name="connsiteY10" fmla="*/ 2230502 h 4793200"/>
                <a:gd name="connsiteX11" fmla="*/ 1005545 w 3256791"/>
                <a:gd name="connsiteY11" fmla="*/ 2017439 h 4793200"/>
                <a:gd name="connsiteX12" fmla="*/ 1012565 w 3256791"/>
                <a:gd name="connsiteY12" fmla="*/ 1832188 h 4793200"/>
                <a:gd name="connsiteX13" fmla="*/ 1050855 w 3256791"/>
                <a:gd name="connsiteY13" fmla="*/ 1667801 h 4793200"/>
                <a:gd name="connsiteX14" fmla="*/ 1202827 w 3256791"/>
                <a:gd name="connsiteY14" fmla="*/ 1488767 h 4793200"/>
                <a:gd name="connsiteX15" fmla="*/ 3164485 w 3256791"/>
                <a:gd name="connsiteY15" fmla="*/ 1784411 h 4793200"/>
                <a:gd name="connsiteX16" fmla="*/ 2898155 w 3256791"/>
                <a:gd name="connsiteY16" fmla="*/ 1287262 h 4793200"/>
                <a:gd name="connsiteX17" fmla="*/ 2551926 w 3256791"/>
                <a:gd name="connsiteY17" fmla="*/ 754602 h 4793200"/>
                <a:gd name="connsiteX18" fmla="*/ 2161308 w 3256791"/>
                <a:gd name="connsiteY18" fmla="*/ 408373 h 4793200"/>
                <a:gd name="connsiteX19" fmla="*/ 1815079 w 3256791"/>
                <a:gd name="connsiteY19" fmla="*/ 204186 h 4793200"/>
                <a:gd name="connsiteX20" fmla="*/ 1486605 w 3256791"/>
                <a:gd name="connsiteY20" fmla="*/ 71021 h 4793200"/>
                <a:gd name="connsiteX21" fmla="*/ 1131498 w 3256791"/>
                <a:gd name="connsiteY21" fmla="*/ 0 h 4793200"/>
                <a:gd name="connsiteX0" fmla="*/ 0 w 2954546"/>
                <a:gd name="connsiteY0" fmla="*/ 4793200 h 4793200"/>
                <a:gd name="connsiteX1" fmla="*/ 219953 w 2954546"/>
                <a:gd name="connsiteY1" fmla="*/ 4448596 h 4793200"/>
                <a:gd name="connsiteX2" fmla="*/ 359744 w 2954546"/>
                <a:gd name="connsiteY2" fmla="*/ 4098218 h 4793200"/>
                <a:gd name="connsiteX3" fmla="*/ 448521 w 2954546"/>
                <a:gd name="connsiteY3" fmla="*/ 3859704 h 4793200"/>
                <a:gd name="connsiteX4" fmla="*/ 566446 w 2954546"/>
                <a:gd name="connsiteY4" fmla="*/ 3563634 h 4793200"/>
                <a:gd name="connsiteX5" fmla="*/ 633225 w 2954546"/>
                <a:gd name="connsiteY5" fmla="*/ 3313877 h 4793200"/>
                <a:gd name="connsiteX6" fmla="*/ 753665 w 2954546"/>
                <a:gd name="connsiteY6" fmla="*/ 2991617 h 4793200"/>
                <a:gd name="connsiteX7" fmla="*/ 813821 w 2954546"/>
                <a:gd name="connsiteY7" fmla="*/ 2827530 h 4793200"/>
                <a:gd name="connsiteX8" fmla="*/ 878612 w 2954546"/>
                <a:gd name="connsiteY8" fmla="*/ 2613724 h 4793200"/>
                <a:gd name="connsiteX9" fmla="*/ 932140 w 2954546"/>
                <a:gd name="connsiteY9" fmla="*/ 2429657 h 4793200"/>
                <a:gd name="connsiteX10" fmla="*/ 967652 w 2954546"/>
                <a:gd name="connsiteY10" fmla="*/ 2230502 h 4793200"/>
                <a:gd name="connsiteX11" fmla="*/ 1005545 w 2954546"/>
                <a:gd name="connsiteY11" fmla="*/ 2017439 h 4793200"/>
                <a:gd name="connsiteX12" fmla="*/ 1012565 w 2954546"/>
                <a:gd name="connsiteY12" fmla="*/ 1832188 h 4793200"/>
                <a:gd name="connsiteX13" fmla="*/ 1050855 w 2954546"/>
                <a:gd name="connsiteY13" fmla="*/ 1667801 h 4793200"/>
                <a:gd name="connsiteX14" fmla="*/ 1202827 w 2954546"/>
                <a:gd name="connsiteY14" fmla="*/ 1488767 h 4793200"/>
                <a:gd name="connsiteX15" fmla="*/ 1294646 w 2954546"/>
                <a:gd name="connsiteY15" fmla="*/ 1298346 h 4793200"/>
                <a:gd name="connsiteX16" fmla="*/ 2898155 w 2954546"/>
                <a:gd name="connsiteY16" fmla="*/ 1287262 h 4793200"/>
                <a:gd name="connsiteX17" fmla="*/ 2551926 w 2954546"/>
                <a:gd name="connsiteY17" fmla="*/ 754602 h 4793200"/>
                <a:gd name="connsiteX18" fmla="*/ 2161308 w 2954546"/>
                <a:gd name="connsiteY18" fmla="*/ 408373 h 4793200"/>
                <a:gd name="connsiteX19" fmla="*/ 1815079 w 2954546"/>
                <a:gd name="connsiteY19" fmla="*/ 204186 h 4793200"/>
                <a:gd name="connsiteX20" fmla="*/ 1486605 w 2954546"/>
                <a:gd name="connsiteY20" fmla="*/ 71021 h 4793200"/>
                <a:gd name="connsiteX21" fmla="*/ 1131498 w 2954546"/>
                <a:gd name="connsiteY21" fmla="*/ 0 h 4793200"/>
                <a:gd name="connsiteX0" fmla="*/ 0 w 2578682"/>
                <a:gd name="connsiteY0" fmla="*/ 4793200 h 4793200"/>
                <a:gd name="connsiteX1" fmla="*/ 219953 w 2578682"/>
                <a:gd name="connsiteY1" fmla="*/ 4448596 h 4793200"/>
                <a:gd name="connsiteX2" fmla="*/ 359744 w 2578682"/>
                <a:gd name="connsiteY2" fmla="*/ 4098218 h 4793200"/>
                <a:gd name="connsiteX3" fmla="*/ 448521 w 2578682"/>
                <a:gd name="connsiteY3" fmla="*/ 3859704 h 4793200"/>
                <a:gd name="connsiteX4" fmla="*/ 566446 w 2578682"/>
                <a:gd name="connsiteY4" fmla="*/ 3563634 h 4793200"/>
                <a:gd name="connsiteX5" fmla="*/ 633225 w 2578682"/>
                <a:gd name="connsiteY5" fmla="*/ 3313877 h 4793200"/>
                <a:gd name="connsiteX6" fmla="*/ 753665 w 2578682"/>
                <a:gd name="connsiteY6" fmla="*/ 2991617 h 4793200"/>
                <a:gd name="connsiteX7" fmla="*/ 813821 w 2578682"/>
                <a:gd name="connsiteY7" fmla="*/ 2827530 h 4793200"/>
                <a:gd name="connsiteX8" fmla="*/ 878612 w 2578682"/>
                <a:gd name="connsiteY8" fmla="*/ 2613724 h 4793200"/>
                <a:gd name="connsiteX9" fmla="*/ 932140 w 2578682"/>
                <a:gd name="connsiteY9" fmla="*/ 2429657 h 4793200"/>
                <a:gd name="connsiteX10" fmla="*/ 967652 w 2578682"/>
                <a:gd name="connsiteY10" fmla="*/ 2230502 h 4793200"/>
                <a:gd name="connsiteX11" fmla="*/ 1005545 w 2578682"/>
                <a:gd name="connsiteY11" fmla="*/ 2017439 h 4793200"/>
                <a:gd name="connsiteX12" fmla="*/ 1012565 w 2578682"/>
                <a:gd name="connsiteY12" fmla="*/ 1832188 h 4793200"/>
                <a:gd name="connsiteX13" fmla="*/ 1050855 w 2578682"/>
                <a:gd name="connsiteY13" fmla="*/ 1667801 h 4793200"/>
                <a:gd name="connsiteX14" fmla="*/ 1202827 w 2578682"/>
                <a:gd name="connsiteY14" fmla="*/ 1488767 h 4793200"/>
                <a:gd name="connsiteX15" fmla="*/ 1294646 w 2578682"/>
                <a:gd name="connsiteY15" fmla="*/ 1298346 h 4793200"/>
                <a:gd name="connsiteX16" fmla="*/ 1362217 w 2578682"/>
                <a:gd name="connsiteY16" fmla="*/ 1125240 h 4793200"/>
                <a:gd name="connsiteX17" fmla="*/ 2551926 w 2578682"/>
                <a:gd name="connsiteY17" fmla="*/ 754602 h 4793200"/>
                <a:gd name="connsiteX18" fmla="*/ 2161308 w 2578682"/>
                <a:gd name="connsiteY18" fmla="*/ 408373 h 4793200"/>
                <a:gd name="connsiteX19" fmla="*/ 1815079 w 2578682"/>
                <a:gd name="connsiteY19" fmla="*/ 204186 h 4793200"/>
                <a:gd name="connsiteX20" fmla="*/ 1486605 w 2578682"/>
                <a:gd name="connsiteY20" fmla="*/ 71021 h 4793200"/>
                <a:gd name="connsiteX21" fmla="*/ 1131498 w 2578682"/>
                <a:gd name="connsiteY21" fmla="*/ 0 h 4793200"/>
                <a:gd name="connsiteX0" fmla="*/ 0 w 2170789"/>
                <a:gd name="connsiteY0" fmla="*/ 4793200 h 4793200"/>
                <a:gd name="connsiteX1" fmla="*/ 219953 w 2170789"/>
                <a:gd name="connsiteY1" fmla="*/ 4448596 h 4793200"/>
                <a:gd name="connsiteX2" fmla="*/ 359744 w 2170789"/>
                <a:gd name="connsiteY2" fmla="*/ 4098218 h 4793200"/>
                <a:gd name="connsiteX3" fmla="*/ 448521 w 2170789"/>
                <a:gd name="connsiteY3" fmla="*/ 3859704 h 4793200"/>
                <a:gd name="connsiteX4" fmla="*/ 566446 w 2170789"/>
                <a:gd name="connsiteY4" fmla="*/ 3563634 h 4793200"/>
                <a:gd name="connsiteX5" fmla="*/ 633225 w 2170789"/>
                <a:gd name="connsiteY5" fmla="*/ 3313877 h 4793200"/>
                <a:gd name="connsiteX6" fmla="*/ 753665 w 2170789"/>
                <a:gd name="connsiteY6" fmla="*/ 2991617 h 4793200"/>
                <a:gd name="connsiteX7" fmla="*/ 813821 w 2170789"/>
                <a:gd name="connsiteY7" fmla="*/ 2827530 h 4793200"/>
                <a:gd name="connsiteX8" fmla="*/ 878612 w 2170789"/>
                <a:gd name="connsiteY8" fmla="*/ 2613724 h 4793200"/>
                <a:gd name="connsiteX9" fmla="*/ 932140 w 2170789"/>
                <a:gd name="connsiteY9" fmla="*/ 2429657 h 4793200"/>
                <a:gd name="connsiteX10" fmla="*/ 967652 w 2170789"/>
                <a:gd name="connsiteY10" fmla="*/ 2230502 h 4793200"/>
                <a:gd name="connsiteX11" fmla="*/ 1005545 w 2170789"/>
                <a:gd name="connsiteY11" fmla="*/ 2017439 h 4793200"/>
                <a:gd name="connsiteX12" fmla="*/ 1012565 w 2170789"/>
                <a:gd name="connsiteY12" fmla="*/ 1832188 h 4793200"/>
                <a:gd name="connsiteX13" fmla="*/ 1050855 w 2170789"/>
                <a:gd name="connsiteY13" fmla="*/ 1667801 h 4793200"/>
                <a:gd name="connsiteX14" fmla="*/ 1202827 w 2170789"/>
                <a:gd name="connsiteY14" fmla="*/ 1488767 h 4793200"/>
                <a:gd name="connsiteX15" fmla="*/ 1294646 w 2170789"/>
                <a:gd name="connsiteY15" fmla="*/ 1298346 h 4793200"/>
                <a:gd name="connsiteX16" fmla="*/ 1362217 w 2170789"/>
                <a:gd name="connsiteY16" fmla="*/ 1125240 h 4793200"/>
                <a:gd name="connsiteX17" fmla="*/ 1416668 w 2170789"/>
                <a:gd name="connsiteY17" fmla="*/ 884220 h 4793200"/>
                <a:gd name="connsiteX18" fmla="*/ 2161308 w 2170789"/>
                <a:gd name="connsiteY18" fmla="*/ 408373 h 4793200"/>
                <a:gd name="connsiteX19" fmla="*/ 1815079 w 2170789"/>
                <a:gd name="connsiteY19" fmla="*/ 204186 h 4793200"/>
                <a:gd name="connsiteX20" fmla="*/ 1486605 w 2170789"/>
                <a:gd name="connsiteY20" fmla="*/ 71021 h 4793200"/>
                <a:gd name="connsiteX21" fmla="*/ 1131498 w 2170789"/>
                <a:gd name="connsiteY21" fmla="*/ 0 h 4793200"/>
                <a:gd name="connsiteX0" fmla="*/ 0 w 1815101"/>
                <a:gd name="connsiteY0" fmla="*/ 4793200 h 4793200"/>
                <a:gd name="connsiteX1" fmla="*/ 219953 w 1815101"/>
                <a:gd name="connsiteY1" fmla="*/ 4448596 h 4793200"/>
                <a:gd name="connsiteX2" fmla="*/ 359744 w 1815101"/>
                <a:gd name="connsiteY2" fmla="*/ 4098218 h 4793200"/>
                <a:gd name="connsiteX3" fmla="*/ 448521 w 1815101"/>
                <a:gd name="connsiteY3" fmla="*/ 3859704 h 4793200"/>
                <a:gd name="connsiteX4" fmla="*/ 566446 w 1815101"/>
                <a:gd name="connsiteY4" fmla="*/ 3563634 h 4793200"/>
                <a:gd name="connsiteX5" fmla="*/ 633225 w 1815101"/>
                <a:gd name="connsiteY5" fmla="*/ 3313877 h 4793200"/>
                <a:gd name="connsiteX6" fmla="*/ 753665 w 1815101"/>
                <a:gd name="connsiteY6" fmla="*/ 2991617 h 4793200"/>
                <a:gd name="connsiteX7" fmla="*/ 813821 w 1815101"/>
                <a:gd name="connsiteY7" fmla="*/ 2827530 h 4793200"/>
                <a:gd name="connsiteX8" fmla="*/ 878612 w 1815101"/>
                <a:gd name="connsiteY8" fmla="*/ 2613724 h 4793200"/>
                <a:gd name="connsiteX9" fmla="*/ 932140 w 1815101"/>
                <a:gd name="connsiteY9" fmla="*/ 2429657 h 4793200"/>
                <a:gd name="connsiteX10" fmla="*/ 967652 w 1815101"/>
                <a:gd name="connsiteY10" fmla="*/ 2230502 h 4793200"/>
                <a:gd name="connsiteX11" fmla="*/ 1005545 w 1815101"/>
                <a:gd name="connsiteY11" fmla="*/ 2017439 h 4793200"/>
                <a:gd name="connsiteX12" fmla="*/ 1012565 w 1815101"/>
                <a:gd name="connsiteY12" fmla="*/ 1832188 h 4793200"/>
                <a:gd name="connsiteX13" fmla="*/ 1050855 w 1815101"/>
                <a:gd name="connsiteY13" fmla="*/ 1667801 h 4793200"/>
                <a:gd name="connsiteX14" fmla="*/ 1202827 w 1815101"/>
                <a:gd name="connsiteY14" fmla="*/ 1488767 h 4793200"/>
                <a:gd name="connsiteX15" fmla="*/ 1294646 w 1815101"/>
                <a:gd name="connsiteY15" fmla="*/ 1298346 h 4793200"/>
                <a:gd name="connsiteX16" fmla="*/ 1362217 w 1815101"/>
                <a:gd name="connsiteY16" fmla="*/ 1125240 h 4793200"/>
                <a:gd name="connsiteX17" fmla="*/ 1416668 w 1815101"/>
                <a:gd name="connsiteY17" fmla="*/ 884220 h 4793200"/>
                <a:gd name="connsiteX18" fmla="*/ 1471247 w 1815101"/>
                <a:gd name="connsiteY18" fmla="*/ 656806 h 4793200"/>
                <a:gd name="connsiteX19" fmla="*/ 1815079 w 1815101"/>
                <a:gd name="connsiteY19" fmla="*/ 204186 h 4793200"/>
                <a:gd name="connsiteX20" fmla="*/ 1486605 w 1815101"/>
                <a:gd name="connsiteY20" fmla="*/ 71021 h 4793200"/>
                <a:gd name="connsiteX21" fmla="*/ 1131498 w 1815101"/>
                <a:gd name="connsiteY21" fmla="*/ 0 h 4793200"/>
                <a:gd name="connsiteX0" fmla="*/ 0 w 1555493"/>
                <a:gd name="connsiteY0" fmla="*/ 4793200 h 4793200"/>
                <a:gd name="connsiteX1" fmla="*/ 219953 w 1555493"/>
                <a:gd name="connsiteY1" fmla="*/ 4448596 h 4793200"/>
                <a:gd name="connsiteX2" fmla="*/ 359744 w 1555493"/>
                <a:gd name="connsiteY2" fmla="*/ 4098218 h 4793200"/>
                <a:gd name="connsiteX3" fmla="*/ 448521 w 1555493"/>
                <a:gd name="connsiteY3" fmla="*/ 3859704 h 4793200"/>
                <a:gd name="connsiteX4" fmla="*/ 566446 w 1555493"/>
                <a:gd name="connsiteY4" fmla="*/ 3563634 h 4793200"/>
                <a:gd name="connsiteX5" fmla="*/ 633225 w 1555493"/>
                <a:gd name="connsiteY5" fmla="*/ 3313877 h 4793200"/>
                <a:gd name="connsiteX6" fmla="*/ 753665 w 1555493"/>
                <a:gd name="connsiteY6" fmla="*/ 2991617 h 4793200"/>
                <a:gd name="connsiteX7" fmla="*/ 813821 w 1555493"/>
                <a:gd name="connsiteY7" fmla="*/ 2827530 h 4793200"/>
                <a:gd name="connsiteX8" fmla="*/ 878612 w 1555493"/>
                <a:gd name="connsiteY8" fmla="*/ 2613724 h 4793200"/>
                <a:gd name="connsiteX9" fmla="*/ 932140 w 1555493"/>
                <a:gd name="connsiteY9" fmla="*/ 2429657 h 4793200"/>
                <a:gd name="connsiteX10" fmla="*/ 967652 w 1555493"/>
                <a:gd name="connsiteY10" fmla="*/ 2230502 h 4793200"/>
                <a:gd name="connsiteX11" fmla="*/ 1005545 w 1555493"/>
                <a:gd name="connsiteY11" fmla="*/ 2017439 h 4793200"/>
                <a:gd name="connsiteX12" fmla="*/ 1012565 w 1555493"/>
                <a:gd name="connsiteY12" fmla="*/ 1832188 h 4793200"/>
                <a:gd name="connsiteX13" fmla="*/ 1050855 w 1555493"/>
                <a:gd name="connsiteY13" fmla="*/ 1667801 h 4793200"/>
                <a:gd name="connsiteX14" fmla="*/ 1202827 w 1555493"/>
                <a:gd name="connsiteY14" fmla="*/ 1488767 h 4793200"/>
                <a:gd name="connsiteX15" fmla="*/ 1294646 w 1555493"/>
                <a:gd name="connsiteY15" fmla="*/ 1298346 h 4793200"/>
                <a:gd name="connsiteX16" fmla="*/ 1362217 w 1555493"/>
                <a:gd name="connsiteY16" fmla="*/ 1125240 h 4793200"/>
                <a:gd name="connsiteX17" fmla="*/ 1416668 w 1555493"/>
                <a:gd name="connsiteY17" fmla="*/ 884220 h 4793200"/>
                <a:gd name="connsiteX18" fmla="*/ 1471247 w 1555493"/>
                <a:gd name="connsiteY18" fmla="*/ 656806 h 4793200"/>
                <a:gd name="connsiteX19" fmla="*/ 1536829 w 1555493"/>
                <a:gd name="connsiteY19" fmla="*/ 377009 h 4793200"/>
                <a:gd name="connsiteX20" fmla="*/ 1486605 w 1555493"/>
                <a:gd name="connsiteY20" fmla="*/ 71021 h 4793200"/>
                <a:gd name="connsiteX21" fmla="*/ 1131498 w 1555493"/>
                <a:gd name="connsiteY21" fmla="*/ 0 h 4793200"/>
                <a:gd name="connsiteX0" fmla="*/ 0 w 1555493"/>
                <a:gd name="connsiteY0" fmla="*/ 4793200 h 4793200"/>
                <a:gd name="connsiteX1" fmla="*/ 219953 w 1555493"/>
                <a:gd name="connsiteY1" fmla="*/ 4448596 h 4793200"/>
                <a:gd name="connsiteX2" fmla="*/ 359744 w 1555493"/>
                <a:gd name="connsiteY2" fmla="*/ 4098218 h 4793200"/>
                <a:gd name="connsiteX3" fmla="*/ 448521 w 1555493"/>
                <a:gd name="connsiteY3" fmla="*/ 3859704 h 4793200"/>
                <a:gd name="connsiteX4" fmla="*/ 566446 w 1555493"/>
                <a:gd name="connsiteY4" fmla="*/ 3563634 h 4793200"/>
                <a:gd name="connsiteX5" fmla="*/ 633225 w 1555493"/>
                <a:gd name="connsiteY5" fmla="*/ 3313877 h 4793200"/>
                <a:gd name="connsiteX6" fmla="*/ 753665 w 1555493"/>
                <a:gd name="connsiteY6" fmla="*/ 2991617 h 4793200"/>
                <a:gd name="connsiteX7" fmla="*/ 813821 w 1555493"/>
                <a:gd name="connsiteY7" fmla="*/ 2827530 h 4793200"/>
                <a:gd name="connsiteX8" fmla="*/ 878612 w 1555493"/>
                <a:gd name="connsiteY8" fmla="*/ 2613724 h 4793200"/>
                <a:gd name="connsiteX9" fmla="*/ 932140 w 1555493"/>
                <a:gd name="connsiteY9" fmla="*/ 2429657 h 4793200"/>
                <a:gd name="connsiteX10" fmla="*/ 967652 w 1555493"/>
                <a:gd name="connsiteY10" fmla="*/ 2230502 h 4793200"/>
                <a:gd name="connsiteX11" fmla="*/ 1005545 w 1555493"/>
                <a:gd name="connsiteY11" fmla="*/ 2017439 h 4793200"/>
                <a:gd name="connsiteX12" fmla="*/ 1012565 w 1555493"/>
                <a:gd name="connsiteY12" fmla="*/ 1832188 h 4793200"/>
                <a:gd name="connsiteX13" fmla="*/ 1050855 w 1555493"/>
                <a:gd name="connsiteY13" fmla="*/ 1667801 h 4793200"/>
                <a:gd name="connsiteX14" fmla="*/ 1202827 w 1555493"/>
                <a:gd name="connsiteY14" fmla="*/ 1488767 h 4793200"/>
                <a:gd name="connsiteX15" fmla="*/ 1294646 w 1555493"/>
                <a:gd name="connsiteY15" fmla="*/ 1298346 h 4793200"/>
                <a:gd name="connsiteX16" fmla="*/ 1362217 w 1555493"/>
                <a:gd name="connsiteY16" fmla="*/ 1125240 h 4793200"/>
                <a:gd name="connsiteX17" fmla="*/ 1416668 w 1555493"/>
                <a:gd name="connsiteY17" fmla="*/ 884220 h 4793200"/>
                <a:gd name="connsiteX18" fmla="*/ 1471247 w 1555493"/>
                <a:gd name="connsiteY18" fmla="*/ 656806 h 4793200"/>
                <a:gd name="connsiteX19" fmla="*/ 1536829 w 1555493"/>
                <a:gd name="connsiteY19" fmla="*/ 377009 h 4793200"/>
                <a:gd name="connsiteX20" fmla="*/ 1486605 w 1555493"/>
                <a:gd name="connsiteY20" fmla="*/ 135830 h 4793200"/>
                <a:gd name="connsiteX21" fmla="*/ 1131498 w 1555493"/>
                <a:gd name="connsiteY21" fmla="*/ 0 h 4793200"/>
                <a:gd name="connsiteX0" fmla="*/ 0 w 1555493"/>
                <a:gd name="connsiteY0" fmla="*/ 4793200 h 4793200"/>
                <a:gd name="connsiteX1" fmla="*/ 219953 w 1555493"/>
                <a:gd name="connsiteY1" fmla="*/ 4448596 h 4793200"/>
                <a:gd name="connsiteX2" fmla="*/ 359744 w 1555493"/>
                <a:gd name="connsiteY2" fmla="*/ 4098218 h 4793200"/>
                <a:gd name="connsiteX3" fmla="*/ 448521 w 1555493"/>
                <a:gd name="connsiteY3" fmla="*/ 3859704 h 4793200"/>
                <a:gd name="connsiteX4" fmla="*/ 566446 w 1555493"/>
                <a:gd name="connsiteY4" fmla="*/ 3563634 h 4793200"/>
                <a:gd name="connsiteX5" fmla="*/ 633225 w 1555493"/>
                <a:gd name="connsiteY5" fmla="*/ 3313877 h 4793200"/>
                <a:gd name="connsiteX6" fmla="*/ 753665 w 1555493"/>
                <a:gd name="connsiteY6" fmla="*/ 2991617 h 4793200"/>
                <a:gd name="connsiteX7" fmla="*/ 813821 w 1555493"/>
                <a:gd name="connsiteY7" fmla="*/ 2827530 h 4793200"/>
                <a:gd name="connsiteX8" fmla="*/ 878612 w 1555493"/>
                <a:gd name="connsiteY8" fmla="*/ 2613724 h 4793200"/>
                <a:gd name="connsiteX9" fmla="*/ 932140 w 1555493"/>
                <a:gd name="connsiteY9" fmla="*/ 2429657 h 4793200"/>
                <a:gd name="connsiteX10" fmla="*/ 967652 w 1555493"/>
                <a:gd name="connsiteY10" fmla="*/ 2230502 h 4793200"/>
                <a:gd name="connsiteX11" fmla="*/ 1005545 w 1555493"/>
                <a:gd name="connsiteY11" fmla="*/ 2017439 h 4793200"/>
                <a:gd name="connsiteX12" fmla="*/ 1012565 w 1555493"/>
                <a:gd name="connsiteY12" fmla="*/ 1832188 h 4793200"/>
                <a:gd name="connsiteX13" fmla="*/ 1050855 w 1555493"/>
                <a:gd name="connsiteY13" fmla="*/ 1667801 h 4793200"/>
                <a:gd name="connsiteX14" fmla="*/ 1202827 w 1555493"/>
                <a:gd name="connsiteY14" fmla="*/ 1488767 h 4793200"/>
                <a:gd name="connsiteX15" fmla="*/ 1294646 w 1555493"/>
                <a:gd name="connsiteY15" fmla="*/ 1298346 h 4793200"/>
                <a:gd name="connsiteX16" fmla="*/ 1362217 w 1555493"/>
                <a:gd name="connsiteY16" fmla="*/ 1125240 h 4793200"/>
                <a:gd name="connsiteX17" fmla="*/ 1416668 w 1555493"/>
                <a:gd name="connsiteY17" fmla="*/ 884220 h 4793200"/>
                <a:gd name="connsiteX18" fmla="*/ 1471247 w 1555493"/>
                <a:gd name="connsiteY18" fmla="*/ 656806 h 4793200"/>
                <a:gd name="connsiteX19" fmla="*/ 1536829 w 1555493"/>
                <a:gd name="connsiteY19" fmla="*/ 377009 h 4793200"/>
                <a:gd name="connsiteX20" fmla="*/ 1486605 w 1555493"/>
                <a:gd name="connsiteY20" fmla="*/ 135830 h 4793200"/>
                <a:gd name="connsiteX21" fmla="*/ 1131498 w 1555493"/>
                <a:gd name="connsiteY21" fmla="*/ 0 h 4793200"/>
                <a:gd name="connsiteX0" fmla="*/ 0 w 1575784"/>
                <a:gd name="connsiteY0" fmla="*/ 4793200 h 4793200"/>
                <a:gd name="connsiteX1" fmla="*/ 219953 w 1575784"/>
                <a:gd name="connsiteY1" fmla="*/ 4448596 h 4793200"/>
                <a:gd name="connsiteX2" fmla="*/ 359744 w 1575784"/>
                <a:gd name="connsiteY2" fmla="*/ 4098218 h 4793200"/>
                <a:gd name="connsiteX3" fmla="*/ 448521 w 1575784"/>
                <a:gd name="connsiteY3" fmla="*/ 3859704 h 4793200"/>
                <a:gd name="connsiteX4" fmla="*/ 566446 w 1575784"/>
                <a:gd name="connsiteY4" fmla="*/ 3563634 h 4793200"/>
                <a:gd name="connsiteX5" fmla="*/ 633225 w 1575784"/>
                <a:gd name="connsiteY5" fmla="*/ 3313877 h 4793200"/>
                <a:gd name="connsiteX6" fmla="*/ 753665 w 1575784"/>
                <a:gd name="connsiteY6" fmla="*/ 2991617 h 4793200"/>
                <a:gd name="connsiteX7" fmla="*/ 813821 w 1575784"/>
                <a:gd name="connsiteY7" fmla="*/ 2827530 h 4793200"/>
                <a:gd name="connsiteX8" fmla="*/ 878612 w 1575784"/>
                <a:gd name="connsiteY8" fmla="*/ 2613724 h 4793200"/>
                <a:gd name="connsiteX9" fmla="*/ 932140 w 1575784"/>
                <a:gd name="connsiteY9" fmla="*/ 2429657 h 4793200"/>
                <a:gd name="connsiteX10" fmla="*/ 967652 w 1575784"/>
                <a:gd name="connsiteY10" fmla="*/ 2230502 h 4793200"/>
                <a:gd name="connsiteX11" fmla="*/ 1005545 w 1575784"/>
                <a:gd name="connsiteY11" fmla="*/ 2017439 h 4793200"/>
                <a:gd name="connsiteX12" fmla="*/ 1012565 w 1575784"/>
                <a:gd name="connsiteY12" fmla="*/ 1832188 h 4793200"/>
                <a:gd name="connsiteX13" fmla="*/ 1050855 w 1575784"/>
                <a:gd name="connsiteY13" fmla="*/ 1667801 h 4793200"/>
                <a:gd name="connsiteX14" fmla="*/ 1202827 w 1575784"/>
                <a:gd name="connsiteY14" fmla="*/ 1488767 h 4793200"/>
                <a:gd name="connsiteX15" fmla="*/ 1294646 w 1575784"/>
                <a:gd name="connsiteY15" fmla="*/ 1298346 h 4793200"/>
                <a:gd name="connsiteX16" fmla="*/ 1362217 w 1575784"/>
                <a:gd name="connsiteY16" fmla="*/ 1125240 h 4793200"/>
                <a:gd name="connsiteX17" fmla="*/ 1416668 w 1575784"/>
                <a:gd name="connsiteY17" fmla="*/ 884220 h 4793200"/>
                <a:gd name="connsiteX18" fmla="*/ 1471247 w 1575784"/>
                <a:gd name="connsiteY18" fmla="*/ 656806 h 4793200"/>
                <a:gd name="connsiteX19" fmla="*/ 1536829 w 1575784"/>
                <a:gd name="connsiteY19" fmla="*/ 377009 h 4793200"/>
                <a:gd name="connsiteX20" fmla="*/ 1517516 w 1575784"/>
                <a:gd name="connsiteY20" fmla="*/ 85556 h 4793200"/>
                <a:gd name="connsiteX21" fmla="*/ 1131498 w 1575784"/>
                <a:gd name="connsiteY21" fmla="*/ 0 h 4793200"/>
                <a:gd name="connsiteX0" fmla="*/ 0 w 1575784"/>
                <a:gd name="connsiteY0" fmla="*/ 5030319 h 5030319"/>
                <a:gd name="connsiteX1" fmla="*/ 219953 w 1575784"/>
                <a:gd name="connsiteY1" fmla="*/ 4685715 h 5030319"/>
                <a:gd name="connsiteX2" fmla="*/ 359744 w 1575784"/>
                <a:gd name="connsiteY2" fmla="*/ 4335337 h 5030319"/>
                <a:gd name="connsiteX3" fmla="*/ 448521 w 1575784"/>
                <a:gd name="connsiteY3" fmla="*/ 4096823 h 5030319"/>
                <a:gd name="connsiteX4" fmla="*/ 566446 w 1575784"/>
                <a:gd name="connsiteY4" fmla="*/ 3800753 h 5030319"/>
                <a:gd name="connsiteX5" fmla="*/ 633225 w 1575784"/>
                <a:gd name="connsiteY5" fmla="*/ 3550996 h 5030319"/>
                <a:gd name="connsiteX6" fmla="*/ 753665 w 1575784"/>
                <a:gd name="connsiteY6" fmla="*/ 3228736 h 5030319"/>
                <a:gd name="connsiteX7" fmla="*/ 813821 w 1575784"/>
                <a:gd name="connsiteY7" fmla="*/ 3064649 h 5030319"/>
                <a:gd name="connsiteX8" fmla="*/ 878612 w 1575784"/>
                <a:gd name="connsiteY8" fmla="*/ 2850843 h 5030319"/>
                <a:gd name="connsiteX9" fmla="*/ 932140 w 1575784"/>
                <a:gd name="connsiteY9" fmla="*/ 2666776 h 5030319"/>
                <a:gd name="connsiteX10" fmla="*/ 967652 w 1575784"/>
                <a:gd name="connsiteY10" fmla="*/ 2467621 h 5030319"/>
                <a:gd name="connsiteX11" fmla="*/ 1005545 w 1575784"/>
                <a:gd name="connsiteY11" fmla="*/ 2254558 h 5030319"/>
                <a:gd name="connsiteX12" fmla="*/ 1012565 w 1575784"/>
                <a:gd name="connsiteY12" fmla="*/ 2069307 h 5030319"/>
                <a:gd name="connsiteX13" fmla="*/ 1050855 w 1575784"/>
                <a:gd name="connsiteY13" fmla="*/ 1904920 h 5030319"/>
                <a:gd name="connsiteX14" fmla="*/ 1202827 w 1575784"/>
                <a:gd name="connsiteY14" fmla="*/ 1725886 h 5030319"/>
                <a:gd name="connsiteX15" fmla="*/ 1294646 w 1575784"/>
                <a:gd name="connsiteY15" fmla="*/ 1535465 h 5030319"/>
                <a:gd name="connsiteX16" fmla="*/ 1362217 w 1575784"/>
                <a:gd name="connsiteY16" fmla="*/ 1362359 h 5030319"/>
                <a:gd name="connsiteX17" fmla="*/ 1416668 w 1575784"/>
                <a:gd name="connsiteY17" fmla="*/ 1121339 h 5030319"/>
                <a:gd name="connsiteX18" fmla="*/ 1471247 w 1575784"/>
                <a:gd name="connsiteY18" fmla="*/ 893925 h 5030319"/>
                <a:gd name="connsiteX19" fmla="*/ 1536829 w 1575784"/>
                <a:gd name="connsiteY19" fmla="*/ 614128 h 5030319"/>
                <a:gd name="connsiteX20" fmla="*/ 1517516 w 1575784"/>
                <a:gd name="connsiteY20" fmla="*/ 322675 h 5030319"/>
                <a:gd name="connsiteX21" fmla="*/ 1353998 w 1575784"/>
                <a:gd name="connsiteY21" fmla="*/ 0 h 5030319"/>
                <a:gd name="connsiteX0" fmla="*/ 95437 w 1356101"/>
                <a:gd name="connsiteY0" fmla="*/ 5538847 h 5538846"/>
                <a:gd name="connsiteX1" fmla="*/ 270 w 1356101"/>
                <a:gd name="connsiteY1" fmla="*/ 4685715 h 5538846"/>
                <a:gd name="connsiteX2" fmla="*/ 140061 w 1356101"/>
                <a:gd name="connsiteY2" fmla="*/ 4335337 h 5538846"/>
                <a:gd name="connsiteX3" fmla="*/ 228838 w 1356101"/>
                <a:gd name="connsiteY3" fmla="*/ 4096823 h 5538846"/>
                <a:gd name="connsiteX4" fmla="*/ 346763 w 1356101"/>
                <a:gd name="connsiteY4" fmla="*/ 3800753 h 5538846"/>
                <a:gd name="connsiteX5" fmla="*/ 413542 w 1356101"/>
                <a:gd name="connsiteY5" fmla="*/ 3550996 h 5538846"/>
                <a:gd name="connsiteX6" fmla="*/ 533982 w 1356101"/>
                <a:gd name="connsiteY6" fmla="*/ 3228736 h 5538846"/>
                <a:gd name="connsiteX7" fmla="*/ 594138 w 1356101"/>
                <a:gd name="connsiteY7" fmla="*/ 3064649 h 5538846"/>
                <a:gd name="connsiteX8" fmla="*/ 658929 w 1356101"/>
                <a:gd name="connsiteY8" fmla="*/ 2850843 h 5538846"/>
                <a:gd name="connsiteX9" fmla="*/ 712457 w 1356101"/>
                <a:gd name="connsiteY9" fmla="*/ 2666776 h 5538846"/>
                <a:gd name="connsiteX10" fmla="*/ 747969 w 1356101"/>
                <a:gd name="connsiteY10" fmla="*/ 2467621 h 5538846"/>
                <a:gd name="connsiteX11" fmla="*/ 785862 w 1356101"/>
                <a:gd name="connsiteY11" fmla="*/ 2254558 h 5538846"/>
                <a:gd name="connsiteX12" fmla="*/ 792882 w 1356101"/>
                <a:gd name="connsiteY12" fmla="*/ 2069307 h 5538846"/>
                <a:gd name="connsiteX13" fmla="*/ 831172 w 1356101"/>
                <a:gd name="connsiteY13" fmla="*/ 1904920 h 5538846"/>
                <a:gd name="connsiteX14" fmla="*/ 983144 w 1356101"/>
                <a:gd name="connsiteY14" fmla="*/ 1725886 h 5538846"/>
                <a:gd name="connsiteX15" fmla="*/ 1074963 w 1356101"/>
                <a:gd name="connsiteY15" fmla="*/ 1535465 h 5538846"/>
                <a:gd name="connsiteX16" fmla="*/ 1142534 w 1356101"/>
                <a:gd name="connsiteY16" fmla="*/ 1362359 h 5538846"/>
                <a:gd name="connsiteX17" fmla="*/ 1196985 w 1356101"/>
                <a:gd name="connsiteY17" fmla="*/ 1121339 h 5538846"/>
                <a:gd name="connsiteX18" fmla="*/ 1251564 w 1356101"/>
                <a:gd name="connsiteY18" fmla="*/ 893925 h 5538846"/>
                <a:gd name="connsiteX19" fmla="*/ 1317146 w 1356101"/>
                <a:gd name="connsiteY19" fmla="*/ 614128 h 5538846"/>
                <a:gd name="connsiteX20" fmla="*/ 1297833 w 1356101"/>
                <a:gd name="connsiteY20" fmla="*/ 322675 h 5538846"/>
                <a:gd name="connsiteX21" fmla="*/ 1134315 w 1356101"/>
                <a:gd name="connsiteY21" fmla="*/ 0 h 5538846"/>
                <a:gd name="connsiteX0" fmla="*/ 139123 w 1399787"/>
                <a:gd name="connsiteY0" fmla="*/ 5538847 h 5538846"/>
                <a:gd name="connsiteX1" fmla="*/ 209 w 1399787"/>
                <a:gd name="connsiteY1" fmla="*/ 4885028 h 5538846"/>
                <a:gd name="connsiteX2" fmla="*/ 183747 w 1399787"/>
                <a:gd name="connsiteY2" fmla="*/ 4335337 h 5538846"/>
                <a:gd name="connsiteX3" fmla="*/ 272524 w 1399787"/>
                <a:gd name="connsiteY3" fmla="*/ 4096823 h 5538846"/>
                <a:gd name="connsiteX4" fmla="*/ 390449 w 1399787"/>
                <a:gd name="connsiteY4" fmla="*/ 3800753 h 5538846"/>
                <a:gd name="connsiteX5" fmla="*/ 457228 w 1399787"/>
                <a:gd name="connsiteY5" fmla="*/ 3550996 h 5538846"/>
                <a:gd name="connsiteX6" fmla="*/ 577668 w 1399787"/>
                <a:gd name="connsiteY6" fmla="*/ 3228736 h 5538846"/>
                <a:gd name="connsiteX7" fmla="*/ 637824 w 1399787"/>
                <a:gd name="connsiteY7" fmla="*/ 3064649 h 5538846"/>
                <a:gd name="connsiteX8" fmla="*/ 702615 w 1399787"/>
                <a:gd name="connsiteY8" fmla="*/ 2850843 h 5538846"/>
                <a:gd name="connsiteX9" fmla="*/ 756143 w 1399787"/>
                <a:gd name="connsiteY9" fmla="*/ 2666776 h 5538846"/>
                <a:gd name="connsiteX10" fmla="*/ 791655 w 1399787"/>
                <a:gd name="connsiteY10" fmla="*/ 2467621 h 5538846"/>
                <a:gd name="connsiteX11" fmla="*/ 829548 w 1399787"/>
                <a:gd name="connsiteY11" fmla="*/ 2254558 h 5538846"/>
                <a:gd name="connsiteX12" fmla="*/ 836568 w 1399787"/>
                <a:gd name="connsiteY12" fmla="*/ 2069307 h 5538846"/>
                <a:gd name="connsiteX13" fmla="*/ 874858 w 1399787"/>
                <a:gd name="connsiteY13" fmla="*/ 1904920 h 5538846"/>
                <a:gd name="connsiteX14" fmla="*/ 1026830 w 1399787"/>
                <a:gd name="connsiteY14" fmla="*/ 1725886 h 5538846"/>
                <a:gd name="connsiteX15" fmla="*/ 1118649 w 1399787"/>
                <a:gd name="connsiteY15" fmla="*/ 1535465 h 5538846"/>
                <a:gd name="connsiteX16" fmla="*/ 1186220 w 1399787"/>
                <a:gd name="connsiteY16" fmla="*/ 1362359 h 5538846"/>
                <a:gd name="connsiteX17" fmla="*/ 1240671 w 1399787"/>
                <a:gd name="connsiteY17" fmla="*/ 1121339 h 5538846"/>
                <a:gd name="connsiteX18" fmla="*/ 1295250 w 1399787"/>
                <a:gd name="connsiteY18" fmla="*/ 893925 h 5538846"/>
                <a:gd name="connsiteX19" fmla="*/ 1360832 w 1399787"/>
                <a:gd name="connsiteY19" fmla="*/ 614128 h 5538846"/>
                <a:gd name="connsiteX20" fmla="*/ 1341519 w 1399787"/>
                <a:gd name="connsiteY20" fmla="*/ 322675 h 5538846"/>
                <a:gd name="connsiteX21" fmla="*/ 1178001 w 1399787"/>
                <a:gd name="connsiteY21" fmla="*/ 0 h 5538846"/>
                <a:gd name="connsiteX0" fmla="*/ 156337 w 1417001"/>
                <a:gd name="connsiteY0" fmla="*/ 5538847 h 5538846"/>
                <a:gd name="connsiteX1" fmla="*/ 17423 w 1417001"/>
                <a:gd name="connsiteY1" fmla="*/ 4885028 h 5538846"/>
                <a:gd name="connsiteX2" fmla="*/ 32200 w 1417001"/>
                <a:gd name="connsiteY2" fmla="*/ 4500329 h 5538846"/>
                <a:gd name="connsiteX3" fmla="*/ 289738 w 1417001"/>
                <a:gd name="connsiteY3" fmla="*/ 4096823 h 5538846"/>
                <a:gd name="connsiteX4" fmla="*/ 407663 w 1417001"/>
                <a:gd name="connsiteY4" fmla="*/ 3800753 h 5538846"/>
                <a:gd name="connsiteX5" fmla="*/ 474442 w 1417001"/>
                <a:gd name="connsiteY5" fmla="*/ 3550996 h 5538846"/>
                <a:gd name="connsiteX6" fmla="*/ 594882 w 1417001"/>
                <a:gd name="connsiteY6" fmla="*/ 3228736 h 5538846"/>
                <a:gd name="connsiteX7" fmla="*/ 655038 w 1417001"/>
                <a:gd name="connsiteY7" fmla="*/ 3064649 h 5538846"/>
                <a:gd name="connsiteX8" fmla="*/ 719829 w 1417001"/>
                <a:gd name="connsiteY8" fmla="*/ 2850843 h 5538846"/>
                <a:gd name="connsiteX9" fmla="*/ 773357 w 1417001"/>
                <a:gd name="connsiteY9" fmla="*/ 2666776 h 5538846"/>
                <a:gd name="connsiteX10" fmla="*/ 808869 w 1417001"/>
                <a:gd name="connsiteY10" fmla="*/ 2467621 h 5538846"/>
                <a:gd name="connsiteX11" fmla="*/ 846762 w 1417001"/>
                <a:gd name="connsiteY11" fmla="*/ 2254558 h 5538846"/>
                <a:gd name="connsiteX12" fmla="*/ 853782 w 1417001"/>
                <a:gd name="connsiteY12" fmla="*/ 2069307 h 5538846"/>
                <a:gd name="connsiteX13" fmla="*/ 892072 w 1417001"/>
                <a:gd name="connsiteY13" fmla="*/ 1904920 h 5538846"/>
                <a:gd name="connsiteX14" fmla="*/ 1044044 w 1417001"/>
                <a:gd name="connsiteY14" fmla="*/ 1725886 h 5538846"/>
                <a:gd name="connsiteX15" fmla="*/ 1135863 w 1417001"/>
                <a:gd name="connsiteY15" fmla="*/ 1535465 h 5538846"/>
                <a:gd name="connsiteX16" fmla="*/ 1203434 w 1417001"/>
                <a:gd name="connsiteY16" fmla="*/ 1362359 h 5538846"/>
                <a:gd name="connsiteX17" fmla="*/ 1257885 w 1417001"/>
                <a:gd name="connsiteY17" fmla="*/ 1121339 h 5538846"/>
                <a:gd name="connsiteX18" fmla="*/ 1312464 w 1417001"/>
                <a:gd name="connsiteY18" fmla="*/ 893925 h 5538846"/>
                <a:gd name="connsiteX19" fmla="*/ 1378046 w 1417001"/>
                <a:gd name="connsiteY19" fmla="*/ 614128 h 5538846"/>
                <a:gd name="connsiteX20" fmla="*/ 1358733 w 1417001"/>
                <a:gd name="connsiteY20" fmla="*/ 322675 h 5538846"/>
                <a:gd name="connsiteX21" fmla="*/ 1195215 w 1417001"/>
                <a:gd name="connsiteY21" fmla="*/ 0 h 5538846"/>
                <a:gd name="connsiteX0" fmla="*/ 146847 w 1407511"/>
                <a:gd name="connsiteY0" fmla="*/ 5538847 h 5538846"/>
                <a:gd name="connsiteX1" fmla="*/ 7933 w 1407511"/>
                <a:gd name="connsiteY1" fmla="*/ 4885028 h 5538846"/>
                <a:gd name="connsiteX2" fmla="*/ 22710 w 1407511"/>
                <a:gd name="connsiteY2" fmla="*/ 4500329 h 5538846"/>
                <a:gd name="connsiteX3" fmla="*/ 69904 w 1407511"/>
                <a:gd name="connsiteY3" fmla="*/ 3992488 h 5538846"/>
                <a:gd name="connsiteX4" fmla="*/ 398173 w 1407511"/>
                <a:gd name="connsiteY4" fmla="*/ 3800753 h 5538846"/>
                <a:gd name="connsiteX5" fmla="*/ 464952 w 1407511"/>
                <a:gd name="connsiteY5" fmla="*/ 3550996 h 5538846"/>
                <a:gd name="connsiteX6" fmla="*/ 585392 w 1407511"/>
                <a:gd name="connsiteY6" fmla="*/ 3228736 h 5538846"/>
                <a:gd name="connsiteX7" fmla="*/ 645548 w 1407511"/>
                <a:gd name="connsiteY7" fmla="*/ 3064649 h 5538846"/>
                <a:gd name="connsiteX8" fmla="*/ 710339 w 1407511"/>
                <a:gd name="connsiteY8" fmla="*/ 2850843 h 5538846"/>
                <a:gd name="connsiteX9" fmla="*/ 763867 w 1407511"/>
                <a:gd name="connsiteY9" fmla="*/ 2666776 h 5538846"/>
                <a:gd name="connsiteX10" fmla="*/ 799379 w 1407511"/>
                <a:gd name="connsiteY10" fmla="*/ 2467621 h 5538846"/>
                <a:gd name="connsiteX11" fmla="*/ 837272 w 1407511"/>
                <a:gd name="connsiteY11" fmla="*/ 2254558 h 5538846"/>
                <a:gd name="connsiteX12" fmla="*/ 844292 w 1407511"/>
                <a:gd name="connsiteY12" fmla="*/ 2069307 h 5538846"/>
                <a:gd name="connsiteX13" fmla="*/ 882582 w 1407511"/>
                <a:gd name="connsiteY13" fmla="*/ 1904920 h 5538846"/>
                <a:gd name="connsiteX14" fmla="*/ 1034554 w 1407511"/>
                <a:gd name="connsiteY14" fmla="*/ 1725886 h 5538846"/>
                <a:gd name="connsiteX15" fmla="*/ 1126373 w 1407511"/>
                <a:gd name="connsiteY15" fmla="*/ 1535465 h 5538846"/>
                <a:gd name="connsiteX16" fmla="*/ 1193944 w 1407511"/>
                <a:gd name="connsiteY16" fmla="*/ 1362359 h 5538846"/>
                <a:gd name="connsiteX17" fmla="*/ 1248395 w 1407511"/>
                <a:gd name="connsiteY17" fmla="*/ 1121339 h 5538846"/>
                <a:gd name="connsiteX18" fmla="*/ 1302974 w 1407511"/>
                <a:gd name="connsiteY18" fmla="*/ 893925 h 5538846"/>
                <a:gd name="connsiteX19" fmla="*/ 1368556 w 1407511"/>
                <a:gd name="connsiteY19" fmla="*/ 614128 h 5538846"/>
                <a:gd name="connsiteX20" fmla="*/ 1349243 w 1407511"/>
                <a:gd name="connsiteY20" fmla="*/ 322675 h 5538846"/>
                <a:gd name="connsiteX21" fmla="*/ 1185725 w 1407511"/>
                <a:gd name="connsiteY21" fmla="*/ 0 h 5538846"/>
                <a:gd name="connsiteX0" fmla="*/ 146847 w 1407511"/>
                <a:gd name="connsiteY0" fmla="*/ 5538847 h 5538846"/>
                <a:gd name="connsiteX1" fmla="*/ 7933 w 1407511"/>
                <a:gd name="connsiteY1" fmla="*/ 4885028 h 5538846"/>
                <a:gd name="connsiteX2" fmla="*/ 22710 w 1407511"/>
                <a:gd name="connsiteY2" fmla="*/ 4500329 h 5538846"/>
                <a:gd name="connsiteX3" fmla="*/ 69904 w 1407511"/>
                <a:gd name="connsiteY3" fmla="*/ 3992488 h 5538846"/>
                <a:gd name="connsiteX4" fmla="*/ 206636 w 1407511"/>
                <a:gd name="connsiteY4" fmla="*/ 3539365 h 5538846"/>
                <a:gd name="connsiteX5" fmla="*/ 464952 w 1407511"/>
                <a:gd name="connsiteY5" fmla="*/ 3550996 h 5538846"/>
                <a:gd name="connsiteX6" fmla="*/ 585392 w 1407511"/>
                <a:gd name="connsiteY6" fmla="*/ 3228736 h 5538846"/>
                <a:gd name="connsiteX7" fmla="*/ 645548 w 1407511"/>
                <a:gd name="connsiteY7" fmla="*/ 3064649 h 5538846"/>
                <a:gd name="connsiteX8" fmla="*/ 710339 w 1407511"/>
                <a:gd name="connsiteY8" fmla="*/ 2850843 h 5538846"/>
                <a:gd name="connsiteX9" fmla="*/ 763867 w 1407511"/>
                <a:gd name="connsiteY9" fmla="*/ 2666776 h 5538846"/>
                <a:gd name="connsiteX10" fmla="*/ 799379 w 1407511"/>
                <a:gd name="connsiteY10" fmla="*/ 2467621 h 5538846"/>
                <a:gd name="connsiteX11" fmla="*/ 837272 w 1407511"/>
                <a:gd name="connsiteY11" fmla="*/ 2254558 h 5538846"/>
                <a:gd name="connsiteX12" fmla="*/ 844292 w 1407511"/>
                <a:gd name="connsiteY12" fmla="*/ 2069307 h 5538846"/>
                <a:gd name="connsiteX13" fmla="*/ 882582 w 1407511"/>
                <a:gd name="connsiteY13" fmla="*/ 1904920 h 5538846"/>
                <a:gd name="connsiteX14" fmla="*/ 1034554 w 1407511"/>
                <a:gd name="connsiteY14" fmla="*/ 1725886 h 5538846"/>
                <a:gd name="connsiteX15" fmla="*/ 1126373 w 1407511"/>
                <a:gd name="connsiteY15" fmla="*/ 1535465 h 5538846"/>
                <a:gd name="connsiteX16" fmla="*/ 1193944 w 1407511"/>
                <a:gd name="connsiteY16" fmla="*/ 1362359 h 5538846"/>
                <a:gd name="connsiteX17" fmla="*/ 1248395 w 1407511"/>
                <a:gd name="connsiteY17" fmla="*/ 1121339 h 5538846"/>
                <a:gd name="connsiteX18" fmla="*/ 1302974 w 1407511"/>
                <a:gd name="connsiteY18" fmla="*/ 893925 h 5538846"/>
                <a:gd name="connsiteX19" fmla="*/ 1368556 w 1407511"/>
                <a:gd name="connsiteY19" fmla="*/ 614128 h 5538846"/>
                <a:gd name="connsiteX20" fmla="*/ 1349243 w 1407511"/>
                <a:gd name="connsiteY20" fmla="*/ 322675 h 5538846"/>
                <a:gd name="connsiteX21" fmla="*/ 1185725 w 1407511"/>
                <a:gd name="connsiteY21" fmla="*/ 0 h 5538846"/>
                <a:gd name="connsiteX0" fmla="*/ 146847 w 1407511"/>
                <a:gd name="connsiteY0" fmla="*/ 5538847 h 5538846"/>
                <a:gd name="connsiteX1" fmla="*/ 7933 w 1407511"/>
                <a:gd name="connsiteY1" fmla="*/ 4885028 h 5538846"/>
                <a:gd name="connsiteX2" fmla="*/ 22710 w 1407511"/>
                <a:gd name="connsiteY2" fmla="*/ 4500329 h 5538846"/>
                <a:gd name="connsiteX3" fmla="*/ 69904 w 1407511"/>
                <a:gd name="connsiteY3" fmla="*/ 3992488 h 5538846"/>
                <a:gd name="connsiteX4" fmla="*/ 206636 w 1407511"/>
                <a:gd name="connsiteY4" fmla="*/ 3539365 h 5538846"/>
                <a:gd name="connsiteX5" fmla="*/ 279565 w 1407511"/>
                <a:gd name="connsiteY5" fmla="*/ 3254993 h 5538846"/>
                <a:gd name="connsiteX6" fmla="*/ 585392 w 1407511"/>
                <a:gd name="connsiteY6" fmla="*/ 3228736 h 5538846"/>
                <a:gd name="connsiteX7" fmla="*/ 645548 w 1407511"/>
                <a:gd name="connsiteY7" fmla="*/ 3064649 h 5538846"/>
                <a:gd name="connsiteX8" fmla="*/ 710339 w 1407511"/>
                <a:gd name="connsiteY8" fmla="*/ 2850843 h 5538846"/>
                <a:gd name="connsiteX9" fmla="*/ 763867 w 1407511"/>
                <a:gd name="connsiteY9" fmla="*/ 2666776 h 5538846"/>
                <a:gd name="connsiteX10" fmla="*/ 799379 w 1407511"/>
                <a:gd name="connsiteY10" fmla="*/ 2467621 h 5538846"/>
                <a:gd name="connsiteX11" fmla="*/ 837272 w 1407511"/>
                <a:gd name="connsiteY11" fmla="*/ 2254558 h 5538846"/>
                <a:gd name="connsiteX12" fmla="*/ 844292 w 1407511"/>
                <a:gd name="connsiteY12" fmla="*/ 2069307 h 5538846"/>
                <a:gd name="connsiteX13" fmla="*/ 882582 w 1407511"/>
                <a:gd name="connsiteY13" fmla="*/ 1904920 h 5538846"/>
                <a:gd name="connsiteX14" fmla="*/ 1034554 w 1407511"/>
                <a:gd name="connsiteY14" fmla="*/ 1725886 h 5538846"/>
                <a:gd name="connsiteX15" fmla="*/ 1126373 w 1407511"/>
                <a:gd name="connsiteY15" fmla="*/ 1535465 h 5538846"/>
                <a:gd name="connsiteX16" fmla="*/ 1193944 w 1407511"/>
                <a:gd name="connsiteY16" fmla="*/ 1362359 h 5538846"/>
                <a:gd name="connsiteX17" fmla="*/ 1248395 w 1407511"/>
                <a:gd name="connsiteY17" fmla="*/ 1121339 h 5538846"/>
                <a:gd name="connsiteX18" fmla="*/ 1302974 w 1407511"/>
                <a:gd name="connsiteY18" fmla="*/ 893925 h 5538846"/>
                <a:gd name="connsiteX19" fmla="*/ 1368556 w 1407511"/>
                <a:gd name="connsiteY19" fmla="*/ 614128 h 5538846"/>
                <a:gd name="connsiteX20" fmla="*/ 1349243 w 1407511"/>
                <a:gd name="connsiteY20" fmla="*/ 322675 h 5538846"/>
                <a:gd name="connsiteX21" fmla="*/ 1185725 w 1407511"/>
                <a:gd name="connsiteY21" fmla="*/ 0 h 5538846"/>
                <a:gd name="connsiteX0" fmla="*/ 146847 w 1407511"/>
                <a:gd name="connsiteY0" fmla="*/ 5538847 h 5538846"/>
                <a:gd name="connsiteX1" fmla="*/ 7933 w 1407511"/>
                <a:gd name="connsiteY1" fmla="*/ 4885028 h 5538846"/>
                <a:gd name="connsiteX2" fmla="*/ 22710 w 1407511"/>
                <a:gd name="connsiteY2" fmla="*/ 4500329 h 5538846"/>
                <a:gd name="connsiteX3" fmla="*/ 69904 w 1407511"/>
                <a:gd name="connsiteY3" fmla="*/ 3992488 h 5538846"/>
                <a:gd name="connsiteX4" fmla="*/ 206636 w 1407511"/>
                <a:gd name="connsiteY4" fmla="*/ 3539365 h 5538846"/>
                <a:gd name="connsiteX5" fmla="*/ 279565 w 1407511"/>
                <a:gd name="connsiteY5" fmla="*/ 3254993 h 5538846"/>
                <a:gd name="connsiteX6" fmla="*/ 362429 w 1407511"/>
                <a:gd name="connsiteY6" fmla="*/ 2948018 h 5538846"/>
                <a:gd name="connsiteX7" fmla="*/ 645548 w 1407511"/>
                <a:gd name="connsiteY7" fmla="*/ 3064649 h 5538846"/>
                <a:gd name="connsiteX8" fmla="*/ 710339 w 1407511"/>
                <a:gd name="connsiteY8" fmla="*/ 2850843 h 5538846"/>
                <a:gd name="connsiteX9" fmla="*/ 763867 w 1407511"/>
                <a:gd name="connsiteY9" fmla="*/ 2666776 h 5538846"/>
                <a:gd name="connsiteX10" fmla="*/ 799379 w 1407511"/>
                <a:gd name="connsiteY10" fmla="*/ 2467621 h 5538846"/>
                <a:gd name="connsiteX11" fmla="*/ 837272 w 1407511"/>
                <a:gd name="connsiteY11" fmla="*/ 2254558 h 5538846"/>
                <a:gd name="connsiteX12" fmla="*/ 844292 w 1407511"/>
                <a:gd name="connsiteY12" fmla="*/ 2069307 h 5538846"/>
                <a:gd name="connsiteX13" fmla="*/ 882582 w 1407511"/>
                <a:gd name="connsiteY13" fmla="*/ 1904920 h 5538846"/>
                <a:gd name="connsiteX14" fmla="*/ 1034554 w 1407511"/>
                <a:gd name="connsiteY14" fmla="*/ 1725886 h 5538846"/>
                <a:gd name="connsiteX15" fmla="*/ 1126373 w 1407511"/>
                <a:gd name="connsiteY15" fmla="*/ 1535465 h 5538846"/>
                <a:gd name="connsiteX16" fmla="*/ 1193944 w 1407511"/>
                <a:gd name="connsiteY16" fmla="*/ 1362359 h 5538846"/>
                <a:gd name="connsiteX17" fmla="*/ 1248395 w 1407511"/>
                <a:gd name="connsiteY17" fmla="*/ 1121339 h 5538846"/>
                <a:gd name="connsiteX18" fmla="*/ 1302974 w 1407511"/>
                <a:gd name="connsiteY18" fmla="*/ 893925 h 5538846"/>
                <a:gd name="connsiteX19" fmla="*/ 1368556 w 1407511"/>
                <a:gd name="connsiteY19" fmla="*/ 614128 h 5538846"/>
                <a:gd name="connsiteX20" fmla="*/ 1349243 w 1407511"/>
                <a:gd name="connsiteY20" fmla="*/ 322675 h 5538846"/>
                <a:gd name="connsiteX21" fmla="*/ 1185725 w 1407511"/>
                <a:gd name="connsiteY21" fmla="*/ 0 h 5538846"/>
                <a:gd name="connsiteX0" fmla="*/ 146847 w 1407511"/>
                <a:gd name="connsiteY0" fmla="*/ 5538847 h 5538846"/>
                <a:gd name="connsiteX1" fmla="*/ 7933 w 1407511"/>
                <a:gd name="connsiteY1" fmla="*/ 4885028 h 5538846"/>
                <a:gd name="connsiteX2" fmla="*/ 22710 w 1407511"/>
                <a:gd name="connsiteY2" fmla="*/ 4500329 h 5538846"/>
                <a:gd name="connsiteX3" fmla="*/ 69904 w 1407511"/>
                <a:gd name="connsiteY3" fmla="*/ 3992488 h 5538846"/>
                <a:gd name="connsiteX4" fmla="*/ 206636 w 1407511"/>
                <a:gd name="connsiteY4" fmla="*/ 3539365 h 5538846"/>
                <a:gd name="connsiteX5" fmla="*/ 279565 w 1407511"/>
                <a:gd name="connsiteY5" fmla="*/ 3254993 h 5538846"/>
                <a:gd name="connsiteX6" fmla="*/ 362429 w 1407511"/>
                <a:gd name="connsiteY6" fmla="*/ 2948018 h 5538846"/>
                <a:gd name="connsiteX7" fmla="*/ 471407 w 1407511"/>
                <a:gd name="connsiteY7" fmla="*/ 2709615 h 5538846"/>
                <a:gd name="connsiteX8" fmla="*/ 710339 w 1407511"/>
                <a:gd name="connsiteY8" fmla="*/ 2850843 h 5538846"/>
                <a:gd name="connsiteX9" fmla="*/ 763867 w 1407511"/>
                <a:gd name="connsiteY9" fmla="*/ 2666776 h 5538846"/>
                <a:gd name="connsiteX10" fmla="*/ 799379 w 1407511"/>
                <a:gd name="connsiteY10" fmla="*/ 2467621 h 5538846"/>
                <a:gd name="connsiteX11" fmla="*/ 837272 w 1407511"/>
                <a:gd name="connsiteY11" fmla="*/ 2254558 h 5538846"/>
                <a:gd name="connsiteX12" fmla="*/ 844292 w 1407511"/>
                <a:gd name="connsiteY12" fmla="*/ 2069307 h 5538846"/>
                <a:gd name="connsiteX13" fmla="*/ 882582 w 1407511"/>
                <a:gd name="connsiteY13" fmla="*/ 1904920 h 5538846"/>
                <a:gd name="connsiteX14" fmla="*/ 1034554 w 1407511"/>
                <a:gd name="connsiteY14" fmla="*/ 1725886 h 5538846"/>
                <a:gd name="connsiteX15" fmla="*/ 1126373 w 1407511"/>
                <a:gd name="connsiteY15" fmla="*/ 1535465 h 5538846"/>
                <a:gd name="connsiteX16" fmla="*/ 1193944 w 1407511"/>
                <a:gd name="connsiteY16" fmla="*/ 1362359 h 5538846"/>
                <a:gd name="connsiteX17" fmla="*/ 1248395 w 1407511"/>
                <a:gd name="connsiteY17" fmla="*/ 1121339 h 5538846"/>
                <a:gd name="connsiteX18" fmla="*/ 1302974 w 1407511"/>
                <a:gd name="connsiteY18" fmla="*/ 893925 h 5538846"/>
                <a:gd name="connsiteX19" fmla="*/ 1368556 w 1407511"/>
                <a:gd name="connsiteY19" fmla="*/ 614128 h 5538846"/>
                <a:gd name="connsiteX20" fmla="*/ 1349243 w 1407511"/>
                <a:gd name="connsiteY20" fmla="*/ 322675 h 5538846"/>
                <a:gd name="connsiteX21" fmla="*/ 1185725 w 1407511"/>
                <a:gd name="connsiteY21" fmla="*/ 0 h 5538846"/>
                <a:gd name="connsiteX0" fmla="*/ 146847 w 1407511"/>
                <a:gd name="connsiteY0" fmla="*/ 5538847 h 5538846"/>
                <a:gd name="connsiteX1" fmla="*/ 7933 w 1407511"/>
                <a:gd name="connsiteY1" fmla="*/ 4885028 h 5538846"/>
                <a:gd name="connsiteX2" fmla="*/ 22710 w 1407511"/>
                <a:gd name="connsiteY2" fmla="*/ 4500329 h 5538846"/>
                <a:gd name="connsiteX3" fmla="*/ 69904 w 1407511"/>
                <a:gd name="connsiteY3" fmla="*/ 3992488 h 5538846"/>
                <a:gd name="connsiteX4" fmla="*/ 206636 w 1407511"/>
                <a:gd name="connsiteY4" fmla="*/ 3539365 h 5538846"/>
                <a:gd name="connsiteX5" fmla="*/ 279565 w 1407511"/>
                <a:gd name="connsiteY5" fmla="*/ 3254993 h 5538846"/>
                <a:gd name="connsiteX6" fmla="*/ 362429 w 1407511"/>
                <a:gd name="connsiteY6" fmla="*/ 2948018 h 5538846"/>
                <a:gd name="connsiteX7" fmla="*/ 471407 w 1407511"/>
                <a:gd name="connsiteY7" fmla="*/ 2709615 h 5538846"/>
                <a:gd name="connsiteX8" fmla="*/ 586235 w 1407511"/>
                <a:gd name="connsiteY8" fmla="*/ 2534101 h 5538846"/>
                <a:gd name="connsiteX9" fmla="*/ 763867 w 1407511"/>
                <a:gd name="connsiteY9" fmla="*/ 2666776 h 5538846"/>
                <a:gd name="connsiteX10" fmla="*/ 799379 w 1407511"/>
                <a:gd name="connsiteY10" fmla="*/ 2467621 h 5538846"/>
                <a:gd name="connsiteX11" fmla="*/ 837272 w 1407511"/>
                <a:gd name="connsiteY11" fmla="*/ 2254558 h 5538846"/>
                <a:gd name="connsiteX12" fmla="*/ 844292 w 1407511"/>
                <a:gd name="connsiteY12" fmla="*/ 2069307 h 5538846"/>
                <a:gd name="connsiteX13" fmla="*/ 882582 w 1407511"/>
                <a:gd name="connsiteY13" fmla="*/ 1904920 h 5538846"/>
                <a:gd name="connsiteX14" fmla="*/ 1034554 w 1407511"/>
                <a:gd name="connsiteY14" fmla="*/ 1725886 h 5538846"/>
                <a:gd name="connsiteX15" fmla="*/ 1126373 w 1407511"/>
                <a:gd name="connsiteY15" fmla="*/ 1535465 h 5538846"/>
                <a:gd name="connsiteX16" fmla="*/ 1193944 w 1407511"/>
                <a:gd name="connsiteY16" fmla="*/ 1362359 h 5538846"/>
                <a:gd name="connsiteX17" fmla="*/ 1248395 w 1407511"/>
                <a:gd name="connsiteY17" fmla="*/ 1121339 h 5538846"/>
                <a:gd name="connsiteX18" fmla="*/ 1302974 w 1407511"/>
                <a:gd name="connsiteY18" fmla="*/ 893925 h 5538846"/>
                <a:gd name="connsiteX19" fmla="*/ 1368556 w 1407511"/>
                <a:gd name="connsiteY19" fmla="*/ 614128 h 5538846"/>
                <a:gd name="connsiteX20" fmla="*/ 1349243 w 1407511"/>
                <a:gd name="connsiteY20" fmla="*/ 322675 h 5538846"/>
                <a:gd name="connsiteX21" fmla="*/ 1185725 w 1407511"/>
                <a:gd name="connsiteY21" fmla="*/ 0 h 5538846"/>
                <a:gd name="connsiteX0" fmla="*/ 146847 w 1407511"/>
                <a:gd name="connsiteY0" fmla="*/ 5538847 h 5538846"/>
                <a:gd name="connsiteX1" fmla="*/ 7933 w 1407511"/>
                <a:gd name="connsiteY1" fmla="*/ 4885028 h 5538846"/>
                <a:gd name="connsiteX2" fmla="*/ 22710 w 1407511"/>
                <a:gd name="connsiteY2" fmla="*/ 4500329 h 5538846"/>
                <a:gd name="connsiteX3" fmla="*/ 69904 w 1407511"/>
                <a:gd name="connsiteY3" fmla="*/ 3992488 h 5538846"/>
                <a:gd name="connsiteX4" fmla="*/ 206636 w 1407511"/>
                <a:gd name="connsiteY4" fmla="*/ 3539365 h 5538846"/>
                <a:gd name="connsiteX5" fmla="*/ 279565 w 1407511"/>
                <a:gd name="connsiteY5" fmla="*/ 3254993 h 5538846"/>
                <a:gd name="connsiteX6" fmla="*/ 362429 w 1407511"/>
                <a:gd name="connsiteY6" fmla="*/ 2948018 h 5538846"/>
                <a:gd name="connsiteX7" fmla="*/ 471407 w 1407511"/>
                <a:gd name="connsiteY7" fmla="*/ 2709615 h 5538846"/>
                <a:gd name="connsiteX8" fmla="*/ 586235 w 1407511"/>
                <a:gd name="connsiteY8" fmla="*/ 2534101 h 5538846"/>
                <a:gd name="connsiteX9" fmla="*/ 651706 w 1407511"/>
                <a:gd name="connsiteY9" fmla="*/ 2334008 h 5538846"/>
                <a:gd name="connsiteX10" fmla="*/ 799379 w 1407511"/>
                <a:gd name="connsiteY10" fmla="*/ 2467621 h 5538846"/>
                <a:gd name="connsiteX11" fmla="*/ 837272 w 1407511"/>
                <a:gd name="connsiteY11" fmla="*/ 2254558 h 5538846"/>
                <a:gd name="connsiteX12" fmla="*/ 844292 w 1407511"/>
                <a:gd name="connsiteY12" fmla="*/ 2069307 h 5538846"/>
                <a:gd name="connsiteX13" fmla="*/ 882582 w 1407511"/>
                <a:gd name="connsiteY13" fmla="*/ 1904920 h 5538846"/>
                <a:gd name="connsiteX14" fmla="*/ 1034554 w 1407511"/>
                <a:gd name="connsiteY14" fmla="*/ 1725886 h 5538846"/>
                <a:gd name="connsiteX15" fmla="*/ 1126373 w 1407511"/>
                <a:gd name="connsiteY15" fmla="*/ 1535465 h 5538846"/>
                <a:gd name="connsiteX16" fmla="*/ 1193944 w 1407511"/>
                <a:gd name="connsiteY16" fmla="*/ 1362359 h 5538846"/>
                <a:gd name="connsiteX17" fmla="*/ 1248395 w 1407511"/>
                <a:gd name="connsiteY17" fmla="*/ 1121339 h 5538846"/>
                <a:gd name="connsiteX18" fmla="*/ 1302974 w 1407511"/>
                <a:gd name="connsiteY18" fmla="*/ 893925 h 5538846"/>
                <a:gd name="connsiteX19" fmla="*/ 1368556 w 1407511"/>
                <a:gd name="connsiteY19" fmla="*/ 614128 h 5538846"/>
                <a:gd name="connsiteX20" fmla="*/ 1349243 w 1407511"/>
                <a:gd name="connsiteY20" fmla="*/ 322675 h 5538846"/>
                <a:gd name="connsiteX21" fmla="*/ 1185725 w 1407511"/>
                <a:gd name="connsiteY21" fmla="*/ 0 h 5538846"/>
                <a:gd name="connsiteX0" fmla="*/ 146847 w 1407511"/>
                <a:gd name="connsiteY0" fmla="*/ 5538847 h 5538846"/>
                <a:gd name="connsiteX1" fmla="*/ 7933 w 1407511"/>
                <a:gd name="connsiteY1" fmla="*/ 4885028 h 5538846"/>
                <a:gd name="connsiteX2" fmla="*/ 22710 w 1407511"/>
                <a:gd name="connsiteY2" fmla="*/ 4500329 h 5538846"/>
                <a:gd name="connsiteX3" fmla="*/ 69904 w 1407511"/>
                <a:gd name="connsiteY3" fmla="*/ 3992488 h 5538846"/>
                <a:gd name="connsiteX4" fmla="*/ 206636 w 1407511"/>
                <a:gd name="connsiteY4" fmla="*/ 3539365 h 5538846"/>
                <a:gd name="connsiteX5" fmla="*/ 279565 w 1407511"/>
                <a:gd name="connsiteY5" fmla="*/ 3254993 h 5538846"/>
                <a:gd name="connsiteX6" fmla="*/ 362429 w 1407511"/>
                <a:gd name="connsiteY6" fmla="*/ 2948018 h 5538846"/>
                <a:gd name="connsiteX7" fmla="*/ 471407 w 1407511"/>
                <a:gd name="connsiteY7" fmla="*/ 2709615 h 5538846"/>
                <a:gd name="connsiteX8" fmla="*/ 586235 w 1407511"/>
                <a:gd name="connsiteY8" fmla="*/ 2534101 h 5538846"/>
                <a:gd name="connsiteX9" fmla="*/ 651706 w 1407511"/>
                <a:gd name="connsiteY9" fmla="*/ 2334008 h 5538846"/>
                <a:gd name="connsiteX10" fmla="*/ 799379 w 1407511"/>
                <a:gd name="connsiteY10" fmla="*/ 2467621 h 5538846"/>
                <a:gd name="connsiteX11" fmla="*/ 837272 w 1407511"/>
                <a:gd name="connsiteY11" fmla="*/ 2254558 h 5538846"/>
                <a:gd name="connsiteX12" fmla="*/ 844292 w 1407511"/>
                <a:gd name="connsiteY12" fmla="*/ 2069307 h 5538846"/>
                <a:gd name="connsiteX13" fmla="*/ 882582 w 1407511"/>
                <a:gd name="connsiteY13" fmla="*/ 1904920 h 5538846"/>
                <a:gd name="connsiteX14" fmla="*/ 1034554 w 1407511"/>
                <a:gd name="connsiteY14" fmla="*/ 1725886 h 5538846"/>
                <a:gd name="connsiteX15" fmla="*/ 1064232 w 1407511"/>
                <a:gd name="connsiteY15" fmla="*/ 1390395 h 5538846"/>
                <a:gd name="connsiteX16" fmla="*/ 1193944 w 1407511"/>
                <a:gd name="connsiteY16" fmla="*/ 1362359 h 5538846"/>
                <a:gd name="connsiteX17" fmla="*/ 1248395 w 1407511"/>
                <a:gd name="connsiteY17" fmla="*/ 1121339 h 5538846"/>
                <a:gd name="connsiteX18" fmla="*/ 1302974 w 1407511"/>
                <a:gd name="connsiteY18" fmla="*/ 893925 h 5538846"/>
                <a:gd name="connsiteX19" fmla="*/ 1368556 w 1407511"/>
                <a:gd name="connsiteY19" fmla="*/ 614128 h 5538846"/>
                <a:gd name="connsiteX20" fmla="*/ 1349243 w 1407511"/>
                <a:gd name="connsiteY20" fmla="*/ 322675 h 5538846"/>
                <a:gd name="connsiteX21" fmla="*/ 1185725 w 1407511"/>
                <a:gd name="connsiteY21" fmla="*/ 0 h 5538846"/>
                <a:gd name="connsiteX0" fmla="*/ 146847 w 1407511"/>
                <a:gd name="connsiteY0" fmla="*/ 5538847 h 5538846"/>
                <a:gd name="connsiteX1" fmla="*/ 7933 w 1407511"/>
                <a:gd name="connsiteY1" fmla="*/ 4885028 h 5538846"/>
                <a:gd name="connsiteX2" fmla="*/ 22710 w 1407511"/>
                <a:gd name="connsiteY2" fmla="*/ 4500329 h 5538846"/>
                <a:gd name="connsiteX3" fmla="*/ 69904 w 1407511"/>
                <a:gd name="connsiteY3" fmla="*/ 3992488 h 5538846"/>
                <a:gd name="connsiteX4" fmla="*/ 206636 w 1407511"/>
                <a:gd name="connsiteY4" fmla="*/ 3539365 h 5538846"/>
                <a:gd name="connsiteX5" fmla="*/ 279565 w 1407511"/>
                <a:gd name="connsiteY5" fmla="*/ 3254993 h 5538846"/>
                <a:gd name="connsiteX6" fmla="*/ 362429 w 1407511"/>
                <a:gd name="connsiteY6" fmla="*/ 2948018 h 5538846"/>
                <a:gd name="connsiteX7" fmla="*/ 471407 w 1407511"/>
                <a:gd name="connsiteY7" fmla="*/ 2709615 h 5538846"/>
                <a:gd name="connsiteX8" fmla="*/ 586235 w 1407511"/>
                <a:gd name="connsiteY8" fmla="*/ 2534101 h 5538846"/>
                <a:gd name="connsiteX9" fmla="*/ 651706 w 1407511"/>
                <a:gd name="connsiteY9" fmla="*/ 2334008 h 5538846"/>
                <a:gd name="connsiteX10" fmla="*/ 799379 w 1407511"/>
                <a:gd name="connsiteY10" fmla="*/ 2467621 h 5538846"/>
                <a:gd name="connsiteX11" fmla="*/ 837272 w 1407511"/>
                <a:gd name="connsiteY11" fmla="*/ 2254558 h 5538846"/>
                <a:gd name="connsiteX12" fmla="*/ 844292 w 1407511"/>
                <a:gd name="connsiteY12" fmla="*/ 2069307 h 5538846"/>
                <a:gd name="connsiteX13" fmla="*/ 882582 w 1407511"/>
                <a:gd name="connsiteY13" fmla="*/ 1904920 h 5538846"/>
                <a:gd name="connsiteX14" fmla="*/ 978385 w 1407511"/>
                <a:gd name="connsiteY14" fmla="*/ 1572803 h 5538846"/>
                <a:gd name="connsiteX15" fmla="*/ 1064232 w 1407511"/>
                <a:gd name="connsiteY15" fmla="*/ 1390395 h 5538846"/>
                <a:gd name="connsiteX16" fmla="*/ 1193944 w 1407511"/>
                <a:gd name="connsiteY16" fmla="*/ 1362359 h 5538846"/>
                <a:gd name="connsiteX17" fmla="*/ 1248395 w 1407511"/>
                <a:gd name="connsiteY17" fmla="*/ 1121339 h 5538846"/>
                <a:gd name="connsiteX18" fmla="*/ 1302974 w 1407511"/>
                <a:gd name="connsiteY18" fmla="*/ 893925 h 5538846"/>
                <a:gd name="connsiteX19" fmla="*/ 1368556 w 1407511"/>
                <a:gd name="connsiteY19" fmla="*/ 614128 h 5538846"/>
                <a:gd name="connsiteX20" fmla="*/ 1349243 w 1407511"/>
                <a:gd name="connsiteY20" fmla="*/ 322675 h 5538846"/>
                <a:gd name="connsiteX21" fmla="*/ 1185725 w 1407511"/>
                <a:gd name="connsiteY21" fmla="*/ 0 h 5538846"/>
                <a:gd name="connsiteX0" fmla="*/ 146847 w 1407511"/>
                <a:gd name="connsiteY0" fmla="*/ 5538847 h 5538846"/>
                <a:gd name="connsiteX1" fmla="*/ 7933 w 1407511"/>
                <a:gd name="connsiteY1" fmla="*/ 4885028 h 5538846"/>
                <a:gd name="connsiteX2" fmla="*/ 22710 w 1407511"/>
                <a:gd name="connsiteY2" fmla="*/ 4500329 h 5538846"/>
                <a:gd name="connsiteX3" fmla="*/ 69904 w 1407511"/>
                <a:gd name="connsiteY3" fmla="*/ 3992488 h 5538846"/>
                <a:gd name="connsiteX4" fmla="*/ 206636 w 1407511"/>
                <a:gd name="connsiteY4" fmla="*/ 3539365 h 5538846"/>
                <a:gd name="connsiteX5" fmla="*/ 279565 w 1407511"/>
                <a:gd name="connsiteY5" fmla="*/ 3254993 h 5538846"/>
                <a:gd name="connsiteX6" fmla="*/ 362429 w 1407511"/>
                <a:gd name="connsiteY6" fmla="*/ 2948018 h 5538846"/>
                <a:gd name="connsiteX7" fmla="*/ 471407 w 1407511"/>
                <a:gd name="connsiteY7" fmla="*/ 2709615 h 5538846"/>
                <a:gd name="connsiteX8" fmla="*/ 586235 w 1407511"/>
                <a:gd name="connsiteY8" fmla="*/ 2534101 h 5538846"/>
                <a:gd name="connsiteX9" fmla="*/ 651706 w 1407511"/>
                <a:gd name="connsiteY9" fmla="*/ 2334008 h 5538846"/>
                <a:gd name="connsiteX10" fmla="*/ 799379 w 1407511"/>
                <a:gd name="connsiteY10" fmla="*/ 2467621 h 5538846"/>
                <a:gd name="connsiteX11" fmla="*/ 837272 w 1407511"/>
                <a:gd name="connsiteY11" fmla="*/ 2254558 h 5538846"/>
                <a:gd name="connsiteX12" fmla="*/ 844292 w 1407511"/>
                <a:gd name="connsiteY12" fmla="*/ 2069307 h 5538846"/>
                <a:gd name="connsiteX13" fmla="*/ 882582 w 1407511"/>
                <a:gd name="connsiteY13" fmla="*/ 1904920 h 5538846"/>
                <a:gd name="connsiteX14" fmla="*/ 978385 w 1407511"/>
                <a:gd name="connsiteY14" fmla="*/ 1572803 h 5538846"/>
                <a:gd name="connsiteX15" fmla="*/ 1064232 w 1407511"/>
                <a:gd name="connsiteY15" fmla="*/ 1390395 h 5538846"/>
                <a:gd name="connsiteX16" fmla="*/ 1140581 w 1407511"/>
                <a:gd name="connsiteY16" fmla="*/ 1231871 h 5538846"/>
                <a:gd name="connsiteX17" fmla="*/ 1248395 w 1407511"/>
                <a:gd name="connsiteY17" fmla="*/ 1121339 h 5538846"/>
                <a:gd name="connsiteX18" fmla="*/ 1302974 w 1407511"/>
                <a:gd name="connsiteY18" fmla="*/ 893925 h 5538846"/>
                <a:gd name="connsiteX19" fmla="*/ 1368556 w 1407511"/>
                <a:gd name="connsiteY19" fmla="*/ 614128 h 5538846"/>
                <a:gd name="connsiteX20" fmla="*/ 1349243 w 1407511"/>
                <a:gd name="connsiteY20" fmla="*/ 322675 h 5538846"/>
                <a:gd name="connsiteX21" fmla="*/ 1185725 w 1407511"/>
                <a:gd name="connsiteY21" fmla="*/ 0 h 5538846"/>
                <a:gd name="connsiteX0" fmla="*/ 146847 w 1407511"/>
                <a:gd name="connsiteY0" fmla="*/ 5538847 h 5538846"/>
                <a:gd name="connsiteX1" fmla="*/ 7933 w 1407511"/>
                <a:gd name="connsiteY1" fmla="*/ 4885028 h 5538846"/>
                <a:gd name="connsiteX2" fmla="*/ 22710 w 1407511"/>
                <a:gd name="connsiteY2" fmla="*/ 4500329 h 5538846"/>
                <a:gd name="connsiteX3" fmla="*/ 69904 w 1407511"/>
                <a:gd name="connsiteY3" fmla="*/ 3992488 h 5538846"/>
                <a:gd name="connsiteX4" fmla="*/ 206636 w 1407511"/>
                <a:gd name="connsiteY4" fmla="*/ 3539365 h 5538846"/>
                <a:gd name="connsiteX5" fmla="*/ 279565 w 1407511"/>
                <a:gd name="connsiteY5" fmla="*/ 3254993 h 5538846"/>
                <a:gd name="connsiteX6" fmla="*/ 362429 w 1407511"/>
                <a:gd name="connsiteY6" fmla="*/ 2948018 h 5538846"/>
                <a:gd name="connsiteX7" fmla="*/ 471407 w 1407511"/>
                <a:gd name="connsiteY7" fmla="*/ 2709615 h 5538846"/>
                <a:gd name="connsiteX8" fmla="*/ 586235 w 1407511"/>
                <a:gd name="connsiteY8" fmla="*/ 2534101 h 5538846"/>
                <a:gd name="connsiteX9" fmla="*/ 651706 w 1407511"/>
                <a:gd name="connsiteY9" fmla="*/ 2334008 h 5538846"/>
                <a:gd name="connsiteX10" fmla="*/ 799379 w 1407511"/>
                <a:gd name="connsiteY10" fmla="*/ 2467621 h 5538846"/>
                <a:gd name="connsiteX11" fmla="*/ 837272 w 1407511"/>
                <a:gd name="connsiteY11" fmla="*/ 2254558 h 5538846"/>
                <a:gd name="connsiteX12" fmla="*/ 844292 w 1407511"/>
                <a:gd name="connsiteY12" fmla="*/ 2069307 h 5538846"/>
                <a:gd name="connsiteX13" fmla="*/ 882582 w 1407511"/>
                <a:gd name="connsiteY13" fmla="*/ 1904920 h 5538846"/>
                <a:gd name="connsiteX14" fmla="*/ 978385 w 1407511"/>
                <a:gd name="connsiteY14" fmla="*/ 1572803 h 5538846"/>
                <a:gd name="connsiteX15" fmla="*/ 1064232 w 1407511"/>
                <a:gd name="connsiteY15" fmla="*/ 1390395 h 5538846"/>
                <a:gd name="connsiteX16" fmla="*/ 1140581 w 1407511"/>
                <a:gd name="connsiteY16" fmla="*/ 1231871 h 5538846"/>
                <a:gd name="connsiteX17" fmla="*/ 1200645 w 1407511"/>
                <a:gd name="connsiteY17" fmla="*/ 1036043 h 5538846"/>
                <a:gd name="connsiteX18" fmla="*/ 1302974 w 1407511"/>
                <a:gd name="connsiteY18" fmla="*/ 893925 h 5538846"/>
                <a:gd name="connsiteX19" fmla="*/ 1368556 w 1407511"/>
                <a:gd name="connsiteY19" fmla="*/ 614128 h 5538846"/>
                <a:gd name="connsiteX20" fmla="*/ 1349243 w 1407511"/>
                <a:gd name="connsiteY20" fmla="*/ 322675 h 5538846"/>
                <a:gd name="connsiteX21" fmla="*/ 1185725 w 1407511"/>
                <a:gd name="connsiteY21" fmla="*/ 0 h 5538846"/>
                <a:gd name="connsiteX0" fmla="*/ 146847 w 1408050"/>
                <a:gd name="connsiteY0" fmla="*/ 5538847 h 5538846"/>
                <a:gd name="connsiteX1" fmla="*/ 7933 w 1408050"/>
                <a:gd name="connsiteY1" fmla="*/ 4885028 h 5538846"/>
                <a:gd name="connsiteX2" fmla="*/ 22710 w 1408050"/>
                <a:gd name="connsiteY2" fmla="*/ 4500329 h 5538846"/>
                <a:gd name="connsiteX3" fmla="*/ 69904 w 1408050"/>
                <a:gd name="connsiteY3" fmla="*/ 3992488 h 5538846"/>
                <a:gd name="connsiteX4" fmla="*/ 206636 w 1408050"/>
                <a:gd name="connsiteY4" fmla="*/ 3539365 h 5538846"/>
                <a:gd name="connsiteX5" fmla="*/ 279565 w 1408050"/>
                <a:gd name="connsiteY5" fmla="*/ 3254993 h 5538846"/>
                <a:gd name="connsiteX6" fmla="*/ 362429 w 1408050"/>
                <a:gd name="connsiteY6" fmla="*/ 2948018 h 5538846"/>
                <a:gd name="connsiteX7" fmla="*/ 471407 w 1408050"/>
                <a:gd name="connsiteY7" fmla="*/ 2709615 h 5538846"/>
                <a:gd name="connsiteX8" fmla="*/ 586235 w 1408050"/>
                <a:gd name="connsiteY8" fmla="*/ 2534101 h 5538846"/>
                <a:gd name="connsiteX9" fmla="*/ 651706 w 1408050"/>
                <a:gd name="connsiteY9" fmla="*/ 2334008 h 5538846"/>
                <a:gd name="connsiteX10" fmla="*/ 799379 w 1408050"/>
                <a:gd name="connsiteY10" fmla="*/ 2467621 h 5538846"/>
                <a:gd name="connsiteX11" fmla="*/ 837272 w 1408050"/>
                <a:gd name="connsiteY11" fmla="*/ 2254558 h 5538846"/>
                <a:gd name="connsiteX12" fmla="*/ 844292 w 1408050"/>
                <a:gd name="connsiteY12" fmla="*/ 2069307 h 5538846"/>
                <a:gd name="connsiteX13" fmla="*/ 882582 w 1408050"/>
                <a:gd name="connsiteY13" fmla="*/ 1904920 h 5538846"/>
                <a:gd name="connsiteX14" fmla="*/ 978385 w 1408050"/>
                <a:gd name="connsiteY14" fmla="*/ 1572803 h 5538846"/>
                <a:gd name="connsiteX15" fmla="*/ 1064232 w 1408050"/>
                <a:gd name="connsiteY15" fmla="*/ 1390395 h 5538846"/>
                <a:gd name="connsiteX16" fmla="*/ 1140581 w 1408050"/>
                <a:gd name="connsiteY16" fmla="*/ 1231871 h 5538846"/>
                <a:gd name="connsiteX17" fmla="*/ 1200645 w 1408050"/>
                <a:gd name="connsiteY17" fmla="*/ 1036043 h 5538846"/>
                <a:gd name="connsiteX18" fmla="*/ 1291391 w 1408050"/>
                <a:gd name="connsiteY18" fmla="*/ 856747 h 5538846"/>
                <a:gd name="connsiteX19" fmla="*/ 1368556 w 1408050"/>
                <a:gd name="connsiteY19" fmla="*/ 614128 h 5538846"/>
                <a:gd name="connsiteX20" fmla="*/ 1349243 w 1408050"/>
                <a:gd name="connsiteY20" fmla="*/ 322675 h 5538846"/>
                <a:gd name="connsiteX21" fmla="*/ 1185725 w 1408050"/>
                <a:gd name="connsiteY21" fmla="*/ 0 h 5538846"/>
                <a:gd name="connsiteX0" fmla="*/ 146847 w 1421911"/>
                <a:gd name="connsiteY0" fmla="*/ 5538847 h 5538846"/>
                <a:gd name="connsiteX1" fmla="*/ 7933 w 1421911"/>
                <a:gd name="connsiteY1" fmla="*/ 4885028 h 5538846"/>
                <a:gd name="connsiteX2" fmla="*/ 22710 w 1421911"/>
                <a:gd name="connsiteY2" fmla="*/ 4500329 h 5538846"/>
                <a:gd name="connsiteX3" fmla="*/ 69904 w 1421911"/>
                <a:gd name="connsiteY3" fmla="*/ 3992488 h 5538846"/>
                <a:gd name="connsiteX4" fmla="*/ 206636 w 1421911"/>
                <a:gd name="connsiteY4" fmla="*/ 3539365 h 5538846"/>
                <a:gd name="connsiteX5" fmla="*/ 279565 w 1421911"/>
                <a:gd name="connsiteY5" fmla="*/ 3254993 h 5538846"/>
                <a:gd name="connsiteX6" fmla="*/ 362429 w 1421911"/>
                <a:gd name="connsiteY6" fmla="*/ 2948018 h 5538846"/>
                <a:gd name="connsiteX7" fmla="*/ 471407 w 1421911"/>
                <a:gd name="connsiteY7" fmla="*/ 2709615 h 5538846"/>
                <a:gd name="connsiteX8" fmla="*/ 586235 w 1421911"/>
                <a:gd name="connsiteY8" fmla="*/ 2534101 h 5538846"/>
                <a:gd name="connsiteX9" fmla="*/ 651706 w 1421911"/>
                <a:gd name="connsiteY9" fmla="*/ 2334008 h 5538846"/>
                <a:gd name="connsiteX10" fmla="*/ 799379 w 1421911"/>
                <a:gd name="connsiteY10" fmla="*/ 2467621 h 5538846"/>
                <a:gd name="connsiteX11" fmla="*/ 837272 w 1421911"/>
                <a:gd name="connsiteY11" fmla="*/ 2254558 h 5538846"/>
                <a:gd name="connsiteX12" fmla="*/ 844292 w 1421911"/>
                <a:gd name="connsiteY12" fmla="*/ 2069307 h 5538846"/>
                <a:gd name="connsiteX13" fmla="*/ 882582 w 1421911"/>
                <a:gd name="connsiteY13" fmla="*/ 1904920 h 5538846"/>
                <a:gd name="connsiteX14" fmla="*/ 978385 w 1421911"/>
                <a:gd name="connsiteY14" fmla="*/ 1572803 h 5538846"/>
                <a:gd name="connsiteX15" fmla="*/ 1064232 w 1421911"/>
                <a:gd name="connsiteY15" fmla="*/ 1390395 h 5538846"/>
                <a:gd name="connsiteX16" fmla="*/ 1140581 w 1421911"/>
                <a:gd name="connsiteY16" fmla="*/ 1231871 h 5538846"/>
                <a:gd name="connsiteX17" fmla="*/ 1200645 w 1421911"/>
                <a:gd name="connsiteY17" fmla="*/ 1036043 h 5538846"/>
                <a:gd name="connsiteX18" fmla="*/ 1291391 w 1421911"/>
                <a:gd name="connsiteY18" fmla="*/ 856747 h 5538846"/>
                <a:gd name="connsiteX19" fmla="*/ 1368556 w 1421911"/>
                <a:gd name="connsiteY19" fmla="*/ 614128 h 5538846"/>
                <a:gd name="connsiteX20" fmla="*/ 1368210 w 1421911"/>
                <a:gd name="connsiteY20" fmla="*/ 288431 h 5538846"/>
                <a:gd name="connsiteX21" fmla="*/ 1185725 w 1421911"/>
                <a:gd name="connsiteY21" fmla="*/ 0 h 5538846"/>
                <a:gd name="connsiteX0" fmla="*/ 146847 w 1421911"/>
                <a:gd name="connsiteY0" fmla="*/ 5538847 h 5538846"/>
                <a:gd name="connsiteX1" fmla="*/ 7933 w 1421911"/>
                <a:gd name="connsiteY1" fmla="*/ 4885028 h 5538846"/>
                <a:gd name="connsiteX2" fmla="*/ 22710 w 1421911"/>
                <a:gd name="connsiteY2" fmla="*/ 4500329 h 5538846"/>
                <a:gd name="connsiteX3" fmla="*/ 69904 w 1421911"/>
                <a:gd name="connsiteY3" fmla="*/ 3992488 h 5538846"/>
                <a:gd name="connsiteX4" fmla="*/ 206636 w 1421911"/>
                <a:gd name="connsiteY4" fmla="*/ 3539365 h 5538846"/>
                <a:gd name="connsiteX5" fmla="*/ 279565 w 1421911"/>
                <a:gd name="connsiteY5" fmla="*/ 3254993 h 5538846"/>
                <a:gd name="connsiteX6" fmla="*/ 362429 w 1421911"/>
                <a:gd name="connsiteY6" fmla="*/ 2948018 h 5538846"/>
                <a:gd name="connsiteX7" fmla="*/ 471407 w 1421911"/>
                <a:gd name="connsiteY7" fmla="*/ 2709615 h 5538846"/>
                <a:gd name="connsiteX8" fmla="*/ 586235 w 1421911"/>
                <a:gd name="connsiteY8" fmla="*/ 2534101 h 5538846"/>
                <a:gd name="connsiteX9" fmla="*/ 651706 w 1421911"/>
                <a:gd name="connsiteY9" fmla="*/ 2334008 h 5538846"/>
                <a:gd name="connsiteX10" fmla="*/ 799379 w 1421911"/>
                <a:gd name="connsiteY10" fmla="*/ 2467621 h 5538846"/>
                <a:gd name="connsiteX11" fmla="*/ 837272 w 1421911"/>
                <a:gd name="connsiteY11" fmla="*/ 2254558 h 5538846"/>
                <a:gd name="connsiteX12" fmla="*/ 844292 w 1421911"/>
                <a:gd name="connsiteY12" fmla="*/ 2069307 h 5538846"/>
                <a:gd name="connsiteX13" fmla="*/ 882582 w 1421911"/>
                <a:gd name="connsiteY13" fmla="*/ 1904920 h 5538846"/>
                <a:gd name="connsiteX14" fmla="*/ 978385 w 1421911"/>
                <a:gd name="connsiteY14" fmla="*/ 1572803 h 5538846"/>
                <a:gd name="connsiteX15" fmla="*/ 1064232 w 1421911"/>
                <a:gd name="connsiteY15" fmla="*/ 1390395 h 5538846"/>
                <a:gd name="connsiteX16" fmla="*/ 1140581 w 1421911"/>
                <a:gd name="connsiteY16" fmla="*/ 1231871 h 5538846"/>
                <a:gd name="connsiteX17" fmla="*/ 1200645 w 1421911"/>
                <a:gd name="connsiteY17" fmla="*/ 1036043 h 5538846"/>
                <a:gd name="connsiteX18" fmla="*/ 1291391 w 1421911"/>
                <a:gd name="connsiteY18" fmla="*/ 856747 h 5538846"/>
                <a:gd name="connsiteX19" fmla="*/ 1368556 w 1421911"/>
                <a:gd name="connsiteY19" fmla="*/ 614128 h 5538846"/>
                <a:gd name="connsiteX20" fmla="*/ 1368210 w 1421911"/>
                <a:gd name="connsiteY20" fmla="*/ 288431 h 5538846"/>
                <a:gd name="connsiteX21" fmla="*/ 1185725 w 1421911"/>
                <a:gd name="connsiteY21" fmla="*/ 0 h 5538846"/>
                <a:gd name="connsiteX0" fmla="*/ 146847 w 1421911"/>
                <a:gd name="connsiteY0" fmla="*/ 5378824 h 5378823"/>
                <a:gd name="connsiteX1" fmla="*/ 7933 w 1421911"/>
                <a:gd name="connsiteY1" fmla="*/ 4725005 h 5378823"/>
                <a:gd name="connsiteX2" fmla="*/ 22710 w 1421911"/>
                <a:gd name="connsiteY2" fmla="*/ 4340306 h 5378823"/>
                <a:gd name="connsiteX3" fmla="*/ 69904 w 1421911"/>
                <a:gd name="connsiteY3" fmla="*/ 3832465 h 5378823"/>
                <a:gd name="connsiteX4" fmla="*/ 206636 w 1421911"/>
                <a:gd name="connsiteY4" fmla="*/ 3379342 h 5378823"/>
                <a:gd name="connsiteX5" fmla="*/ 279565 w 1421911"/>
                <a:gd name="connsiteY5" fmla="*/ 3094970 h 5378823"/>
                <a:gd name="connsiteX6" fmla="*/ 362429 w 1421911"/>
                <a:gd name="connsiteY6" fmla="*/ 2787995 h 5378823"/>
                <a:gd name="connsiteX7" fmla="*/ 471407 w 1421911"/>
                <a:gd name="connsiteY7" fmla="*/ 2549592 h 5378823"/>
                <a:gd name="connsiteX8" fmla="*/ 586235 w 1421911"/>
                <a:gd name="connsiteY8" fmla="*/ 2374078 h 5378823"/>
                <a:gd name="connsiteX9" fmla="*/ 651706 w 1421911"/>
                <a:gd name="connsiteY9" fmla="*/ 2173985 h 5378823"/>
                <a:gd name="connsiteX10" fmla="*/ 799379 w 1421911"/>
                <a:gd name="connsiteY10" fmla="*/ 2307598 h 5378823"/>
                <a:gd name="connsiteX11" fmla="*/ 837272 w 1421911"/>
                <a:gd name="connsiteY11" fmla="*/ 2094535 h 5378823"/>
                <a:gd name="connsiteX12" fmla="*/ 844292 w 1421911"/>
                <a:gd name="connsiteY12" fmla="*/ 1909284 h 5378823"/>
                <a:gd name="connsiteX13" fmla="*/ 882582 w 1421911"/>
                <a:gd name="connsiteY13" fmla="*/ 1744897 h 5378823"/>
                <a:gd name="connsiteX14" fmla="*/ 978385 w 1421911"/>
                <a:gd name="connsiteY14" fmla="*/ 1412780 h 5378823"/>
                <a:gd name="connsiteX15" fmla="*/ 1064232 w 1421911"/>
                <a:gd name="connsiteY15" fmla="*/ 1230372 h 5378823"/>
                <a:gd name="connsiteX16" fmla="*/ 1140581 w 1421911"/>
                <a:gd name="connsiteY16" fmla="*/ 1071848 h 5378823"/>
                <a:gd name="connsiteX17" fmla="*/ 1200645 w 1421911"/>
                <a:gd name="connsiteY17" fmla="*/ 876020 h 5378823"/>
                <a:gd name="connsiteX18" fmla="*/ 1291391 w 1421911"/>
                <a:gd name="connsiteY18" fmla="*/ 696724 h 5378823"/>
                <a:gd name="connsiteX19" fmla="*/ 1368556 w 1421911"/>
                <a:gd name="connsiteY19" fmla="*/ 454105 h 5378823"/>
                <a:gd name="connsiteX20" fmla="*/ 1368210 w 1421911"/>
                <a:gd name="connsiteY20" fmla="*/ 128408 h 5378823"/>
                <a:gd name="connsiteX21" fmla="*/ 1269462 w 1421911"/>
                <a:gd name="connsiteY21" fmla="*/ -1 h 5378823"/>
                <a:gd name="connsiteX0" fmla="*/ 146847 w 1466049"/>
                <a:gd name="connsiteY0" fmla="*/ 5378824 h 5378823"/>
                <a:gd name="connsiteX1" fmla="*/ 7933 w 1466049"/>
                <a:gd name="connsiteY1" fmla="*/ 4725005 h 5378823"/>
                <a:gd name="connsiteX2" fmla="*/ 22710 w 1466049"/>
                <a:gd name="connsiteY2" fmla="*/ 4340306 h 5378823"/>
                <a:gd name="connsiteX3" fmla="*/ 69904 w 1466049"/>
                <a:gd name="connsiteY3" fmla="*/ 3832465 h 5378823"/>
                <a:gd name="connsiteX4" fmla="*/ 206636 w 1466049"/>
                <a:gd name="connsiteY4" fmla="*/ 3379342 h 5378823"/>
                <a:gd name="connsiteX5" fmla="*/ 279565 w 1466049"/>
                <a:gd name="connsiteY5" fmla="*/ 3094970 h 5378823"/>
                <a:gd name="connsiteX6" fmla="*/ 362429 w 1466049"/>
                <a:gd name="connsiteY6" fmla="*/ 2787995 h 5378823"/>
                <a:gd name="connsiteX7" fmla="*/ 471407 w 1466049"/>
                <a:gd name="connsiteY7" fmla="*/ 2549592 h 5378823"/>
                <a:gd name="connsiteX8" fmla="*/ 586235 w 1466049"/>
                <a:gd name="connsiteY8" fmla="*/ 2374078 h 5378823"/>
                <a:gd name="connsiteX9" fmla="*/ 651706 w 1466049"/>
                <a:gd name="connsiteY9" fmla="*/ 2173985 h 5378823"/>
                <a:gd name="connsiteX10" fmla="*/ 799379 w 1466049"/>
                <a:gd name="connsiteY10" fmla="*/ 2307598 h 5378823"/>
                <a:gd name="connsiteX11" fmla="*/ 837272 w 1466049"/>
                <a:gd name="connsiteY11" fmla="*/ 2094535 h 5378823"/>
                <a:gd name="connsiteX12" fmla="*/ 844292 w 1466049"/>
                <a:gd name="connsiteY12" fmla="*/ 1909284 h 5378823"/>
                <a:gd name="connsiteX13" fmla="*/ 882582 w 1466049"/>
                <a:gd name="connsiteY13" fmla="*/ 1744897 h 5378823"/>
                <a:gd name="connsiteX14" fmla="*/ 978385 w 1466049"/>
                <a:gd name="connsiteY14" fmla="*/ 1412780 h 5378823"/>
                <a:gd name="connsiteX15" fmla="*/ 1064232 w 1466049"/>
                <a:gd name="connsiteY15" fmla="*/ 1230372 h 5378823"/>
                <a:gd name="connsiteX16" fmla="*/ 1140581 w 1466049"/>
                <a:gd name="connsiteY16" fmla="*/ 1071848 h 5378823"/>
                <a:gd name="connsiteX17" fmla="*/ 1200645 w 1466049"/>
                <a:gd name="connsiteY17" fmla="*/ 876020 h 5378823"/>
                <a:gd name="connsiteX18" fmla="*/ 1291391 w 1466049"/>
                <a:gd name="connsiteY18" fmla="*/ 696724 h 5378823"/>
                <a:gd name="connsiteX19" fmla="*/ 1368556 w 1466049"/>
                <a:gd name="connsiteY19" fmla="*/ 454105 h 5378823"/>
                <a:gd name="connsiteX20" fmla="*/ 1423147 w 1466049"/>
                <a:gd name="connsiteY20" fmla="*/ 318300 h 5378823"/>
                <a:gd name="connsiteX21" fmla="*/ 1269462 w 1466049"/>
                <a:gd name="connsiteY21" fmla="*/ -1 h 5378823"/>
                <a:gd name="connsiteX0" fmla="*/ 146847 w 1466049"/>
                <a:gd name="connsiteY0" fmla="*/ 5207485 h 5207484"/>
                <a:gd name="connsiteX1" fmla="*/ 7933 w 1466049"/>
                <a:gd name="connsiteY1" fmla="*/ 4553666 h 5207484"/>
                <a:gd name="connsiteX2" fmla="*/ 22710 w 1466049"/>
                <a:gd name="connsiteY2" fmla="*/ 4168967 h 5207484"/>
                <a:gd name="connsiteX3" fmla="*/ 69904 w 1466049"/>
                <a:gd name="connsiteY3" fmla="*/ 3661126 h 5207484"/>
                <a:gd name="connsiteX4" fmla="*/ 206636 w 1466049"/>
                <a:gd name="connsiteY4" fmla="*/ 3208003 h 5207484"/>
                <a:gd name="connsiteX5" fmla="*/ 279565 w 1466049"/>
                <a:gd name="connsiteY5" fmla="*/ 2923631 h 5207484"/>
                <a:gd name="connsiteX6" fmla="*/ 362429 w 1466049"/>
                <a:gd name="connsiteY6" fmla="*/ 2616656 h 5207484"/>
                <a:gd name="connsiteX7" fmla="*/ 471407 w 1466049"/>
                <a:gd name="connsiteY7" fmla="*/ 2378253 h 5207484"/>
                <a:gd name="connsiteX8" fmla="*/ 586235 w 1466049"/>
                <a:gd name="connsiteY8" fmla="*/ 2202739 h 5207484"/>
                <a:gd name="connsiteX9" fmla="*/ 651706 w 1466049"/>
                <a:gd name="connsiteY9" fmla="*/ 2002646 h 5207484"/>
                <a:gd name="connsiteX10" fmla="*/ 799379 w 1466049"/>
                <a:gd name="connsiteY10" fmla="*/ 2136259 h 5207484"/>
                <a:gd name="connsiteX11" fmla="*/ 837272 w 1466049"/>
                <a:gd name="connsiteY11" fmla="*/ 1923196 h 5207484"/>
                <a:gd name="connsiteX12" fmla="*/ 844292 w 1466049"/>
                <a:gd name="connsiteY12" fmla="*/ 1737945 h 5207484"/>
                <a:gd name="connsiteX13" fmla="*/ 882582 w 1466049"/>
                <a:gd name="connsiteY13" fmla="*/ 1573558 h 5207484"/>
                <a:gd name="connsiteX14" fmla="*/ 978385 w 1466049"/>
                <a:gd name="connsiteY14" fmla="*/ 1241441 h 5207484"/>
                <a:gd name="connsiteX15" fmla="*/ 1064232 w 1466049"/>
                <a:gd name="connsiteY15" fmla="*/ 1059033 h 5207484"/>
                <a:gd name="connsiteX16" fmla="*/ 1140581 w 1466049"/>
                <a:gd name="connsiteY16" fmla="*/ 900509 h 5207484"/>
                <a:gd name="connsiteX17" fmla="*/ 1200645 w 1466049"/>
                <a:gd name="connsiteY17" fmla="*/ 704681 h 5207484"/>
                <a:gd name="connsiteX18" fmla="*/ 1291391 w 1466049"/>
                <a:gd name="connsiteY18" fmla="*/ 525385 h 5207484"/>
                <a:gd name="connsiteX19" fmla="*/ 1368556 w 1466049"/>
                <a:gd name="connsiteY19" fmla="*/ 282766 h 5207484"/>
                <a:gd name="connsiteX20" fmla="*/ 1423147 w 1466049"/>
                <a:gd name="connsiteY20" fmla="*/ 146961 h 5207484"/>
                <a:gd name="connsiteX21" fmla="*/ 1390599 w 1466049"/>
                <a:gd name="connsiteY21" fmla="*/ 0 h 5207484"/>
                <a:gd name="connsiteX0" fmla="*/ 146847 w 1462150"/>
                <a:gd name="connsiteY0" fmla="*/ 5207485 h 5207484"/>
                <a:gd name="connsiteX1" fmla="*/ 7933 w 1462150"/>
                <a:gd name="connsiteY1" fmla="*/ 4553666 h 5207484"/>
                <a:gd name="connsiteX2" fmla="*/ 22710 w 1462150"/>
                <a:gd name="connsiteY2" fmla="*/ 4168967 h 5207484"/>
                <a:gd name="connsiteX3" fmla="*/ 69904 w 1462150"/>
                <a:gd name="connsiteY3" fmla="*/ 3661126 h 5207484"/>
                <a:gd name="connsiteX4" fmla="*/ 206636 w 1462150"/>
                <a:gd name="connsiteY4" fmla="*/ 3208003 h 5207484"/>
                <a:gd name="connsiteX5" fmla="*/ 279565 w 1462150"/>
                <a:gd name="connsiteY5" fmla="*/ 2923631 h 5207484"/>
                <a:gd name="connsiteX6" fmla="*/ 362429 w 1462150"/>
                <a:gd name="connsiteY6" fmla="*/ 2616656 h 5207484"/>
                <a:gd name="connsiteX7" fmla="*/ 471407 w 1462150"/>
                <a:gd name="connsiteY7" fmla="*/ 2378253 h 5207484"/>
                <a:gd name="connsiteX8" fmla="*/ 586235 w 1462150"/>
                <a:gd name="connsiteY8" fmla="*/ 2202739 h 5207484"/>
                <a:gd name="connsiteX9" fmla="*/ 651706 w 1462150"/>
                <a:gd name="connsiteY9" fmla="*/ 2002646 h 5207484"/>
                <a:gd name="connsiteX10" fmla="*/ 799379 w 1462150"/>
                <a:gd name="connsiteY10" fmla="*/ 2136259 h 5207484"/>
                <a:gd name="connsiteX11" fmla="*/ 837272 w 1462150"/>
                <a:gd name="connsiteY11" fmla="*/ 1923196 h 5207484"/>
                <a:gd name="connsiteX12" fmla="*/ 844292 w 1462150"/>
                <a:gd name="connsiteY12" fmla="*/ 1737945 h 5207484"/>
                <a:gd name="connsiteX13" fmla="*/ 882582 w 1462150"/>
                <a:gd name="connsiteY13" fmla="*/ 1573558 h 5207484"/>
                <a:gd name="connsiteX14" fmla="*/ 978385 w 1462150"/>
                <a:gd name="connsiteY14" fmla="*/ 1241441 h 5207484"/>
                <a:gd name="connsiteX15" fmla="*/ 1064232 w 1462150"/>
                <a:gd name="connsiteY15" fmla="*/ 1059033 h 5207484"/>
                <a:gd name="connsiteX16" fmla="*/ 1140581 w 1462150"/>
                <a:gd name="connsiteY16" fmla="*/ 900509 h 5207484"/>
                <a:gd name="connsiteX17" fmla="*/ 1200645 w 1462150"/>
                <a:gd name="connsiteY17" fmla="*/ 704681 h 5207484"/>
                <a:gd name="connsiteX18" fmla="*/ 1291391 w 1462150"/>
                <a:gd name="connsiteY18" fmla="*/ 525385 h 5207484"/>
                <a:gd name="connsiteX19" fmla="*/ 1345369 w 1462150"/>
                <a:gd name="connsiteY19" fmla="*/ 357823 h 5207484"/>
                <a:gd name="connsiteX20" fmla="*/ 1423147 w 1462150"/>
                <a:gd name="connsiteY20" fmla="*/ 146961 h 5207484"/>
                <a:gd name="connsiteX21" fmla="*/ 1390599 w 1462150"/>
                <a:gd name="connsiteY21" fmla="*/ 0 h 5207484"/>
                <a:gd name="connsiteX0" fmla="*/ 146847 w 1440619"/>
                <a:gd name="connsiteY0" fmla="*/ 5207485 h 5207484"/>
                <a:gd name="connsiteX1" fmla="*/ 7933 w 1440619"/>
                <a:gd name="connsiteY1" fmla="*/ 4553666 h 5207484"/>
                <a:gd name="connsiteX2" fmla="*/ 22710 w 1440619"/>
                <a:gd name="connsiteY2" fmla="*/ 4168967 h 5207484"/>
                <a:gd name="connsiteX3" fmla="*/ 69904 w 1440619"/>
                <a:gd name="connsiteY3" fmla="*/ 3661126 h 5207484"/>
                <a:gd name="connsiteX4" fmla="*/ 206636 w 1440619"/>
                <a:gd name="connsiteY4" fmla="*/ 3208003 h 5207484"/>
                <a:gd name="connsiteX5" fmla="*/ 279565 w 1440619"/>
                <a:gd name="connsiteY5" fmla="*/ 2923631 h 5207484"/>
                <a:gd name="connsiteX6" fmla="*/ 362429 w 1440619"/>
                <a:gd name="connsiteY6" fmla="*/ 2616656 h 5207484"/>
                <a:gd name="connsiteX7" fmla="*/ 471407 w 1440619"/>
                <a:gd name="connsiteY7" fmla="*/ 2378253 h 5207484"/>
                <a:gd name="connsiteX8" fmla="*/ 586235 w 1440619"/>
                <a:gd name="connsiteY8" fmla="*/ 2202739 h 5207484"/>
                <a:gd name="connsiteX9" fmla="*/ 651706 w 1440619"/>
                <a:gd name="connsiteY9" fmla="*/ 2002646 h 5207484"/>
                <a:gd name="connsiteX10" fmla="*/ 799379 w 1440619"/>
                <a:gd name="connsiteY10" fmla="*/ 2136259 h 5207484"/>
                <a:gd name="connsiteX11" fmla="*/ 837272 w 1440619"/>
                <a:gd name="connsiteY11" fmla="*/ 1923196 h 5207484"/>
                <a:gd name="connsiteX12" fmla="*/ 844292 w 1440619"/>
                <a:gd name="connsiteY12" fmla="*/ 1737945 h 5207484"/>
                <a:gd name="connsiteX13" fmla="*/ 882582 w 1440619"/>
                <a:gd name="connsiteY13" fmla="*/ 1573558 h 5207484"/>
                <a:gd name="connsiteX14" fmla="*/ 978385 w 1440619"/>
                <a:gd name="connsiteY14" fmla="*/ 1241441 h 5207484"/>
                <a:gd name="connsiteX15" fmla="*/ 1064232 w 1440619"/>
                <a:gd name="connsiteY15" fmla="*/ 1059033 h 5207484"/>
                <a:gd name="connsiteX16" fmla="*/ 1140581 w 1440619"/>
                <a:gd name="connsiteY16" fmla="*/ 900509 h 5207484"/>
                <a:gd name="connsiteX17" fmla="*/ 1200645 w 1440619"/>
                <a:gd name="connsiteY17" fmla="*/ 704681 h 5207484"/>
                <a:gd name="connsiteX18" fmla="*/ 1291391 w 1440619"/>
                <a:gd name="connsiteY18" fmla="*/ 525385 h 5207484"/>
                <a:gd name="connsiteX19" fmla="*/ 1345369 w 1440619"/>
                <a:gd name="connsiteY19" fmla="*/ 357823 h 5207484"/>
                <a:gd name="connsiteX20" fmla="*/ 1423147 w 1440619"/>
                <a:gd name="connsiteY20" fmla="*/ 146961 h 5207484"/>
                <a:gd name="connsiteX21" fmla="*/ 1390599 w 1440619"/>
                <a:gd name="connsiteY21" fmla="*/ 0 h 5207484"/>
                <a:gd name="connsiteX0" fmla="*/ 146847 w 1440619"/>
                <a:gd name="connsiteY0" fmla="*/ 5207485 h 5207484"/>
                <a:gd name="connsiteX1" fmla="*/ 7933 w 1440619"/>
                <a:gd name="connsiteY1" fmla="*/ 4553666 h 5207484"/>
                <a:gd name="connsiteX2" fmla="*/ 22710 w 1440619"/>
                <a:gd name="connsiteY2" fmla="*/ 4168967 h 5207484"/>
                <a:gd name="connsiteX3" fmla="*/ 69904 w 1440619"/>
                <a:gd name="connsiteY3" fmla="*/ 3661126 h 5207484"/>
                <a:gd name="connsiteX4" fmla="*/ 206636 w 1440619"/>
                <a:gd name="connsiteY4" fmla="*/ 3208003 h 5207484"/>
                <a:gd name="connsiteX5" fmla="*/ 279565 w 1440619"/>
                <a:gd name="connsiteY5" fmla="*/ 2923631 h 5207484"/>
                <a:gd name="connsiteX6" fmla="*/ 362429 w 1440619"/>
                <a:gd name="connsiteY6" fmla="*/ 2616656 h 5207484"/>
                <a:gd name="connsiteX7" fmla="*/ 471407 w 1440619"/>
                <a:gd name="connsiteY7" fmla="*/ 2378253 h 5207484"/>
                <a:gd name="connsiteX8" fmla="*/ 586235 w 1440619"/>
                <a:gd name="connsiteY8" fmla="*/ 2202739 h 5207484"/>
                <a:gd name="connsiteX9" fmla="*/ 651706 w 1440619"/>
                <a:gd name="connsiteY9" fmla="*/ 2002646 h 5207484"/>
                <a:gd name="connsiteX10" fmla="*/ 799379 w 1440619"/>
                <a:gd name="connsiteY10" fmla="*/ 2136259 h 5207484"/>
                <a:gd name="connsiteX11" fmla="*/ 837272 w 1440619"/>
                <a:gd name="connsiteY11" fmla="*/ 1923196 h 5207484"/>
                <a:gd name="connsiteX12" fmla="*/ 844292 w 1440619"/>
                <a:gd name="connsiteY12" fmla="*/ 1737945 h 5207484"/>
                <a:gd name="connsiteX13" fmla="*/ 882582 w 1440619"/>
                <a:gd name="connsiteY13" fmla="*/ 1573558 h 5207484"/>
                <a:gd name="connsiteX14" fmla="*/ 978385 w 1440619"/>
                <a:gd name="connsiteY14" fmla="*/ 1241441 h 5207484"/>
                <a:gd name="connsiteX15" fmla="*/ 1064232 w 1440619"/>
                <a:gd name="connsiteY15" fmla="*/ 1059033 h 5207484"/>
                <a:gd name="connsiteX16" fmla="*/ 1140581 w 1440619"/>
                <a:gd name="connsiteY16" fmla="*/ 900509 h 5207484"/>
                <a:gd name="connsiteX17" fmla="*/ 1200645 w 1440619"/>
                <a:gd name="connsiteY17" fmla="*/ 704681 h 5207484"/>
                <a:gd name="connsiteX18" fmla="*/ 1291391 w 1440619"/>
                <a:gd name="connsiteY18" fmla="*/ 525385 h 5207484"/>
                <a:gd name="connsiteX19" fmla="*/ 1345369 w 1440619"/>
                <a:gd name="connsiteY19" fmla="*/ 357823 h 5207484"/>
                <a:gd name="connsiteX20" fmla="*/ 1423147 w 1440619"/>
                <a:gd name="connsiteY20" fmla="*/ 146961 h 5207484"/>
                <a:gd name="connsiteX21" fmla="*/ 1390599 w 1440619"/>
                <a:gd name="connsiteY21" fmla="*/ 0 h 5207484"/>
                <a:gd name="connsiteX0" fmla="*/ 146847 w 1459266"/>
                <a:gd name="connsiteY0" fmla="*/ 5207485 h 5207484"/>
                <a:gd name="connsiteX1" fmla="*/ 7933 w 1459266"/>
                <a:gd name="connsiteY1" fmla="*/ 4553666 h 5207484"/>
                <a:gd name="connsiteX2" fmla="*/ 22710 w 1459266"/>
                <a:gd name="connsiteY2" fmla="*/ 4168967 h 5207484"/>
                <a:gd name="connsiteX3" fmla="*/ 69904 w 1459266"/>
                <a:gd name="connsiteY3" fmla="*/ 3661126 h 5207484"/>
                <a:gd name="connsiteX4" fmla="*/ 206636 w 1459266"/>
                <a:gd name="connsiteY4" fmla="*/ 3208003 h 5207484"/>
                <a:gd name="connsiteX5" fmla="*/ 279565 w 1459266"/>
                <a:gd name="connsiteY5" fmla="*/ 2923631 h 5207484"/>
                <a:gd name="connsiteX6" fmla="*/ 362429 w 1459266"/>
                <a:gd name="connsiteY6" fmla="*/ 2616656 h 5207484"/>
                <a:gd name="connsiteX7" fmla="*/ 471407 w 1459266"/>
                <a:gd name="connsiteY7" fmla="*/ 2378253 h 5207484"/>
                <a:gd name="connsiteX8" fmla="*/ 586235 w 1459266"/>
                <a:gd name="connsiteY8" fmla="*/ 2202739 h 5207484"/>
                <a:gd name="connsiteX9" fmla="*/ 651706 w 1459266"/>
                <a:gd name="connsiteY9" fmla="*/ 2002646 h 5207484"/>
                <a:gd name="connsiteX10" fmla="*/ 799379 w 1459266"/>
                <a:gd name="connsiteY10" fmla="*/ 2136259 h 5207484"/>
                <a:gd name="connsiteX11" fmla="*/ 837272 w 1459266"/>
                <a:gd name="connsiteY11" fmla="*/ 1923196 h 5207484"/>
                <a:gd name="connsiteX12" fmla="*/ 844292 w 1459266"/>
                <a:gd name="connsiteY12" fmla="*/ 1737945 h 5207484"/>
                <a:gd name="connsiteX13" fmla="*/ 882582 w 1459266"/>
                <a:gd name="connsiteY13" fmla="*/ 1573558 h 5207484"/>
                <a:gd name="connsiteX14" fmla="*/ 978385 w 1459266"/>
                <a:gd name="connsiteY14" fmla="*/ 1241441 h 5207484"/>
                <a:gd name="connsiteX15" fmla="*/ 1064232 w 1459266"/>
                <a:gd name="connsiteY15" fmla="*/ 1059033 h 5207484"/>
                <a:gd name="connsiteX16" fmla="*/ 1140581 w 1459266"/>
                <a:gd name="connsiteY16" fmla="*/ 900509 h 5207484"/>
                <a:gd name="connsiteX17" fmla="*/ 1200645 w 1459266"/>
                <a:gd name="connsiteY17" fmla="*/ 704681 h 5207484"/>
                <a:gd name="connsiteX18" fmla="*/ 1291391 w 1459266"/>
                <a:gd name="connsiteY18" fmla="*/ 525385 h 5207484"/>
                <a:gd name="connsiteX19" fmla="*/ 1345369 w 1459266"/>
                <a:gd name="connsiteY19" fmla="*/ 357823 h 5207484"/>
                <a:gd name="connsiteX20" fmla="*/ 1423147 w 1459266"/>
                <a:gd name="connsiteY20" fmla="*/ 146961 h 5207484"/>
                <a:gd name="connsiteX21" fmla="*/ 1390599 w 1459266"/>
                <a:gd name="connsiteY21" fmla="*/ 0 h 5207484"/>
                <a:gd name="connsiteX0" fmla="*/ 146847 w 1423147"/>
                <a:gd name="connsiteY0" fmla="*/ 5207485 h 5207484"/>
                <a:gd name="connsiteX1" fmla="*/ 7933 w 1423147"/>
                <a:gd name="connsiteY1" fmla="*/ 4553666 h 5207484"/>
                <a:gd name="connsiteX2" fmla="*/ 22710 w 1423147"/>
                <a:gd name="connsiteY2" fmla="*/ 4168967 h 5207484"/>
                <a:gd name="connsiteX3" fmla="*/ 69904 w 1423147"/>
                <a:gd name="connsiteY3" fmla="*/ 3661126 h 5207484"/>
                <a:gd name="connsiteX4" fmla="*/ 206636 w 1423147"/>
                <a:gd name="connsiteY4" fmla="*/ 3208003 h 5207484"/>
                <a:gd name="connsiteX5" fmla="*/ 279565 w 1423147"/>
                <a:gd name="connsiteY5" fmla="*/ 2923631 h 5207484"/>
                <a:gd name="connsiteX6" fmla="*/ 362429 w 1423147"/>
                <a:gd name="connsiteY6" fmla="*/ 2616656 h 5207484"/>
                <a:gd name="connsiteX7" fmla="*/ 471407 w 1423147"/>
                <a:gd name="connsiteY7" fmla="*/ 2378253 h 5207484"/>
                <a:gd name="connsiteX8" fmla="*/ 586235 w 1423147"/>
                <a:gd name="connsiteY8" fmla="*/ 2202739 h 5207484"/>
                <a:gd name="connsiteX9" fmla="*/ 651706 w 1423147"/>
                <a:gd name="connsiteY9" fmla="*/ 2002646 h 5207484"/>
                <a:gd name="connsiteX10" fmla="*/ 799379 w 1423147"/>
                <a:gd name="connsiteY10" fmla="*/ 2136259 h 5207484"/>
                <a:gd name="connsiteX11" fmla="*/ 837272 w 1423147"/>
                <a:gd name="connsiteY11" fmla="*/ 1923196 h 5207484"/>
                <a:gd name="connsiteX12" fmla="*/ 844292 w 1423147"/>
                <a:gd name="connsiteY12" fmla="*/ 1737945 h 5207484"/>
                <a:gd name="connsiteX13" fmla="*/ 882582 w 1423147"/>
                <a:gd name="connsiteY13" fmla="*/ 1573558 h 5207484"/>
                <a:gd name="connsiteX14" fmla="*/ 978385 w 1423147"/>
                <a:gd name="connsiteY14" fmla="*/ 1241441 h 5207484"/>
                <a:gd name="connsiteX15" fmla="*/ 1064232 w 1423147"/>
                <a:gd name="connsiteY15" fmla="*/ 1059033 h 5207484"/>
                <a:gd name="connsiteX16" fmla="*/ 1140581 w 1423147"/>
                <a:gd name="connsiteY16" fmla="*/ 900509 h 5207484"/>
                <a:gd name="connsiteX17" fmla="*/ 1200645 w 1423147"/>
                <a:gd name="connsiteY17" fmla="*/ 704681 h 5207484"/>
                <a:gd name="connsiteX18" fmla="*/ 1291391 w 1423147"/>
                <a:gd name="connsiteY18" fmla="*/ 525385 h 5207484"/>
                <a:gd name="connsiteX19" fmla="*/ 1345369 w 1423147"/>
                <a:gd name="connsiteY19" fmla="*/ 357823 h 5207484"/>
                <a:gd name="connsiteX20" fmla="*/ 1423147 w 1423147"/>
                <a:gd name="connsiteY20" fmla="*/ 146961 h 5207484"/>
                <a:gd name="connsiteX21" fmla="*/ 1390599 w 1423147"/>
                <a:gd name="connsiteY21" fmla="*/ 0 h 5207484"/>
                <a:gd name="connsiteX0" fmla="*/ 146847 w 1431469"/>
                <a:gd name="connsiteY0" fmla="*/ 5207485 h 5207484"/>
                <a:gd name="connsiteX1" fmla="*/ 7933 w 1431469"/>
                <a:gd name="connsiteY1" fmla="*/ 4553666 h 5207484"/>
                <a:gd name="connsiteX2" fmla="*/ 22710 w 1431469"/>
                <a:gd name="connsiteY2" fmla="*/ 4168967 h 5207484"/>
                <a:gd name="connsiteX3" fmla="*/ 69904 w 1431469"/>
                <a:gd name="connsiteY3" fmla="*/ 3661126 h 5207484"/>
                <a:gd name="connsiteX4" fmla="*/ 206636 w 1431469"/>
                <a:gd name="connsiteY4" fmla="*/ 3208003 h 5207484"/>
                <a:gd name="connsiteX5" fmla="*/ 279565 w 1431469"/>
                <a:gd name="connsiteY5" fmla="*/ 2923631 h 5207484"/>
                <a:gd name="connsiteX6" fmla="*/ 362429 w 1431469"/>
                <a:gd name="connsiteY6" fmla="*/ 2616656 h 5207484"/>
                <a:gd name="connsiteX7" fmla="*/ 471407 w 1431469"/>
                <a:gd name="connsiteY7" fmla="*/ 2378253 h 5207484"/>
                <a:gd name="connsiteX8" fmla="*/ 586235 w 1431469"/>
                <a:gd name="connsiteY8" fmla="*/ 2202739 h 5207484"/>
                <a:gd name="connsiteX9" fmla="*/ 651706 w 1431469"/>
                <a:gd name="connsiteY9" fmla="*/ 2002646 h 5207484"/>
                <a:gd name="connsiteX10" fmla="*/ 799379 w 1431469"/>
                <a:gd name="connsiteY10" fmla="*/ 2136259 h 5207484"/>
                <a:gd name="connsiteX11" fmla="*/ 837272 w 1431469"/>
                <a:gd name="connsiteY11" fmla="*/ 1923196 h 5207484"/>
                <a:gd name="connsiteX12" fmla="*/ 844292 w 1431469"/>
                <a:gd name="connsiteY12" fmla="*/ 1737945 h 5207484"/>
                <a:gd name="connsiteX13" fmla="*/ 882582 w 1431469"/>
                <a:gd name="connsiteY13" fmla="*/ 1573558 h 5207484"/>
                <a:gd name="connsiteX14" fmla="*/ 978385 w 1431469"/>
                <a:gd name="connsiteY14" fmla="*/ 1241441 h 5207484"/>
                <a:gd name="connsiteX15" fmla="*/ 1064232 w 1431469"/>
                <a:gd name="connsiteY15" fmla="*/ 1059033 h 5207484"/>
                <a:gd name="connsiteX16" fmla="*/ 1140581 w 1431469"/>
                <a:gd name="connsiteY16" fmla="*/ 900509 h 5207484"/>
                <a:gd name="connsiteX17" fmla="*/ 1200645 w 1431469"/>
                <a:gd name="connsiteY17" fmla="*/ 704681 h 5207484"/>
                <a:gd name="connsiteX18" fmla="*/ 1291391 w 1431469"/>
                <a:gd name="connsiteY18" fmla="*/ 525385 h 5207484"/>
                <a:gd name="connsiteX19" fmla="*/ 1345369 w 1431469"/>
                <a:gd name="connsiteY19" fmla="*/ 357823 h 5207484"/>
                <a:gd name="connsiteX20" fmla="*/ 1423147 w 1431469"/>
                <a:gd name="connsiteY20" fmla="*/ 146961 h 5207484"/>
                <a:gd name="connsiteX21" fmla="*/ 1390599 w 1431469"/>
                <a:gd name="connsiteY21" fmla="*/ 0 h 5207484"/>
                <a:gd name="connsiteX0" fmla="*/ 146847 w 1458870"/>
                <a:gd name="connsiteY0" fmla="*/ 5207485 h 5207484"/>
                <a:gd name="connsiteX1" fmla="*/ 7933 w 1458870"/>
                <a:gd name="connsiteY1" fmla="*/ 4553666 h 5207484"/>
                <a:gd name="connsiteX2" fmla="*/ 22710 w 1458870"/>
                <a:gd name="connsiteY2" fmla="*/ 4168967 h 5207484"/>
                <a:gd name="connsiteX3" fmla="*/ 69904 w 1458870"/>
                <a:gd name="connsiteY3" fmla="*/ 3661126 h 5207484"/>
                <a:gd name="connsiteX4" fmla="*/ 206636 w 1458870"/>
                <a:gd name="connsiteY4" fmla="*/ 3208003 h 5207484"/>
                <a:gd name="connsiteX5" fmla="*/ 279565 w 1458870"/>
                <a:gd name="connsiteY5" fmla="*/ 2923631 h 5207484"/>
                <a:gd name="connsiteX6" fmla="*/ 362429 w 1458870"/>
                <a:gd name="connsiteY6" fmla="*/ 2616656 h 5207484"/>
                <a:gd name="connsiteX7" fmla="*/ 471407 w 1458870"/>
                <a:gd name="connsiteY7" fmla="*/ 2378253 h 5207484"/>
                <a:gd name="connsiteX8" fmla="*/ 586235 w 1458870"/>
                <a:gd name="connsiteY8" fmla="*/ 2202739 h 5207484"/>
                <a:gd name="connsiteX9" fmla="*/ 651706 w 1458870"/>
                <a:gd name="connsiteY9" fmla="*/ 2002646 h 5207484"/>
                <a:gd name="connsiteX10" fmla="*/ 799379 w 1458870"/>
                <a:gd name="connsiteY10" fmla="*/ 2136259 h 5207484"/>
                <a:gd name="connsiteX11" fmla="*/ 837272 w 1458870"/>
                <a:gd name="connsiteY11" fmla="*/ 1923196 h 5207484"/>
                <a:gd name="connsiteX12" fmla="*/ 844292 w 1458870"/>
                <a:gd name="connsiteY12" fmla="*/ 1737945 h 5207484"/>
                <a:gd name="connsiteX13" fmla="*/ 882582 w 1458870"/>
                <a:gd name="connsiteY13" fmla="*/ 1573558 h 5207484"/>
                <a:gd name="connsiteX14" fmla="*/ 978385 w 1458870"/>
                <a:gd name="connsiteY14" fmla="*/ 1241441 h 5207484"/>
                <a:gd name="connsiteX15" fmla="*/ 1064232 w 1458870"/>
                <a:gd name="connsiteY15" fmla="*/ 1059033 h 5207484"/>
                <a:gd name="connsiteX16" fmla="*/ 1140581 w 1458870"/>
                <a:gd name="connsiteY16" fmla="*/ 900509 h 5207484"/>
                <a:gd name="connsiteX17" fmla="*/ 1200645 w 1458870"/>
                <a:gd name="connsiteY17" fmla="*/ 704681 h 5207484"/>
                <a:gd name="connsiteX18" fmla="*/ 1291391 w 1458870"/>
                <a:gd name="connsiteY18" fmla="*/ 525385 h 5207484"/>
                <a:gd name="connsiteX19" fmla="*/ 1345369 w 1458870"/>
                <a:gd name="connsiteY19" fmla="*/ 357823 h 5207484"/>
                <a:gd name="connsiteX20" fmla="*/ 1423147 w 1458870"/>
                <a:gd name="connsiteY20" fmla="*/ 146961 h 5207484"/>
                <a:gd name="connsiteX21" fmla="*/ 1390599 w 1458870"/>
                <a:gd name="connsiteY21" fmla="*/ 0 h 5207484"/>
                <a:gd name="connsiteX0" fmla="*/ 146847 w 1439307"/>
                <a:gd name="connsiteY0" fmla="*/ 5207485 h 5207484"/>
                <a:gd name="connsiteX1" fmla="*/ 7933 w 1439307"/>
                <a:gd name="connsiteY1" fmla="*/ 4553666 h 5207484"/>
                <a:gd name="connsiteX2" fmla="*/ 22710 w 1439307"/>
                <a:gd name="connsiteY2" fmla="*/ 4168967 h 5207484"/>
                <a:gd name="connsiteX3" fmla="*/ 69904 w 1439307"/>
                <a:gd name="connsiteY3" fmla="*/ 3661126 h 5207484"/>
                <a:gd name="connsiteX4" fmla="*/ 206636 w 1439307"/>
                <a:gd name="connsiteY4" fmla="*/ 3208003 h 5207484"/>
                <a:gd name="connsiteX5" fmla="*/ 279565 w 1439307"/>
                <a:gd name="connsiteY5" fmla="*/ 2923631 h 5207484"/>
                <a:gd name="connsiteX6" fmla="*/ 362429 w 1439307"/>
                <a:gd name="connsiteY6" fmla="*/ 2616656 h 5207484"/>
                <a:gd name="connsiteX7" fmla="*/ 471407 w 1439307"/>
                <a:gd name="connsiteY7" fmla="*/ 2378253 h 5207484"/>
                <a:gd name="connsiteX8" fmla="*/ 586235 w 1439307"/>
                <a:gd name="connsiteY8" fmla="*/ 2202739 h 5207484"/>
                <a:gd name="connsiteX9" fmla="*/ 651706 w 1439307"/>
                <a:gd name="connsiteY9" fmla="*/ 2002646 h 5207484"/>
                <a:gd name="connsiteX10" fmla="*/ 799379 w 1439307"/>
                <a:gd name="connsiteY10" fmla="*/ 2136259 h 5207484"/>
                <a:gd name="connsiteX11" fmla="*/ 837272 w 1439307"/>
                <a:gd name="connsiteY11" fmla="*/ 1923196 h 5207484"/>
                <a:gd name="connsiteX12" fmla="*/ 844292 w 1439307"/>
                <a:gd name="connsiteY12" fmla="*/ 1737945 h 5207484"/>
                <a:gd name="connsiteX13" fmla="*/ 882582 w 1439307"/>
                <a:gd name="connsiteY13" fmla="*/ 1573558 h 5207484"/>
                <a:gd name="connsiteX14" fmla="*/ 978385 w 1439307"/>
                <a:gd name="connsiteY14" fmla="*/ 1241441 h 5207484"/>
                <a:gd name="connsiteX15" fmla="*/ 1064232 w 1439307"/>
                <a:gd name="connsiteY15" fmla="*/ 1059033 h 5207484"/>
                <a:gd name="connsiteX16" fmla="*/ 1140581 w 1439307"/>
                <a:gd name="connsiteY16" fmla="*/ 900509 h 5207484"/>
                <a:gd name="connsiteX17" fmla="*/ 1200645 w 1439307"/>
                <a:gd name="connsiteY17" fmla="*/ 704681 h 5207484"/>
                <a:gd name="connsiteX18" fmla="*/ 1291391 w 1439307"/>
                <a:gd name="connsiteY18" fmla="*/ 525385 h 5207484"/>
                <a:gd name="connsiteX19" fmla="*/ 1345369 w 1439307"/>
                <a:gd name="connsiteY19" fmla="*/ 357823 h 5207484"/>
                <a:gd name="connsiteX20" fmla="*/ 1423147 w 1439307"/>
                <a:gd name="connsiteY20" fmla="*/ 146961 h 5207484"/>
                <a:gd name="connsiteX21" fmla="*/ 1390599 w 1439307"/>
                <a:gd name="connsiteY21" fmla="*/ 0 h 5207484"/>
                <a:gd name="connsiteX0" fmla="*/ 146847 w 1439307"/>
                <a:gd name="connsiteY0" fmla="*/ 5207485 h 5207484"/>
                <a:gd name="connsiteX1" fmla="*/ 7933 w 1439307"/>
                <a:gd name="connsiteY1" fmla="*/ 4553666 h 5207484"/>
                <a:gd name="connsiteX2" fmla="*/ 22710 w 1439307"/>
                <a:gd name="connsiteY2" fmla="*/ 4168967 h 5207484"/>
                <a:gd name="connsiteX3" fmla="*/ 69904 w 1439307"/>
                <a:gd name="connsiteY3" fmla="*/ 3661126 h 5207484"/>
                <a:gd name="connsiteX4" fmla="*/ 206636 w 1439307"/>
                <a:gd name="connsiteY4" fmla="*/ 3208003 h 5207484"/>
                <a:gd name="connsiteX5" fmla="*/ 279565 w 1439307"/>
                <a:gd name="connsiteY5" fmla="*/ 2923631 h 5207484"/>
                <a:gd name="connsiteX6" fmla="*/ 362429 w 1439307"/>
                <a:gd name="connsiteY6" fmla="*/ 2616656 h 5207484"/>
                <a:gd name="connsiteX7" fmla="*/ 471407 w 1439307"/>
                <a:gd name="connsiteY7" fmla="*/ 2378253 h 5207484"/>
                <a:gd name="connsiteX8" fmla="*/ 586235 w 1439307"/>
                <a:gd name="connsiteY8" fmla="*/ 2202739 h 5207484"/>
                <a:gd name="connsiteX9" fmla="*/ 651706 w 1439307"/>
                <a:gd name="connsiteY9" fmla="*/ 2002646 h 5207484"/>
                <a:gd name="connsiteX10" fmla="*/ 799379 w 1439307"/>
                <a:gd name="connsiteY10" fmla="*/ 2136259 h 5207484"/>
                <a:gd name="connsiteX11" fmla="*/ 837272 w 1439307"/>
                <a:gd name="connsiteY11" fmla="*/ 1923196 h 5207484"/>
                <a:gd name="connsiteX12" fmla="*/ 844292 w 1439307"/>
                <a:gd name="connsiteY12" fmla="*/ 1737945 h 5207484"/>
                <a:gd name="connsiteX13" fmla="*/ 882582 w 1439307"/>
                <a:gd name="connsiteY13" fmla="*/ 1573558 h 5207484"/>
                <a:gd name="connsiteX14" fmla="*/ 978385 w 1439307"/>
                <a:gd name="connsiteY14" fmla="*/ 1241441 h 5207484"/>
                <a:gd name="connsiteX15" fmla="*/ 1064232 w 1439307"/>
                <a:gd name="connsiteY15" fmla="*/ 1059033 h 5207484"/>
                <a:gd name="connsiteX16" fmla="*/ 1140581 w 1439307"/>
                <a:gd name="connsiteY16" fmla="*/ 900509 h 5207484"/>
                <a:gd name="connsiteX17" fmla="*/ 1208367 w 1439307"/>
                <a:gd name="connsiteY17" fmla="*/ 729466 h 5207484"/>
                <a:gd name="connsiteX18" fmla="*/ 1291391 w 1439307"/>
                <a:gd name="connsiteY18" fmla="*/ 525385 h 5207484"/>
                <a:gd name="connsiteX19" fmla="*/ 1345369 w 1439307"/>
                <a:gd name="connsiteY19" fmla="*/ 357823 h 5207484"/>
                <a:gd name="connsiteX20" fmla="*/ 1423147 w 1439307"/>
                <a:gd name="connsiteY20" fmla="*/ 146961 h 5207484"/>
                <a:gd name="connsiteX21" fmla="*/ 1390599 w 1439307"/>
                <a:gd name="connsiteY21" fmla="*/ 0 h 5207484"/>
                <a:gd name="connsiteX0" fmla="*/ 146847 w 1439307"/>
                <a:gd name="connsiteY0" fmla="*/ 5207485 h 5207484"/>
                <a:gd name="connsiteX1" fmla="*/ 7933 w 1439307"/>
                <a:gd name="connsiteY1" fmla="*/ 4553666 h 5207484"/>
                <a:gd name="connsiteX2" fmla="*/ 22710 w 1439307"/>
                <a:gd name="connsiteY2" fmla="*/ 4168967 h 5207484"/>
                <a:gd name="connsiteX3" fmla="*/ 69904 w 1439307"/>
                <a:gd name="connsiteY3" fmla="*/ 3661126 h 5207484"/>
                <a:gd name="connsiteX4" fmla="*/ 206636 w 1439307"/>
                <a:gd name="connsiteY4" fmla="*/ 3208003 h 5207484"/>
                <a:gd name="connsiteX5" fmla="*/ 279565 w 1439307"/>
                <a:gd name="connsiteY5" fmla="*/ 2923631 h 5207484"/>
                <a:gd name="connsiteX6" fmla="*/ 362429 w 1439307"/>
                <a:gd name="connsiteY6" fmla="*/ 2616656 h 5207484"/>
                <a:gd name="connsiteX7" fmla="*/ 471407 w 1439307"/>
                <a:gd name="connsiteY7" fmla="*/ 2378253 h 5207484"/>
                <a:gd name="connsiteX8" fmla="*/ 586235 w 1439307"/>
                <a:gd name="connsiteY8" fmla="*/ 2202739 h 5207484"/>
                <a:gd name="connsiteX9" fmla="*/ 651706 w 1439307"/>
                <a:gd name="connsiteY9" fmla="*/ 2002646 h 5207484"/>
                <a:gd name="connsiteX10" fmla="*/ 799379 w 1439307"/>
                <a:gd name="connsiteY10" fmla="*/ 2136259 h 5207484"/>
                <a:gd name="connsiteX11" fmla="*/ 837272 w 1439307"/>
                <a:gd name="connsiteY11" fmla="*/ 1923196 h 5207484"/>
                <a:gd name="connsiteX12" fmla="*/ 844292 w 1439307"/>
                <a:gd name="connsiteY12" fmla="*/ 1737945 h 5207484"/>
                <a:gd name="connsiteX13" fmla="*/ 849224 w 1439307"/>
                <a:gd name="connsiteY13" fmla="*/ 1548034 h 5207484"/>
                <a:gd name="connsiteX14" fmla="*/ 978385 w 1439307"/>
                <a:gd name="connsiteY14" fmla="*/ 1241441 h 5207484"/>
                <a:gd name="connsiteX15" fmla="*/ 1064232 w 1439307"/>
                <a:gd name="connsiteY15" fmla="*/ 1059033 h 5207484"/>
                <a:gd name="connsiteX16" fmla="*/ 1140581 w 1439307"/>
                <a:gd name="connsiteY16" fmla="*/ 900509 h 5207484"/>
                <a:gd name="connsiteX17" fmla="*/ 1208367 w 1439307"/>
                <a:gd name="connsiteY17" fmla="*/ 729466 h 5207484"/>
                <a:gd name="connsiteX18" fmla="*/ 1291391 w 1439307"/>
                <a:gd name="connsiteY18" fmla="*/ 525385 h 5207484"/>
                <a:gd name="connsiteX19" fmla="*/ 1345369 w 1439307"/>
                <a:gd name="connsiteY19" fmla="*/ 357823 h 5207484"/>
                <a:gd name="connsiteX20" fmla="*/ 1423147 w 1439307"/>
                <a:gd name="connsiteY20" fmla="*/ 146961 h 5207484"/>
                <a:gd name="connsiteX21" fmla="*/ 1390599 w 1439307"/>
                <a:gd name="connsiteY21" fmla="*/ 0 h 5207484"/>
                <a:gd name="connsiteX0" fmla="*/ 146847 w 1439307"/>
                <a:gd name="connsiteY0" fmla="*/ 5207485 h 5207484"/>
                <a:gd name="connsiteX1" fmla="*/ 7933 w 1439307"/>
                <a:gd name="connsiteY1" fmla="*/ 4553666 h 5207484"/>
                <a:gd name="connsiteX2" fmla="*/ 22710 w 1439307"/>
                <a:gd name="connsiteY2" fmla="*/ 4168967 h 5207484"/>
                <a:gd name="connsiteX3" fmla="*/ 69904 w 1439307"/>
                <a:gd name="connsiteY3" fmla="*/ 3661126 h 5207484"/>
                <a:gd name="connsiteX4" fmla="*/ 206636 w 1439307"/>
                <a:gd name="connsiteY4" fmla="*/ 3208003 h 5207484"/>
                <a:gd name="connsiteX5" fmla="*/ 279565 w 1439307"/>
                <a:gd name="connsiteY5" fmla="*/ 2923631 h 5207484"/>
                <a:gd name="connsiteX6" fmla="*/ 362429 w 1439307"/>
                <a:gd name="connsiteY6" fmla="*/ 2616656 h 5207484"/>
                <a:gd name="connsiteX7" fmla="*/ 471407 w 1439307"/>
                <a:gd name="connsiteY7" fmla="*/ 2378253 h 5207484"/>
                <a:gd name="connsiteX8" fmla="*/ 586235 w 1439307"/>
                <a:gd name="connsiteY8" fmla="*/ 2202739 h 5207484"/>
                <a:gd name="connsiteX9" fmla="*/ 651706 w 1439307"/>
                <a:gd name="connsiteY9" fmla="*/ 2002646 h 5207484"/>
                <a:gd name="connsiteX10" fmla="*/ 799379 w 1439307"/>
                <a:gd name="connsiteY10" fmla="*/ 2136259 h 5207484"/>
                <a:gd name="connsiteX11" fmla="*/ 837272 w 1439307"/>
                <a:gd name="connsiteY11" fmla="*/ 1923196 h 5207484"/>
                <a:gd name="connsiteX12" fmla="*/ 772658 w 1439307"/>
                <a:gd name="connsiteY12" fmla="*/ 1684705 h 5207484"/>
                <a:gd name="connsiteX13" fmla="*/ 849224 w 1439307"/>
                <a:gd name="connsiteY13" fmla="*/ 1548034 h 5207484"/>
                <a:gd name="connsiteX14" fmla="*/ 978385 w 1439307"/>
                <a:gd name="connsiteY14" fmla="*/ 1241441 h 5207484"/>
                <a:gd name="connsiteX15" fmla="*/ 1064232 w 1439307"/>
                <a:gd name="connsiteY15" fmla="*/ 1059033 h 5207484"/>
                <a:gd name="connsiteX16" fmla="*/ 1140581 w 1439307"/>
                <a:gd name="connsiteY16" fmla="*/ 900509 h 5207484"/>
                <a:gd name="connsiteX17" fmla="*/ 1208367 w 1439307"/>
                <a:gd name="connsiteY17" fmla="*/ 729466 h 5207484"/>
                <a:gd name="connsiteX18" fmla="*/ 1291391 w 1439307"/>
                <a:gd name="connsiteY18" fmla="*/ 525385 h 5207484"/>
                <a:gd name="connsiteX19" fmla="*/ 1345369 w 1439307"/>
                <a:gd name="connsiteY19" fmla="*/ 357823 h 5207484"/>
                <a:gd name="connsiteX20" fmla="*/ 1423147 w 1439307"/>
                <a:gd name="connsiteY20" fmla="*/ 146961 h 5207484"/>
                <a:gd name="connsiteX21" fmla="*/ 1390599 w 1439307"/>
                <a:gd name="connsiteY21" fmla="*/ 0 h 5207484"/>
                <a:gd name="connsiteX0" fmla="*/ 146847 w 1439307"/>
                <a:gd name="connsiteY0" fmla="*/ 5207485 h 5207484"/>
                <a:gd name="connsiteX1" fmla="*/ 7933 w 1439307"/>
                <a:gd name="connsiteY1" fmla="*/ 4553666 h 5207484"/>
                <a:gd name="connsiteX2" fmla="*/ 22710 w 1439307"/>
                <a:gd name="connsiteY2" fmla="*/ 4168967 h 5207484"/>
                <a:gd name="connsiteX3" fmla="*/ 69904 w 1439307"/>
                <a:gd name="connsiteY3" fmla="*/ 3661126 h 5207484"/>
                <a:gd name="connsiteX4" fmla="*/ 206636 w 1439307"/>
                <a:gd name="connsiteY4" fmla="*/ 3208003 h 5207484"/>
                <a:gd name="connsiteX5" fmla="*/ 279565 w 1439307"/>
                <a:gd name="connsiteY5" fmla="*/ 2923631 h 5207484"/>
                <a:gd name="connsiteX6" fmla="*/ 362429 w 1439307"/>
                <a:gd name="connsiteY6" fmla="*/ 2616656 h 5207484"/>
                <a:gd name="connsiteX7" fmla="*/ 471407 w 1439307"/>
                <a:gd name="connsiteY7" fmla="*/ 2378253 h 5207484"/>
                <a:gd name="connsiteX8" fmla="*/ 586235 w 1439307"/>
                <a:gd name="connsiteY8" fmla="*/ 2202739 h 5207484"/>
                <a:gd name="connsiteX9" fmla="*/ 651706 w 1439307"/>
                <a:gd name="connsiteY9" fmla="*/ 2002646 h 5207484"/>
                <a:gd name="connsiteX10" fmla="*/ 799379 w 1439307"/>
                <a:gd name="connsiteY10" fmla="*/ 2136259 h 5207484"/>
                <a:gd name="connsiteX11" fmla="*/ 728775 w 1439307"/>
                <a:gd name="connsiteY11" fmla="*/ 1778829 h 5207484"/>
                <a:gd name="connsiteX12" fmla="*/ 772658 w 1439307"/>
                <a:gd name="connsiteY12" fmla="*/ 1684705 h 5207484"/>
                <a:gd name="connsiteX13" fmla="*/ 849224 w 1439307"/>
                <a:gd name="connsiteY13" fmla="*/ 1548034 h 5207484"/>
                <a:gd name="connsiteX14" fmla="*/ 978385 w 1439307"/>
                <a:gd name="connsiteY14" fmla="*/ 1241441 h 5207484"/>
                <a:gd name="connsiteX15" fmla="*/ 1064232 w 1439307"/>
                <a:gd name="connsiteY15" fmla="*/ 1059033 h 5207484"/>
                <a:gd name="connsiteX16" fmla="*/ 1140581 w 1439307"/>
                <a:gd name="connsiteY16" fmla="*/ 900509 h 5207484"/>
                <a:gd name="connsiteX17" fmla="*/ 1208367 w 1439307"/>
                <a:gd name="connsiteY17" fmla="*/ 729466 h 5207484"/>
                <a:gd name="connsiteX18" fmla="*/ 1291391 w 1439307"/>
                <a:gd name="connsiteY18" fmla="*/ 525385 h 5207484"/>
                <a:gd name="connsiteX19" fmla="*/ 1345369 w 1439307"/>
                <a:gd name="connsiteY19" fmla="*/ 357823 h 5207484"/>
                <a:gd name="connsiteX20" fmla="*/ 1423147 w 1439307"/>
                <a:gd name="connsiteY20" fmla="*/ 146961 h 5207484"/>
                <a:gd name="connsiteX21" fmla="*/ 1390599 w 1439307"/>
                <a:gd name="connsiteY21" fmla="*/ 0 h 5207484"/>
                <a:gd name="connsiteX0" fmla="*/ 146847 w 1439307"/>
                <a:gd name="connsiteY0" fmla="*/ 5207485 h 5207484"/>
                <a:gd name="connsiteX1" fmla="*/ 7933 w 1439307"/>
                <a:gd name="connsiteY1" fmla="*/ 4553666 h 5207484"/>
                <a:gd name="connsiteX2" fmla="*/ 22710 w 1439307"/>
                <a:gd name="connsiteY2" fmla="*/ 4168967 h 5207484"/>
                <a:gd name="connsiteX3" fmla="*/ 69904 w 1439307"/>
                <a:gd name="connsiteY3" fmla="*/ 3661126 h 5207484"/>
                <a:gd name="connsiteX4" fmla="*/ 206636 w 1439307"/>
                <a:gd name="connsiteY4" fmla="*/ 3208003 h 5207484"/>
                <a:gd name="connsiteX5" fmla="*/ 279565 w 1439307"/>
                <a:gd name="connsiteY5" fmla="*/ 2923631 h 5207484"/>
                <a:gd name="connsiteX6" fmla="*/ 362429 w 1439307"/>
                <a:gd name="connsiteY6" fmla="*/ 2616656 h 5207484"/>
                <a:gd name="connsiteX7" fmla="*/ 471407 w 1439307"/>
                <a:gd name="connsiteY7" fmla="*/ 2378253 h 5207484"/>
                <a:gd name="connsiteX8" fmla="*/ 586235 w 1439307"/>
                <a:gd name="connsiteY8" fmla="*/ 2202739 h 5207484"/>
                <a:gd name="connsiteX9" fmla="*/ 651706 w 1439307"/>
                <a:gd name="connsiteY9" fmla="*/ 2002646 h 5207484"/>
                <a:gd name="connsiteX10" fmla="*/ 691598 w 1439307"/>
                <a:gd name="connsiteY10" fmla="*/ 1885484 h 5207484"/>
                <a:gd name="connsiteX11" fmla="*/ 728775 w 1439307"/>
                <a:gd name="connsiteY11" fmla="*/ 1778829 h 5207484"/>
                <a:gd name="connsiteX12" fmla="*/ 772658 w 1439307"/>
                <a:gd name="connsiteY12" fmla="*/ 1684705 h 5207484"/>
                <a:gd name="connsiteX13" fmla="*/ 849224 w 1439307"/>
                <a:gd name="connsiteY13" fmla="*/ 1548034 h 5207484"/>
                <a:gd name="connsiteX14" fmla="*/ 978385 w 1439307"/>
                <a:gd name="connsiteY14" fmla="*/ 1241441 h 5207484"/>
                <a:gd name="connsiteX15" fmla="*/ 1064232 w 1439307"/>
                <a:gd name="connsiteY15" fmla="*/ 1059033 h 5207484"/>
                <a:gd name="connsiteX16" fmla="*/ 1140581 w 1439307"/>
                <a:gd name="connsiteY16" fmla="*/ 900509 h 5207484"/>
                <a:gd name="connsiteX17" fmla="*/ 1208367 w 1439307"/>
                <a:gd name="connsiteY17" fmla="*/ 729466 h 5207484"/>
                <a:gd name="connsiteX18" fmla="*/ 1291391 w 1439307"/>
                <a:gd name="connsiteY18" fmla="*/ 525385 h 5207484"/>
                <a:gd name="connsiteX19" fmla="*/ 1345369 w 1439307"/>
                <a:gd name="connsiteY19" fmla="*/ 357823 h 5207484"/>
                <a:gd name="connsiteX20" fmla="*/ 1423147 w 1439307"/>
                <a:gd name="connsiteY20" fmla="*/ 146961 h 5207484"/>
                <a:gd name="connsiteX21" fmla="*/ 1390599 w 1439307"/>
                <a:gd name="connsiteY21" fmla="*/ 0 h 5207484"/>
                <a:gd name="connsiteX0" fmla="*/ 151064 w 1443524"/>
                <a:gd name="connsiteY0" fmla="*/ 5207485 h 5207484"/>
                <a:gd name="connsiteX1" fmla="*/ 12150 w 1443524"/>
                <a:gd name="connsiteY1" fmla="*/ 4553666 h 5207484"/>
                <a:gd name="connsiteX2" fmla="*/ 14110 w 1443524"/>
                <a:gd name="connsiteY2" fmla="*/ 4168596 h 5207484"/>
                <a:gd name="connsiteX3" fmla="*/ 74121 w 1443524"/>
                <a:gd name="connsiteY3" fmla="*/ 3661126 h 5207484"/>
                <a:gd name="connsiteX4" fmla="*/ 210853 w 1443524"/>
                <a:gd name="connsiteY4" fmla="*/ 3208003 h 5207484"/>
                <a:gd name="connsiteX5" fmla="*/ 283782 w 1443524"/>
                <a:gd name="connsiteY5" fmla="*/ 2923631 h 5207484"/>
                <a:gd name="connsiteX6" fmla="*/ 366646 w 1443524"/>
                <a:gd name="connsiteY6" fmla="*/ 2616656 h 5207484"/>
                <a:gd name="connsiteX7" fmla="*/ 475624 w 1443524"/>
                <a:gd name="connsiteY7" fmla="*/ 2378253 h 5207484"/>
                <a:gd name="connsiteX8" fmla="*/ 590452 w 1443524"/>
                <a:gd name="connsiteY8" fmla="*/ 2202739 h 5207484"/>
                <a:gd name="connsiteX9" fmla="*/ 655923 w 1443524"/>
                <a:gd name="connsiteY9" fmla="*/ 2002646 h 5207484"/>
                <a:gd name="connsiteX10" fmla="*/ 695815 w 1443524"/>
                <a:gd name="connsiteY10" fmla="*/ 1885484 h 5207484"/>
                <a:gd name="connsiteX11" fmla="*/ 732992 w 1443524"/>
                <a:gd name="connsiteY11" fmla="*/ 1778829 h 5207484"/>
                <a:gd name="connsiteX12" fmla="*/ 776875 w 1443524"/>
                <a:gd name="connsiteY12" fmla="*/ 1684705 h 5207484"/>
                <a:gd name="connsiteX13" fmla="*/ 853441 w 1443524"/>
                <a:gd name="connsiteY13" fmla="*/ 1548034 h 5207484"/>
                <a:gd name="connsiteX14" fmla="*/ 982602 w 1443524"/>
                <a:gd name="connsiteY14" fmla="*/ 1241441 h 5207484"/>
                <a:gd name="connsiteX15" fmla="*/ 1068449 w 1443524"/>
                <a:gd name="connsiteY15" fmla="*/ 1059033 h 5207484"/>
                <a:gd name="connsiteX16" fmla="*/ 1144798 w 1443524"/>
                <a:gd name="connsiteY16" fmla="*/ 900509 h 5207484"/>
                <a:gd name="connsiteX17" fmla="*/ 1212584 w 1443524"/>
                <a:gd name="connsiteY17" fmla="*/ 729466 h 5207484"/>
                <a:gd name="connsiteX18" fmla="*/ 1295608 w 1443524"/>
                <a:gd name="connsiteY18" fmla="*/ 525385 h 5207484"/>
                <a:gd name="connsiteX19" fmla="*/ 1349586 w 1443524"/>
                <a:gd name="connsiteY19" fmla="*/ 357823 h 5207484"/>
                <a:gd name="connsiteX20" fmla="*/ 1427364 w 1443524"/>
                <a:gd name="connsiteY20" fmla="*/ 146961 h 5207484"/>
                <a:gd name="connsiteX21" fmla="*/ 1394816 w 1443524"/>
                <a:gd name="connsiteY21" fmla="*/ 0 h 5207484"/>
                <a:gd name="connsiteX0" fmla="*/ 151064 w 1443524"/>
                <a:gd name="connsiteY0" fmla="*/ 5207485 h 5207484"/>
                <a:gd name="connsiteX1" fmla="*/ 12150 w 1443524"/>
                <a:gd name="connsiteY1" fmla="*/ 4553666 h 5207484"/>
                <a:gd name="connsiteX2" fmla="*/ 14110 w 1443524"/>
                <a:gd name="connsiteY2" fmla="*/ 4168596 h 5207484"/>
                <a:gd name="connsiteX3" fmla="*/ 74121 w 1443524"/>
                <a:gd name="connsiteY3" fmla="*/ 3661126 h 5207484"/>
                <a:gd name="connsiteX4" fmla="*/ 210853 w 1443524"/>
                <a:gd name="connsiteY4" fmla="*/ 3208003 h 5207484"/>
                <a:gd name="connsiteX5" fmla="*/ 283782 w 1443524"/>
                <a:gd name="connsiteY5" fmla="*/ 2923631 h 5207484"/>
                <a:gd name="connsiteX6" fmla="*/ 366646 w 1443524"/>
                <a:gd name="connsiteY6" fmla="*/ 2616656 h 5207484"/>
                <a:gd name="connsiteX7" fmla="*/ 475624 w 1443524"/>
                <a:gd name="connsiteY7" fmla="*/ 2378253 h 5207484"/>
                <a:gd name="connsiteX8" fmla="*/ 590452 w 1443524"/>
                <a:gd name="connsiteY8" fmla="*/ 2202739 h 5207484"/>
                <a:gd name="connsiteX9" fmla="*/ 655923 w 1443524"/>
                <a:gd name="connsiteY9" fmla="*/ 2002646 h 5207484"/>
                <a:gd name="connsiteX10" fmla="*/ 695815 w 1443524"/>
                <a:gd name="connsiteY10" fmla="*/ 1885484 h 5207484"/>
                <a:gd name="connsiteX11" fmla="*/ 732992 w 1443524"/>
                <a:gd name="connsiteY11" fmla="*/ 1778829 h 5207484"/>
                <a:gd name="connsiteX12" fmla="*/ 776875 w 1443524"/>
                <a:gd name="connsiteY12" fmla="*/ 1684705 h 5207484"/>
                <a:gd name="connsiteX13" fmla="*/ 853441 w 1443524"/>
                <a:gd name="connsiteY13" fmla="*/ 1548034 h 5207484"/>
                <a:gd name="connsiteX14" fmla="*/ 982602 w 1443524"/>
                <a:gd name="connsiteY14" fmla="*/ 1241441 h 5207484"/>
                <a:gd name="connsiteX15" fmla="*/ 1068449 w 1443524"/>
                <a:gd name="connsiteY15" fmla="*/ 1059033 h 5207484"/>
                <a:gd name="connsiteX16" fmla="*/ 1144798 w 1443524"/>
                <a:gd name="connsiteY16" fmla="*/ 900509 h 5207484"/>
                <a:gd name="connsiteX17" fmla="*/ 1212584 w 1443524"/>
                <a:gd name="connsiteY17" fmla="*/ 729466 h 5207484"/>
                <a:gd name="connsiteX18" fmla="*/ 1295608 w 1443524"/>
                <a:gd name="connsiteY18" fmla="*/ 525385 h 5207484"/>
                <a:gd name="connsiteX19" fmla="*/ 1349586 w 1443524"/>
                <a:gd name="connsiteY19" fmla="*/ 357823 h 5207484"/>
                <a:gd name="connsiteX20" fmla="*/ 1427364 w 1443524"/>
                <a:gd name="connsiteY20" fmla="*/ 146961 h 5207484"/>
                <a:gd name="connsiteX21" fmla="*/ 1394816 w 1443524"/>
                <a:gd name="connsiteY21" fmla="*/ 0 h 5207484"/>
                <a:gd name="connsiteX0" fmla="*/ 131130 w 1442181"/>
                <a:gd name="connsiteY0" fmla="*/ 5039117 h 5039118"/>
                <a:gd name="connsiteX1" fmla="*/ 10807 w 1442181"/>
                <a:gd name="connsiteY1" fmla="*/ 4553666 h 5039118"/>
                <a:gd name="connsiteX2" fmla="*/ 12767 w 1442181"/>
                <a:gd name="connsiteY2" fmla="*/ 4168596 h 5039118"/>
                <a:gd name="connsiteX3" fmla="*/ 72778 w 1442181"/>
                <a:gd name="connsiteY3" fmla="*/ 3661126 h 5039118"/>
                <a:gd name="connsiteX4" fmla="*/ 209510 w 1442181"/>
                <a:gd name="connsiteY4" fmla="*/ 3208003 h 5039118"/>
                <a:gd name="connsiteX5" fmla="*/ 282439 w 1442181"/>
                <a:gd name="connsiteY5" fmla="*/ 2923631 h 5039118"/>
                <a:gd name="connsiteX6" fmla="*/ 365303 w 1442181"/>
                <a:gd name="connsiteY6" fmla="*/ 2616656 h 5039118"/>
                <a:gd name="connsiteX7" fmla="*/ 474281 w 1442181"/>
                <a:gd name="connsiteY7" fmla="*/ 2378253 h 5039118"/>
                <a:gd name="connsiteX8" fmla="*/ 589109 w 1442181"/>
                <a:gd name="connsiteY8" fmla="*/ 2202739 h 5039118"/>
                <a:gd name="connsiteX9" fmla="*/ 654580 w 1442181"/>
                <a:gd name="connsiteY9" fmla="*/ 2002646 h 5039118"/>
                <a:gd name="connsiteX10" fmla="*/ 694472 w 1442181"/>
                <a:gd name="connsiteY10" fmla="*/ 1885484 h 5039118"/>
                <a:gd name="connsiteX11" fmla="*/ 731649 w 1442181"/>
                <a:gd name="connsiteY11" fmla="*/ 1778829 h 5039118"/>
                <a:gd name="connsiteX12" fmla="*/ 775532 w 1442181"/>
                <a:gd name="connsiteY12" fmla="*/ 1684705 h 5039118"/>
                <a:gd name="connsiteX13" fmla="*/ 852098 w 1442181"/>
                <a:gd name="connsiteY13" fmla="*/ 1548034 h 5039118"/>
                <a:gd name="connsiteX14" fmla="*/ 981259 w 1442181"/>
                <a:gd name="connsiteY14" fmla="*/ 1241441 h 5039118"/>
                <a:gd name="connsiteX15" fmla="*/ 1067106 w 1442181"/>
                <a:gd name="connsiteY15" fmla="*/ 1059033 h 5039118"/>
                <a:gd name="connsiteX16" fmla="*/ 1143455 w 1442181"/>
                <a:gd name="connsiteY16" fmla="*/ 900509 h 5039118"/>
                <a:gd name="connsiteX17" fmla="*/ 1211241 w 1442181"/>
                <a:gd name="connsiteY17" fmla="*/ 729466 h 5039118"/>
                <a:gd name="connsiteX18" fmla="*/ 1294265 w 1442181"/>
                <a:gd name="connsiteY18" fmla="*/ 525385 h 5039118"/>
                <a:gd name="connsiteX19" fmla="*/ 1348243 w 1442181"/>
                <a:gd name="connsiteY19" fmla="*/ 357823 h 5039118"/>
                <a:gd name="connsiteX20" fmla="*/ 1426021 w 1442181"/>
                <a:gd name="connsiteY20" fmla="*/ 146961 h 5039118"/>
                <a:gd name="connsiteX21" fmla="*/ 1393473 w 1442181"/>
                <a:gd name="connsiteY21" fmla="*/ 0 h 5039118"/>
                <a:gd name="connsiteX0" fmla="*/ 131130 w 1442181"/>
                <a:gd name="connsiteY0" fmla="*/ 5039117 h 5039118"/>
                <a:gd name="connsiteX1" fmla="*/ 10807 w 1442181"/>
                <a:gd name="connsiteY1" fmla="*/ 4553666 h 5039118"/>
                <a:gd name="connsiteX2" fmla="*/ 12767 w 1442181"/>
                <a:gd name="connsiteY2" fmla="*/ 4168596 h 5039118"/>
                <a:gd name="connsiteX3" fmla="*/ 72778 w 1442181"/>
                <a:gd name="connsiteY3" fmla="*/ 3661126 h 5039118"/>
                <a:gd name="connsiteX4" fmla="*/ 209510 w 1442181"/>
                <a:gd name="connsiteY4" fmla="*/ 3208003 h 5039118"/>
                <a:gd name="connsiteX5" fmla="*/ 282439 w 1442181"/>
                <a:gd name="connsiteY5" fmla="*/ 2923631 h 5039118"/>
                <a:gd name="connsiteX6" fmla="*/ 365303 w 1442181"/>
                <a:gd name="connsiteY6" fmla="*/ 2616656 h 5039118"/>
                <a:gd name="connsiteX7" fmla="*/ 474281 w 1442181"/>
                <a:gd name="connsiteY7" fmla="*/ 2378253 h 5039118"/>
                <a:gd name="connsiteX8" fmla="*/ 589109 w 1442181"/>
                <a:gd name="connsiteY8" fmla="*/ 2202739 h 5039118"/>
                <a:gd name="connsiteX9" fmla="*/ 654580 w 1442181"/>
                <a:gd name="connsiteY9" fmla="*/ 2002646 h 5039118"/>
                <a:gd name="connsiteX10" fmla="*/ 694472 w 1442181"/>
                <a:gd name="connsiteY10" fmla="*/ 1885484 h 5039118"/>
                <a:gd name="connsiteX11" fmla="*/ 731649 w 1442181"/>
                <a:gd name="connsiteY11" fmla="*/ 1778829 h 5039118"/>
                <a:gd name="connsiteX12" fmla="*/ 775532 w 1442181"/>
                <a:gd name="connsiteY12" fmla="*/ 1684705 h 5039118"/>
                <a:gd name="connsiteX13" fmla="*/ 852098 w 1442181"/>
                <a:gd name="connsiteY13" fmla="*/ 1548034 h 5039118"/>
                <a:gd name="connsiteX14" fmla="*/ 981259 w 1442181"/>
                <a:gd name="connsiteY14" fmla="*/ 1241441 h 5039118"/>
                <a:gd name="connsiteX15" fmla="*/ 1067106 w 1442181"/>
                <a:gd name="connsiteY15" fmla="*/ 1059033 h 5039118"/>
                <a:gd name="connsiteX16" fmla="*/ 1143455 w 1442181"/>
                <a:gd name="connsiteY16" fmla="*/ 900509 h 5039118"/>
                <a:gd name="connsiteX17" fmla="*/ 1211241 w 1442181"/>
                <a:gd name="connsiteY17" fmla="*/ 729466 h 5039118"/>
                <a:gd name="connsiteX18" fmla="*/ 1294265 w 1442181"/>
                <a:gd name="connsiteY18" fmla="*/ 525385 h 5039118"/>
                <a:gd name="connsiteX19" fmla="*/ 1348243 w 1442181"/>
                <a:gd name="connsiteY19" fmla="*/ 357823 h 5039118"/>
                <a:gd name="connsiteX20" fmla="*/ 1426021 w 1442181"/>
                <a:gd name="connsiteY20" fmla="*/ 146961 h 5039118"/>
                <a:gd name="connsiteX21" fmla="*/ 1393473 w 1442181"/>
                <a:gd name="connsiteY21" fmla="*/ 0 h 5039118"/>
                <a:gd name="connsiteX0" fmla="*/ 131130 w 1442181"/>
                <a:gd name="connsiteY0" fmla="*/ 5039117 h 5039118"/>
                <a:gd name="connsiteX1" fmla="*/ 10807 w 1442181"/>
                <a:gd name="connsiteY1" fmla="*/ 4553666 h 5039118"/>
                <a:gd name="connsiteX2" fmla="*/ 12767 w 1442181"/>
                <a:gd name="connsiteY2" fmla="*/ 4168596 h 5039118"/>
                <a:gd name="connsiteX3" fmla="*/ 72778 w 1442181"/>
                <a:gd name="connsiteY3" fmla="*/ 3661126 h 5039118"/>
                <a:gd name="connsiteX4" fmla="*/ 209510 w 1442181"/>
                <a:gd name="connsiteY4" fmla="*/ 3208003 h 5039118"/>
                <a:gd name="connsiteX5" fmla="*/ 282439 w 1442181"/>
                <a:gd name="connsiteY5" fmla="*/ 2923631 h 5039118"/>
                <a:gd name="connsiteX6" fmla="*/ 365303 w 1442181"/>
                <a:gd name="connsiteY6" fmla="*/ 2616656 h 5039118"/>
                <a:gd name="connsiteX7" fmla="*/ 474281 w 1442181"/>
                <a:gd name="connsiteY7" fmla="*/ 2378253 h 5039118"/>
                <a:gd name="connsiteX8" fmla="*/ 580331 w 1442181"/>
                <a:gd name="connsiteY8" fmla="*/ 2188157 h 5039118"/>
                <a:gd name="connsiteX9" fmla="*/ 654580 w 1442181"/>
                <a:gd name="connsiteY9" fmla="*/ 2002646 h 5039118"/>
                <a:gd name="connsiteX10" fmla="*/ 694472 w 1442181"/>
                <a:gd name="connsiteY10" fmla="*/ 1885484 h 5039118"/>
                <a:gd name="connsiteX11" fmla="*/ 731649 w 1442181"/>
                <a:gd name="connsiteY11" fmla="*/ 1778829 h 5039118"/>
                <a:gd name="connsiteX12" fmla="*/ 775532 w 1442181"/>
                <a:gd name="connsiteY12" fmla="*/ 1684705 h 5039118"/>
                <a:gd name="connsiteX13" fmla="*/ 852098 w 1442181"/>
                <a:gd name="connsiteY13" fmla="*/ 1548034 h 5039118"/>
                <a:gd name="connsiteX14" fmla="*/ 981259 w 1442181"/>
                <a:gd name="connsiteY14" fmla="*/ 1241441 h 5039118"/>
                <a:gd name="connsiteX15" fmla="*/ 1067106 w 1442181"/>
                <a:gd name="connsiteY15" fmla="*/ 1059033 h 5039118"/>
                <a:gd name="connsiteX16" fmla="*/ 1143455 w 1442181"/>
                <a:gd name="connsiteY16" fmla="*/ 900509 h 5039118"/>
                <a:gd name="connsiteX17" fmla="*/ 1211241 w 1442181"/>
                <a:gd name="connsiteY17" fmla="*/ 729466 h 5039118"/>
                <a:gd name="connsiteX18" fmla="*/ 1294265 w 1442181"/>
                <a:gd name="connsiteY18" fmla="*/ 525385 h 5039118"/>
                <a:gd name="connsiteX19" fmla="*/ 1348243 w 1442181"/>
                <a:gd name="connsiteY19" fmla="*/ 357823 h 5039118"/>
                <a:gd name="connsiteX20" fmla="*/ 1426021 w 1442181"/>
                <a:gd name="connsiteY20" fmla="*/ 146961 h 5039118"/>
                <a:gd name="connsiteX21" fmla="*/ 1393473 w 1442181"/>
                <a:gd name="connsiteY21" fmla="*/ 0 h 5039118"/>
                <a:gd name="connsiteX0" fmla="*/ 131130 w 1465018"/>
                <a:gd name="connsiteY0" fmla="*/ 4967148 h 4967149"/>
                <a:gd name="connsiteX1" fmla="*/ 10807 w 1465018"/>
                <a:gd name="connsiteY1" fmla="*/ 4481697 h 4967149"/>
                <a:gd name="connsiteX2" fmla="*/ 12767 w 1465018"/>
                <a:gd name="connsiteY2" fmla="*/ 4096627 h 4967149"/>
                <a:gd name="connsiteX3" fmla="*/ 72778 w 1465018"/>
                <a:gd name="connsiteY3" fmla="*/ 3589157 h 4967149"/>
                <a:gd name="connsiteX4" fmla="*/ 209510 w 1465018"/>
                <a:gd name="connsiteY4" fmla="*/ 3136034 h 4967149"/>
                <a:gd name="connsiteX5" fmla="*/ 282439 w 1465018"/>
                <a:gd name="connsiteY5" fmla="*/ 2851662 h 4967149"/>
                <a:gd name="connsiteX6" fmla="*/ 365303 w 1465018"/>
                <a:gd name="connsiteY6" fmla="*/ 2544687 h 4967149"/>
                <a:gd name="connsiteX7" fmla="*/ 474281 w 1465018"/>
                <a:gd name="connsiteY7" fmla="*/ 2306284 h 4967149"/>
                <a:gd name="connsiteX8" fmla="*/ 580331 w 1465018"/>
                <a:gd name="connsiteY8" fmla="*/ 2116188 h 4967149"/>
                <a:gd name="connsiteX9" fmla="*/ 654580 w 1465018"/>
                <a:gd name="connsiteY9" fmla="*/ 1930677 h 4967149"/>
                <a:gd name="connsiteX10" fmla="*/ 694472 w 1465018"/>
                <a:gd name="connsiteY10" fmla="*/ 1813515 h 4967149"/>
                <a:gd name="connsiteX11" fmla="*/ 731649 w 1465018"/>
                <a:gd name="connsiteY11" fmla="*/ 1706860 h 4967149"/>
                <a:gd name="connsiteX12" fmla="*/ 775532 w 1465018"/>
                <a:gd name="connsiteY12" fmla="*/ 1612736 h 4967149"/>
                <a:gd name="connsiteX13" fmla="*/ 852098 w 1465018"/>
                <a:gd name="connsiteY13" fmla="*/ 1476065 h 4967149"/>
                <a:gd name="connsiteX14" fmla="*/ 981259 w 1465018"/>
                <a:gd name="connsiteY14" fmla="*/ 1169472 h 4967149"/>
                <a:gd name="connsiteX15" fmla="*/ 1067106 w 1465018"/>
                <a:gd name="connsiteY15" fmla="*/ 987064 h 4967149"/>
                <a:gd name="connsiteX16" fmla="*/ 1143455 w 1465018"/>
                <a:gd name="connsiteY16" fmla="*/ 828540 h 4967149"/>
                <a:gd name="connsiteX17" fmla="*/ 1211241 w 1465018"/>
                <a:gd name="connsiteY17" fmla="*/ 657497 h 4967149"/>
                <a:gd name="connsiteX18" fmla="*/ 1294265 w 1465018"/>
                <a:gd name="connsiteY18" fmla="*/ 453416 h 4967149"/>
                <a:gd name="connsiteX19" fmla="*/ 1348243 w 1465018"/>
                <a:gd name="connsiteY19" fmla="*/ 285854 h 4967149"/>
                <a:gd name="connsiteX20" fmla="*/ 1426021 w 1465018"/>
                <a:gd name="connsiteY20" fmla="*/ 74992 h 4967149"/>
                <a:gd name="connsiteX21" fmla="*/ 1433134 w 1465018"/>
                <a:gd name="connsiteY21" fmla="*/ 0 h 4967149"/>
                <a:gd name="connsiteX0" fmla="*/ 131130 w 1433134"/>
                <a:gd name="connsiteY0" fmla="*/ 4967148 h 4967149"/>
                <a:gd name="connsiteX1" fmla="*/ 10807 w 1433134"/>
                <a:gd name="connsiteY1" fmla="*/ 4481697 h 4967149"/>
                <a:gd name="connsiteX2" fmla="*/ 12767 w 1433134"/>
                <a:gd name="connsiteY2" fmla="*/ 4096627 h 4967149"/>
                <a:gd name="connsiteX3" fmla="*/ 72778 w 1433134"/>
                <a:gd name="connsiteY3" fmla="*/ 3589157 h 4967149"/>
                <a:gd name="connsiteX4" fmla="*/ 209510 w 1433134"/>
                <a:gd name="connsiteY4" fmla="*/ 3136034 h 4967149"/>
                <a:gd name="connsiteX5" fmla="*/ 282439 w 1433134"/>
                <a:gd name="connsiteY5" fmla="*/ 2851662 h 4967149"/>
                <a:gd name="connsiteX6" fmla="*/ 365303 w 1433134"/>
                <a:gd name="connsiteY6" fmla="*/ 2544687 h 4967149"/>
                <a:gd name="connsiteX7" fmla="*/ 474281 w 1433134"/>
                <a:gd name="connsiteY7" fmla="*/ 2306284 h 4967149"/>
                <a:gd name="connsiteX8" fmla="*/ 580331 w 1433134"/>
                <a:gd name="connsiteY8" fmla="*/ 2116188 h 4967149"/>
                <a:gd name="connsiteX9" fmla="*/ 654580 w 1433134"/>
                <a:gd name="connsiteY9" fmla="*/ 1930677 h 4967149"/>
                <a:gd name="connsiteX10" fmla="*/ 694472 w 1433134"/>
                <a:gd name="connsiteY10" fmla="*/ 1813515 h 4967149"/>
                <a:gd name="connsiteX11" fmla="*/ 731649 w 1433134"/>
                <a:gd name="connsiteY11" fmla="*/ 1706860 h 4967149"/>
                <a:gd name="connsiteX12" fmla="*/ 775532 w 1433134"/>
                <a:gd name="connsiteY12" fmla="*/ 1612736 h 4967149"/>
                <a:gd name="connsiteX13" fmla="*/ 852098 w 1433134"/>
                <a:gd name="connsiteY13" fmla="*/ 1476065 h 4967149"/>
                <a:gd name="connsiteX14" fmla="*/ 981259 w 1433134"/>
                <a:gd name="connsiteY14" fmla="*/ 1169472 h 4967149"/>
                <a:gd name="connsiteX15" fmla="*/ 1067106 w 1433134"/>
                <a:gd name="connsiteY15" fmla="*/ 987064 h 4967149"/>
                <a:gd name="connsiteX16" fmla="*/ 1143455 w 1433134"/>
                <a:gd name="connsiteY16" fmla="*/ 828540 h 4967149"/>
                <a:gd name="connsiteX17" fmla="*/ 1211241 w 1433134"/>
                <a:gd name="connsiteY17" fmla="*/ 657497 h 4967149"/>
                <a:gd name="connsiteX18" fmla="*/ 1294265 w 1433134"/>
                <a:gd name="connsiteY18" fmla="*/ 453416 h 4967149"/>
                <a:gd name="connsiteX19" fmla="*/ 1348243 w 1433134"/>
                <a:gd name="connsiteY19" fmla="*/ 285854 h 4967149"/>
                <a:gd name="connsiteX20" fmla="*/ 1426021 w 1433134"/>
                <a:gd name="connsiteY20" fmla="*/ 74992 h 4967149"/>
                <a:gd name="connsiteX21" fmla="*/ 1433134 w 1433134"/>
                <a:gd name="connsiteY21" fmla="*/ 0 h 4967149"/>
                <a:gd name="connsiteX0" fmla="*/ 131130 w 1433134"/>
                <a:gd name="connsiteY0" fmla="*/ 4967148 h 4967149"/>
                <a:gd name="connsiteX1" fmla="*/ 10807 w 1433134"/>
                <a:gd name="connsiteY1" fmla="*/ 4481697 h 4967149"/>
                <a:gd name="connsiteX2" fmla="*/ 12767 w 1433134"/>
                <a:gd name="connsiteY2" fmla="*/ 4096627 h 4967149"/>
                <a:gd name="connsiteX3" fmla="*/ 72778 w 1433134"/>
                <a:gd name="connsiteY3" fmla="*/ 3589157 h 4967149"/>
                <a:gd name="connsiteX4" fmla="*/ 209510 w 1433134"/>
                <a:gd name="connsiteY4" fmla="*/ 3136034 h 4967149"/>
                <a:gd name="connsiteX5" fmla="*/ 282439 w 1433134"/>
                <a:gd name="connsiteY5" fmla="*/ 2851662 h 4967149"/>
                <a:gd name="connsiteX6" fmla="*/ 365303 w 1433134"/>
                <a:gd name="connsiteY6" fmla="*/ 2544687 h 4967149"/>
                <a:gd name="connsiteX7" fmla="*/ 474281 w 1433134"/>
                <a:gd name="connsiteY7" fmla="*/ 2306284 h 4967149"/>
                <a:gd name="connsiteX8" fmla="*/ 580331 w 1433134"/>
                <a:gd name="connsiteY8" fmla="*/ 2116188 h 4967149"/>
                <a:gd name="connsiteX9" fmla="*/ 654580 w 1433134"/>
                <a:gd name="connsiteY9" fmla="*/ 1930677 h 4967149"/>
                <a:gd name="connsiteX10" fmla="*/ 694472 w 1433134"/>
                <a:gd name="connsiteY10" fmla="*/ 1813515 h 4967149"/>
                <a:gd name="connsiteX11" fmla="*/ 731649 w 1433134"/>
                <a:gd name="connsiteY11" fmla="*/ 1706860 h 4967149"/>
                <a:gd name="connsiteX12" fmla="*/ 775532 w 1433134"/>
                <a:gd name="connsiteY12" fmla="*/ 1612736 h 4967149"/>
                <a:gd name="connsiteX13" fmla="*/ 852098 w 1433134"/>
                <a:gd name="connsiteY13" fmla="*/ 1476065 h 4967149"/>
                <a:gd name="connsiteX14" fmla="*/ 981259 w 1433134"/>
                <a:gd name="connsiteY14" fmla="*/ 1169472 h 4967149"/>
                <a:gd name="connsiteX15" fmla="*/ 1067106 w 1433134"/>
                <a:gd name="connsiteY15" fmla="*/ 987064 h 4967149"/>
                <a:gd name="connsiteX16" fmla="*/ 1143455 w 1433134"/>
                <a:gd name="connsiteY16" fmla="*/ 828540 h 4967149"/>
                <a:gd name="connsiteX17" fmla="*/ 1211241 w 1433134"/>
                <a:gd name="connsiteY17" fmla="*/ 657497 h 4967149"/>
                <a:gd name="connsiteX18" fmla="*/ 1294265 w 1433134"/>
                <a:gd name="connsiteY18" fmla="*/ 453416 h 4967149"/>
                <a:gd name="connsiteX19" fmla="*/ 1348243 w 1433134"/>
                <a:gd name="connsiteY19" fmla="*/ 285854 h 4967149"/>
                <a:gd name="connsiteX20" fmla="*/ 1411721 w 1433134"/>
                <a:gd name="connsiteY20" fmla="*/ 112073 h 4967149"/>
                <a:gd name="connsiteX21" fmla="*/ 1433134 w 1433134"/>
                <a:gd name="connsiteY21" fmla="*/ 0 h 4967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33134" h="4967149">
                  <a:moveTo>
                    <a:pt x="131130" y="4967148"/>
                  </a:moveTo>
                  <a:cubicBezTo>
                    <a:pt x="48361" y="4631138"/>
                    <a:pt x="30534" y="4626784"/>
                    <a:pt x="10807" y="4481697"/>
                  </a:cubicBezTo>
                  <a:cubicBezTo>
                    <a:pt x="-8920" y="4336610"/>
                    <a:pt x="2439" y="4245384"/>
                    <a:pt x="12767" y="4096627"/>
                  </a:cubicBezTo>
                  <a:cubicBezTo>
                    <a:pt x="23096" y="3947870"/>
                    <a:pt x="39987" y="3749256"/>
                    <a:pt x="72778" y="3589157"/>
                  </a:cubicBezTo>
                  <a:cubicBezTo>
                    <a:pt x="105569" y="3429058"/>
                    <a:pt x="174567" y="3258950"/>
                    <a:pt x="209510" y="3136034"/>
                  </a:cubicBezTo>
                  <a:cubicBezTo>
                    <a:pt x="244453" y="3013118"/>
                    <a:pt x="256473" y="2950220"/>
                    <a:pt x="282439" y="2851662"/>
                  </a:cubicBezTo>
                  <a:cubicBezTo>
                    <a:pt x="308405" y="2753104"/>
                    <a:pt x="333329" y="2635583"/>
                    <a:pt x="365303" y="2544687"/>
                  </a:cubicBezTo>
                  <a:cubicBezTo>
                    <a:pt x="397277" y="2453791"/>
                    <a:pt x="438443" y="2377700"/>
                    <a:pt x="474281" y="2306284"/>
                  </a:cubicBezTo>
                  <a:cubicBezTo>
                    <a:pt x="510119" y="2234868"/>
                    <a:pt x="550281" y="2178789"/>
                    <a:pt x="580331" y="2116188"/>
                  </a:cubicBezTo>
                  <a:cubicBezTo>
                    <a:pt x="610381" y="2053587"/>
                    <a:pt x="635557" y="1981123"/>
                    <a:pt x="654580" y="1930677"/>
                  </a:cubicBezTo>
                  <a:cubicBezTo>
                    <a:pt x="673604" y="1880232"/>
                    <a:pt x="681627" y="1850818"/>
                    <a:pt x="694472" y="1813515"/>
                  </a:cubicBezTo>
                  <a:cubicBezTo>
                    <a:pt x="707317" y="1776212"/>
                    <a:pt x="718139" y="1740323"/>
                    <a:pt x="731649" y="1706860"/>
                  </a:cubicBezTo>
                  <a:cubicBezTo>
                    <a:pt x="745159" y="1673397"/>
                    <a:pt x="755457" y="1651202"/>
                    <a:pt x="775532" y="1612736"/>
                  </a:cubicBezTo>
                  <a:cubicBezTo>
                    <a:pt x="795607" y="1574270"/>
                    <a:pt x="817810" y="1549942"/>
                    <a:pt x="852098" y="1476065"/>
                  </a:cubicBezTo>
                  <a:cubicBezTo>
                    <a:pt x="886386" y="1402188"/>
                    <a:pt x="945424" y="1250972"/>
                    <a:pt x="981259" y="1169472"/>
                  </a:cubicBezTo>
                  <a:cubicBezTo>
                    <a:pt x="1017094" y="1087972"/>
                    <a:pt x="1040073" y="1043886"/>
                    <a:pt x="1067106" y="987064"/>
                  </a:cubicBezTo>
                  <a:cubicBezTo>
                    <a:pt x="1094139" y="930242"/>
                    <a:pt x="1119433" y="883468"/>
                    <a:pt x="1143455" y="828540"/>
                  </a:cubicBezTo>
                  <a:cubicBezTo>
                    <a:pt x="1167478" y="773612"/>
                    <a:pt x="1186106" y="720018"/>
                    <a:pt x="1211241" y="657497"/>
                  </a:cubicBezTo>
                  <a:cubicBezTo>
                    <a:pt x="1236376" y="594976"/>
                    <a:pt x="1271431" y="515356"/>
                    <a:pt x="1294265" y="453416"/>
                  </a:cubicBezTo>
                  <a:cubicBezTo>
                    <a:pt x="1317099" y="391476"/>
                    <a:pt x="1328667" y="342745"/>
                    <a:pt x="1348243" y="285854"/>
                  </a:cubicBezTo>
                  <a:cubicBezTo>
                    <a:pt x="1367819" y="228964"/>
                    <a:pt x="1340907" y="341334"/>
                    <a:pt x="1411721" y="112073"/>
                  </a:cubicBezTo>
                  <a:cubicBezTo>
                    <a:pt x="1431335" y="59977"/>
                    <a:pt x="1393846" y="206093"/>
                    <a:pt x="1433134" y="0"/>
                  </a:cubicBezTo>
                </a:path>
              </a:pathLst>
            </a:custGeom>
            <a:noFill/>
            <a:ln w="5080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8" name="Right Triangle 37">
              <a:extLst>
                <a:ext uri="{FF2B5EF4-FFF2-40B4-BE49-F238E27FC236}">
                  <a16:creationId xmlns:a16="http://schemas.microsoft.com/office/drawing/2014/main" id="{CA1A5274-9FE4-6E72-2A2A-34625D684E99}"/>
                </a:ext>
              </a:extLst>
            </p:cNvPr>
            <p:cNvSpPr>
              <a:spLocks noChangeAspect="1"/>
            </p:cNvSpPr>
            <p:nvPr/>
          </p:nvSpPr>
          <p:spPr>
            <a:xfrm rot="12261769">
              <a:off x="2209697" y="1294774"/>
              <a:ext cx="247930" cy="252420"/>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9" name="Right Triangle 38">
              <a:extLst>
                <a:ext uri="{FF2B5EF4-FFF2-40B4-BE49-F238E27FC236}">
                  <a16:creationId xmlns:a16="http://schemas.microsoft.com/office/drawing/2014/main" id="{DC793668-2DDB-C61C-286D-DD225040F3DB}"/>
                </a:ext>
              </a:extLst>
            </p:cNvPr>
            <p:cNvSpPr>
              <a:spLocks noChangeAspect="1"/>
            </p:cNvSpPr>
            <p:nvPr/>
          </p:nvSpPr>
          <p:spPr>
            <a:xfrm rot="12794250">
              <a:off x="2375883" y="1836915"/>
              <a:ext cx="247930" cy="252420"/>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0" name="Right Triangle 39">
              <a:extLst>
                <a:ext uri="{FF2B5EF4-FFF2-40B4-BE49-F238E27FC236}">
                  <a16:creationId xmlns:a16="http://schemas.microsoft.com/office/drawing/2014/main" id="{85B58805-9897-32CB-3B33-A93C96728F35}"/>
                </a:ext>
              </a:extLst>
            </p:cNvPr>
            <p:cNvSpPr>
              <a:spLocks noChangeAspect="1"/>
            </p:cNvSpPr>
            <p:nvPr/>
          </p:nvSpPr>
          <p:spPr>
            <a:xfrm rot="12327869">
              <a:off x="2503981" y="2373494"/>
              <a:ext cx="247930" cy="252420"/>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1" name="Right Triangle 40">
              <a:extLst>
                <a:ext uri="{FF2B5EF4-FFF2-40B4-BE49-F238E27FC236}">
                  <a16:creationId xmlns:a16="http://schemas.microsoft.com/office/drawing/2014/main" id="{49BA487E-4969-7708-9726-EC2C984334FF}"/>
                </a:ext>
              </a:extLst>
            </p:cNvPr>
            <p:cNvSpPr>
              <a:spLocks noChangeAspect="1"/>
            </p:cNvSpPr>
            <p:nvPr/>
          </p:nvSpPr>
          <p:spPr>
            <a:xfrm rot="10800000">
              <a:off x="2837975" y="2986247"/>
              <a:ext cx="247930" cy="252420"/>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43" name="TextBox 42">
            <a:extLst>
              <a:ext uri="{FF2B5EF4-FFF2-40B4-BE49-F238E27FC236}">
                <a16:creationId xmlns:a16="http://schemas.microsoft.com/office/drawing/2014/main" id="{AD3AC639-313B-6461-6AB7-F4B285627C7D}"/>
              </a:ext>
            </a:extLst>
          </p:cNvPr>
          <p:cNvSpPr txBox="1"/>
          <p:nvPr/>
        </p:nvSpPr>
        <p:spPr>
          <a:xfrm>
            <a:off x="4805511" y="1857839"/>
            <a:ext cx="314061" cy="239798"/>
          </a:xfrm>
          <a:prstGeom prst="rect">
            <a:avLst/>
          </a:prstGeom>
          <a:noFill/>
        </p:spPr>
        <p:txBody>
          <a:bodyPr wrap="none" rtlCol="0">
            <a:spAutoFit/>
          </a:bodyPr>
          <a:lstStyle/>
          <a:p>
            <a:r>
              <a:rPr lang="en-US" sz="1200"/>
              <a:t>Fiji</a:t>
            </a:r>
          </a:p>
        </p:txBody>
      </p:sp>
      <p:sp>
        <p:nvSpPr>
          <p:cNvPr id="44" name="TextBox 43">
            <a:extLst>
              <a:ext uri="{FF2B5EF4-FFF2-40B4-BE49-F238E27FC236}">
                <a16:creationId xmlns:a16="http://schemas.microsoft.com/office/drawing/2014/main" id="{F3DD96EE-B348-1ED2-55F9-742E36AF6A4D}"/>
              </a:ext>
            </a:extLst>
          </p:cNvPr>
          <p:cNvSpPr txBox="1"/>
          <p:nvPr/>
        </p:nvSpPr>
        <p:spPr>
          <a:xfrm rot="1224043">
            <a:off x="6173131" y="1283697"/>
            <a:ext cx="526488" cy="239798"/>
          </a:xfrm>
          <a:prstGeom prst="rect">
            <a:avLst/>
          </a:prstGeom>
          <a:noFill/>
        </p:spPr>
        <p:txBody>
          <a:bodyPr wrap="none" rtlCol="0">
            <a:spAutoFit/>
          </a:bodyPr>
          <a:lstStyle/>
          <a:p>
            <a:pPr algn="ctr"/>
            <a:r>
              <a:rPr lang="en-US" sz="1200"/>
              <a:t>Samoa</a:t>
            </a:r>
          </a:p>
        </p:txBody>
      </p:sp>
      <p:sp>
        <p:nvSpPr>
          <p:cNvPr id="45" name="TextBox 44">
            <a:extLst>
              <a:ext uri="{FF2B5EF4-FFF2-40B4-BE49-F238E27FC236}">
                <a16:creationId xmlns:a16="http://schemas.microsoft.com/office/drawing/2014/main" id="{86FDD97A-AD40-591C-295E-85D81D265035}"/>
              </a:ext>
            </a:extLst>
          </p:cNvPr>
          <p:cNvSpPr txBox="1"/>
          <p:nvPr/>
        </p:nvSpPr>
        <p:spPr>
          <a:xfrm>
            <a:off x="3968908" y="4953472"/>
            <a:ext cx="862596" cy="239798"/>
          </a:xfrm>
          <a:prstGeom prst="rect">
            <a:avLst/>
          </a:prstGeom>
          <a:noFill/>
        </p:spPr>
        <p:txBody>
          <a:bodyPr wrap="none" rtlCol="0">
            <a:spAutoFit/>
          </a:bodyPr>
          <a:lstStyle/>
          <a:p>
            <a:r>
              <a:rPr lang="en-US" sz="1200"/>
              <a:t>New Zealand</a:t>
            </a:r>
          </a:p>
        </p:txBody>
      </p:sp>
      <p:sp>
        <p:nvSpPr>
          <p:cNvPr id="46" name="Triangle 45">
            <a:extLst>
              <a:ext uri="{FF2B5EF4-FFF2-40B4-BE49-F238E27FC236}">
                <a16:creationId xmlns:a16="http://schemas.microsoft.com/office/drawing/2014/main" id="{45FDF70E-2A47-14FB-7368-23AECDD96A25}"/>
              </a:ext>
            </a:extLst>
          </p:cNvPr>
          <p:cNvSpPr/>
          <p:nvPr/>
        </p:nvSpPr>
        <p:spPr>
          <a:xfrm>
            <a:off x="4305093" y="4916123"/>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7" name="Triangle 46">
            <a:extLst>
              <a:ext uri="{FF2B5EF4-FFF2-40B4-BE49-F238E27FC236}">
                <a16:creationId xmlns:a16="http://schemas.microsoft.com/office/drawing/2014/main" id="{628149F5-6589-65BE-1607-D78A31BDE9EE}"/>
              </a:ext>
            </a:extLst>
          </p:cNvPr>
          <p:cNvSpPr/>
          <p:nvPr/>
        </p:nvSpPr>
        <p:spPr>
          <a:xfrm>
            <a:off x="4363086" y="5000652"/>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8" name="Triangle 47">
            <a:extLst>
              <a:ext uri="{FF2B5EF4-FFF2-40B4-BE49-F238E27FC236}">
                <a16:creationId xmlns:a16="http://schemas.microsoft.com/office/drawing/2014/main" id="{4B643591-4228-96BD-2584-40397B3EBA8B}"/>
              </a:ext>
            </a:extLst>
          </p:cNvPr>
          <p:cNvSpPr/>
          <p:nvPr/>
        </p:nvSpPr>
        <p:spPr>
          <a:xfrm>
            <a:off x="4437325" y="5205861"/>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9" name="Triangle 48">
            <a:extLst>
              <a:ext uri="{FF2B5EF4-FFF2-40B4-BE49-F238E27FC236}">
                <a16:creationId xmlns:a16="http://schemas.microsoft.com/office/drawing/2014/main" id="{2841B678-002E-EAA3-DDB5-1B1CB6F556CA}"/>
              </a:ext>
            </a:extLst>
          </p:cNvPr>
          <p:cNvSpPr/>
          <p:nvPr/>
        </p:nvSpPr>
        <p:spPr>
          <a:xfrm>
            <a:off x="4638469" y="5261982"/>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0" name="Triangle 49">
            <a:extLst>
              <a:ext uri="{FF2B5EF4-FFF2-40B4-BE49-F238E27FC236}">
                <a16:creationId xmlns:a16="http://schemas.microsoft.com/office/drawing/2014/main" id="{AA12A5B1-ED39-67B5-509B-1DE9D1ED2AA5}"/>
              </a:ext>
            </a:extLst>
          </p:cNvPr>
          <p:cNvSpPr/>
          <p:nvPr/>
        </p:nvSpPr>
        <p:spPr>
          <a:xfrm>
            <a:off x="4848584" y="5115680"/>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1" name="Triangle 50">
            <a:extLst>
              <a:ext uri="{FF2B5EF4-FFF2-40B4-BE49-F238E27FC236}">
                <a16:creationId xmlns:a16="http://schemas.microsoft.com/office/drawing/2014/main" id="{28D543AB-ED2E-1043-354A-FC6869CABFE6}"/>
              </a:ext>
            </a:extLst>
          </p:cNvPr>
          <p:cNvSpPr/>
          <p:nvPr/>
        </p:nvSpPr>
        <p:spPr>
          <a:xfrm>
            <a:off x="4888179" y="5110313"/>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2" name="Triangle 51">
            <a:extLst>
              <a:ext uri="{FF2B5EF4-FFF2-40B4-BE49-F238E27FC236}">
                <a16:creationId xmlns:a16="http://schemas.microsoft.com/office/drawing/2014/main" id="{C055CF77-A6A5-51BC-20AF-A5A14C3D878D}"/>
              </a:ext>
            </a:extLst>
          </p:cNvPr>
          <p:cNvSpPr/>
          <p:nvPr/>
        </p:nvSpPr>
        <p:spPr>
          <a:xfrm>
            <a:off x="4887102" y="5052248"/>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3" name="Triangle 52">
            <a:extLst>
              <a:ext uri="{FF2B5EF4-FFF2-40B4-BE49-F238E27FC236}">
                <a16:creationId xmlns:a16="http://schemas.microsoft.com/office/drawing/2014/main" id="{F7791C7F-0079-1E08-3799-D756848C2765}"/>
              </a:ext>
            </a:extLst>
          </p:cNvPr>
          <p:cNvSpPr/>
          <p:nvPr/>
        </p:nvSpPr>
        <p:spPr>
          <a:xfrm>
            <a:off x="4930401" y="5064620"/>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4" name="Triangle 53">
            <a:extLst>
              <a:ext uri="{FF2B5EF4-FFF2-40B4-BE49-F238E27FC236}">
                <a16:creationId xmlns:a16="http://schemas.microsoft.com/office/drawing/2014/main" id="{1977B8DE-06A9-ED28-CC7D-8846223FB3C9}"/>
              </a:ext>
            </a:extLst>
          </p:cNvPr>
          <p:cNvSpPr/>
          <p:nvPr/>
        </p:nvSpPr>
        <p:spPr>
          <a:xfrm>
            <a:off x="4954353" y="4991516"/>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5" name="Triangle 54">
            <a:extLst>
              <a:ext uri="{FF2B5EF4-FFF2-40B4-BE49-F238E27FC236}">
                <a16:creationId xmlns:a16="http://schemas.microsoft.com/office/drawing/2014/main" id="{497650F6-C38D-4B0D-FE17-B90D2F46CD41}"/>
              </a:ext>
            </a:extLst>
          </p:cNvPr>
          <p:cNvSpPr/>
          <p:nvPr/>
        </p:nvSpPr>
        <p:spPr>
          <a:xfrm>
            <a:off x="4962197" y="4918411"/>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6" name="Triangle 55">
            <a:extLst>
              <a:ext uri="{FF2B5EF4-FFF2-40B4-BE49-F238E27FC236}">
                <a16:creationId xmlns:a16="http://schemas.microsoft.com/office/drawing/2014/main" id="{88C4730B-9A8B-3CA9-29DF-C65487DAAE6C}"/>
              </a:ext>
            </a:extLst>
          </p:cNvPr>
          <p:cNvSpPr/>
          <p:nvPr/>
        </p:nvSpPr>
        <p:spPr>
          <a:xfrm>
            <a:off x="5011330" y="4870289"/>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7" name="Triangle 56">
            <a:extLst>
              <a:ext uri="{FF2B5EF4-FFF2-40B4-BE49-F238E27FC236}">
                <a16:creationId xmlns:a16="http://schemas.microsoft.com/office/drawing/2014/main" id="{5BC56865-B8A1-BD93-8CC5-28CE67710308}"/>
              </a:ext>
            </a:extLst>
          </p:cNvPr>
          <p:cNvSpPr/>
          <p:nvPr/>
        </p:nvSpPr>
        <p:spPr>
          <a:xfrm>
            <a:off x="5043734" y="4832939"/>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8" name="Triangle 57">
            <a:extLst>
              <a:ext uri="{FF2B5EF4-FFF2-40B4-BE49-F238E27FC236}">
                <a16:creationId xmlns:a16="http://schemas.microsoft.com/office/drawing/2014/main" id="{C5358330-71BA-E448-2959-B0383D22E900}"/>
              </a:ext>
            </a:extLst>
          </p:cNvPr>
          <p:cNvSpPr/>
          <p:nvPr/>
        </p:nvSpPr>
        <p:spPr>
          <a:xfrm>
            <a:off x="5288849" y="4326906"/>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9" name="Triangle 58">
            <a:extLst>
              <a:ext uri="{FF2B5EF4-FFF2-40B4-BE49-F238E27FC236}">
                <a16:creationId xmlns:a16="http://schemas.microsoft.com/office/drawing/2014/main" id="{933BFCE7-E04F-05BC-6303-96A28D685A7F}"/>
              </a:ext>
            </a:extLst>
          </p:cNvPr>
          <p:cNvSpPr/>
          <p:nvPr/>
        </p:nvSpPr>
        <p:spPr>
          <a:xfrm>
            <a:off x="5036436" y="4199921"/>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0" name="Triangle 59">
            <a:extLst>
              <a:ext uri="{FF2B5EF4-FFF2-40B4-BE49-F238E27FC236}">
                <a16:creationId xmlns:a16="http://schemas.microsoft.com/office/drawing/2014/main" id="{DE4FAADE-EF6B-19B3-CE7C-EB97559C763C}"/>
              </a:ext>
            </a:extLst>
          </p:cNvPr>
          <p:cNvSpPr/>
          <p:nvPr/>
        </p:nvSpPr>
        <p:spPr>
          <a:xfrm>
            <a:off x="5383198" y="4104455"/>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1" name="Triangle 60">
            <a:extLst>
              <a:ext uri="{FF2B5EF4-FFF2-40B4-BE49-F238E27FC236}">
                <a16:creationId xmlns:a16="http://schemas.microsoft.com/office/drawing/2014/main" id="{6D62CDE1-1AD3-69DE-D338-3634039A15C8}"/>
              </a:ext>
            </a:extLst>
          </p:cNvPr>
          <p:cNvSpPr/>
          <p:nvPr/>
        </p:nvSpPr>
        <p:spPr>
          <a:xfrm>
            <a:off x="5395752" y="4048909"/>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2" name="Triangle 61">
            <a:extLst>
              <a:ext uri="{FF2B5EF4-FFF2-40B4-BE49-F238E27FC236}">
                <a16:creationId xmlns:a16="http://schemas.microsoft.com/office/drawing/2014/main" id="{308FE611-2B06-6333-9D49-1B41B6D46C93}"/>
              </a:ext>
            </a:extLst>
          </p:cNvPr>
          <p:cNvSpPr/>
          <p:nvPr/>
        </p:nvSpPr>
        <p:spPr>
          <a:xfrm>
            <a:off x="5354662" y="4015996"/>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3" name="Triangle 62">
            <a:extLst>
              <a:ext uri="{FF2B5EF4-FFF2-40B4-BE49-F238E27FC236}">
                <a16:creationId xmlns:a16="http://schemas.microsoft.com/office/drawing/2014/main" id="{E08B202C-F658-F5DE-DBC6-54618979E231}"/>
              </a:ext>
            </a:extLst>
          </p:cNvPr>
          <p:cNvSpPr/>
          <p:nvPr/>
        </p:nvSpPr>
        <p:spPr>
          <a:xfrm>
            <a:off x="5472523" y="3890732"/>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4" name="Triangle 63">
            <a:extLst>
              <a:ext uri="{FF2B5EF4-FFF2-40B4-BE49-F238E27FC236}">
                <a16:creationId xmlns:a16="http://schemas.microsoft.com/office/drawing/2014/main" id="{6ED6D1DE-97BF-7933-6F71-A561AA962F2E}"/>
              </a:ext>
            </a:extLst>
          </p:cNvPr>
          <p:cNvSpPr/>
          <p:nvPr/>
        </p:nvSpPr>
        <p:spPr>
          <a:xfrm>
            <a:off x="5571871" y="3339839"/>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5" name="Triangle 64">
            <a:extLst>
              <a:ext uri="{FF2B5EF4-FFF2-40B4-BE49-F238E27FC236}">
                <a16:creationId xmlns:a16="http://schemas.microsoft.com/office/drawing/2014/main" id="{AE784C52-FB72-DA1B-7CBE-6DF84950471C}"/>
              </a:ext>
            </a:extLst>
          </p:cNvPr>
          <p:cNvSpPr/>
          <p:nvPr/>
        </p:nvSpPr>
        <p:spPr>
          <a:xfrm>
            <a:off x="5600164" y="3172610"/>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6" name="Triangle 65">
            <a:extLst>
              <a:ext uri="{FF2B5EF4-FFF2-40B4-BE49-F238E27FC236}">
                <a16:creationId xmlns:a16="http://schemas.microsoft.com/office/drawing/2014/main" id="{5E580118-2B8D-9793-2E2B-C534BC15A08A}"/>
              </a:ext>
            </a:extLst>
          </p:cNvPr>
          <p:cNvSpPr/>
          <p:nvPr/>
        </p:nvSpPr>
        <p:spPr>
          <a:xfrm>
            <a:off x="5789792" y="2638888"/>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7" name="Triangle 66">
            <a:extLst>
              <a:ext uri="{FF2B5EF4-FFF2-40B4-BE49-F238E27FC236}">
                <a16:creationId xmlns:a16="http://schemas.microsoft.com/office/drawing/2014/main" id="{EF0A630C-BE71-4074-F7A0-A2EB4CCB46A6}"/>
              </a:ext>
            </a:extLst>
          </p:cNvPr>
          <p:cNvSpPr/>
          <p:nvPr/>
        </p:nvSpPr>
        <p:spPr>
          <a:xfrm>
            <a:off x="5765717" y="2613834"/>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8" name="Triangle 67">
            <a:extLst>
              <a:ext uri="{FF2B5EF4-FFF2-40B4-BE49-F238E27FC236}">
                <a16:creationId xmlns:a16="http://schemas.microsoft.com/office/drawing/2014/main" id="{69E649B3-6883-9015-14E2-F21F7B962BF3}"/>
              </a:ext>
            </a:extLst>
          </p:cNvPr>
          <p:cNvSpPr/>
          <p:nvPr/>
        </p:nvSpPr>
        <p:spPr>
          <a:xfrm>
            <a:off x="5802836" y="2566747"/>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9" name="Triangle 68">
            <a:extLst>
              <a:ext uri="{FF2B5EF4-FFF2-40B4-BE49-F238E27FC236}">
                <a16:creationId xmlns:a16="http://schemas.microsoft.com/office/drawing/2014/main" id="{033BAB67-8F75-DB5C-C53C-8E079F3E9699}"/>
              </a:ext>
            </a:extLst>
          </p:cNvPr>
          <p:cNvSpPr/>
          <p:nvPr/>
        </p:nvSpPr>
        <p:spPr>
          <a:xfrm>
            <a:off x="5834670" y="2522288"/>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0" name="Triangle 69">
            <a:extLst>
              <a:ext uri="{FF2B5EF4-FFF2-40B4-BE49-F238E27FC236}">
                <a16:creationId xmlns:a16="http://schemas.microsoft.com/office/drawing/2014/main" id="{EFB0F424-17EE-6CBC-003B-C10ABB7DB61A}"/>
              </a:ext>
            </a:extLst>
          </p:cNvPr>
          <p:cNvSpPr/>
          <p:nvPr/>
        </p:nvSpPr>
        <p:spPr>
          <a:xfrm>
            <a:off x="5822877" y="2475426"/>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1" name="Triangle 70">
            <a:extLst>
              <a:ext uri="{FF2B5EF4-FFF2-40B4-BE49-F238E27FC236}">
                <a16:creationId xmlns:a16="http://schemas.microsoft.com/office/drawing/2014/main" id="{B369A12B-C77F-9A39-D759-14E21650018F}"/>
              </a:ext>
            </a:extLst>
          </p:cNvPr>
          <p:cNvSpPr/>
          <p:nvPr/>
        </p:nvSpPr>
        <p:spPr>
          <a:xfrm>
            <a:off x="5865893" y="2414724"/>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2" name="Triangle 71">
            <a:extLst>
              <a:ext uri="{FF2B5EF4-FFF2-40B4-BE49-F238E27FC236}">
                <a16:creationId xmlns:a16="http://schemas.microsoft.com/office/drawing/2014/main" id="{CD19F05F-3700-77EE-4169-5F6856010407}"/>
              </a:ext>
            </a:extLst>
          </p:cNvPr>
          <p:cNvSpPr/>
          <p:nvPr/>
        </p:nvSpPr>
        <p:spPr>
          <a:xfrm>
            <a:off x="5871790" y="2387206"/>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3" name="Triangle 72">
            <a:extLst>
              <a:ext uri="{FF2B5EF4-FFF2-40B4-BE49-F238E27FC236}">
                <a16:creationId xmlns:a16="http://schemas.microsoft.com/office/drawing/2014/main" id="{A7EAE830-2CB8-5E45-4519-2CFE0E2716EB}"/>
              </a:ext>
            </a:extLst>
          </p:cNvPr>
          <p:cNvSpPr/>
          <p:nvPr/>
        </p:nvSpPr>
        <p:spPr>
          <a:xfrm>
            <a:off x="5894451" y="2309797"/>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4" name="Triangle 73">
            <a:extLst>
              <a:ext uri="{FF2B5EF4-FFF2-40B4-BE49-F238E27FC236}">
                <a16:creationId xmlns:a16="http://schemas.microsoft.com/office/drawing/2014/main" id="{2DB0EEBE-77E4-71A6-291F-C4CE5FFAE85C}"/>
              </a:ext>
            </a:extLst>
          </p:cNvPr>
          <p:cNvSpPr/>
          <p:nvPr/>
        </p:nvSpPr>
        <p:spPr>
          <a:xfrm>
            <a:off x="5908910" y="2282785"/>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5" name="Triangle 74">
            <a:extLst>
              <a:ext uri="{FF2B5EF4-FFF2-40B4-BE49-F238E27FC236}">
                <a16:creationId xmlns:a16="http://schemas.microsoft.com/office/drawing/2014/main" id="{5524BB06-EA97-0A94-A675-ECA0D83D18B4}"/>
              </a:ext>
            </a:extLst>
          </p:cNvPr>
          <p:cNvSpPr/>
          <p:nvPr/>
        </p:nvSpPr>
        <p:spPr>
          <a:xfrm>
            <a:off x="5931571" y="2248274"/>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6" name="Triangle 75">
            <a:extLst>
              <a:ext uri="{FF2B5EF4-FFF2-40B4-BE49-F238E27FC236}">
                <a16:creationId xmlns:a16="http://schemas.microsoft.com/office/drawing/2014/main" id="{5D050D92-DFAA-9A9E-C2FC-2D8A46CE9D9E}"/>
              </a:ext>
            </a:extLst>
          </p:cNvPr>
          <p:cNvSpPr/>
          <p:nvPr/>
        </p:nvSpPr>
        <p:spPr>
          <a:xfrm>
            <a:off x="5975380" y="2172713"/>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7" name="Triangle 76">
            <a:extLst>
              <a:ext uri="{FF2B5EF4-FFF2-40B4-BE49-F238E27FC236}">
                <a16:creationId xmlns:a16="http://schemas.microsoft.com/office/drawing/2014/main" id="{0890F8C9-EA6A-BB68-58E9-CC795F17CDFB}"/>
              </a:ext>
            </a:extLst>
          </p:cNvPr>
          <p:cNvSpPr/>
          <p:nvPr/>
        </p:nvSpPr>
        <p:spPr>
          <a:xfrm>
            <a:off x="5981276" y="2121857"/>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8" name="Triangle 77">
            <a:extLst>
              <a:ext uri="{FF2B5EF4-FFF2-40B4-BE49-F238E27FC236}">
                <a16:creationId xmlns:a16="http://schemas.microsoft.com/office/drawing/2014/main" id="{A8B52253-5798-BC51-1DE2-1FB3CCC19D96}"/>
              </a:ext>
            </a:extLst>
          </p:cNvPr>
          <p:cNvSpPr/>
          <p:nvPr/>
        </p:nvSpPr>
        <p:spPr>
          <a:xfrm>
            <a:off x="6061284" y="1811019"/>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9" name="Triangle 78">
            <a:extLst>
              <a:ext uri="{FF2B5EF4-FFF2-40B4-BE49-F238E27FC236}">
                <a16:creationId xmlns:a16="http://schemas.microsoft.com/office/drawing/2014/main" id="{C6C2F55A-2F84-96E2-705C-5FFC53F73FBB}"/>
              </a:ext>
            </a:extLst>
          </p:cNvPr>
          <p:cNvSpPr/>
          <p:nvPr/>
        </p:nvSpPr>
        <p:spPr>
          <a:xfrm>
            <a:off x="6073607" y="1770395"/>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0" name="Triangle 79">
            <a:extLst>
              <a:ext uri="{FF2B5EF4-FFF2-40B4-BE49-F238E27FC236}">
                <a16:creationId xmlns:a16="http://schemas.microsoft.com/office/drawing/2014/main" id="{8C1C2416-46F7-840F-566A-5C8442658A42}"/>
              </a:ext>
            </a:extLst>
          </p:cNvPr>
          <p:cNvSpPr/>
          <p:nvPr/>
        </p:nvSpPr>
        <p:spPr>
          <a:xfrm>
            <a:off x="6022330" y="1730960"/>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1" name="Triangle 80">
            <a:extLst>
              <a:ext uri="{FF2B5EF4-FFF2-40B4-BE49-F238E27FC236}">
                <a16:creationId xmlns:a16="http://schemas.microsoft.com/office/drawing/2014/main" id="{34F642F1-E48D-4AC3-B787-259C48E534F9}"/>
              </a:ext>
            </a:extLst>
          </p:cNvPr>
          <p:cNvSpPr/>
          <p:nvPr/>
        </p:nvSpPr>
        <p:spPr>
          <a:xfrm>
            <a:off x="5993259" y="1724321"/>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2" name="Triangle 81">
            <a:extLst>
              <a:ext uri="{FF2B5EF4-FFF2-40B4-BE49-F238E27FC236}">
                <a16:creationId xmlns:a16="http://schemas.microsoft.com/office/drawing/2014/main" id="{A598DCF2-28A5-6165-52D5-112E49311F40}"/>
              </a:ext>
            </a:extLst>
          </p:cNvPr>
          <p:cNvSpPr/>
          <p:nvPr/>
        </p:nvSpPr>
        <p:spPr>
          <a:xfrm>
            <a:off x="6065815" y="1681627"/>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3" name="Triangle 82">
            <a:extLst>
              <a:ext uri="{FF2B5EF4-FFF2-40B4-BE49-F238E27FC236}">
                <a16:creationId xmlns:a16="http://schemas.microsoft.com/office/drawing/2014/main" id="{FEF98AB2-9758-F932-A424-D2EDCF951923}"/>
              </a:ext>
            </a:extLst>
          </p:cNvPr>
          <p:cNvSpPr/>
          <p:nvPr/>
        </p:nvSpPr>
        <p:spPr>
          <a:xfrm>
            <a:off x="6239171" y="1469126"/>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4" name="Triangle 83">
            <a:extLst>
              <a:ext uri="{FF2B5EF4-FFF2-40B4-BE49-F238E27FC236}">
                <a16:creationId xmlns:a16="http://schemas.microsoft.com/office/drawing/2014/main" id="{43630353-9B71-B0E0-81F5-B78E4FC559C3}"/>
              </a:ext>
            </a:extLst>
          </p:cNvPr>
          <p:cNvSpPr/>
          <p:nvPr/>
        </p:nvSpPr>
        <p:spPr>
          <a:xfrm>
            <a:off x="6345815" y="1518775"/>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5" name="Triangle 84">
            <a:extLst>
              <a:ext uri="{FF2B5EF4-FFF2-40B4-BE49-F238E27FC236}">
                <a16:creationId xmlns:a16="http://schemas.microsoft.com/office/drawing/2014/main" id="{3DAE69B4-6146-BBA3-A34B-A48CAB1D4B19}"/>
              </a:ext>
            </a:extLst>
          </p:cNvPr>
          <p:cNvSpPr/>
          <p:nvPr/>
        </p:nvSpPr>
        <p:spPr>
          <a:xfrm>
            <a:off x="6496459" y="1570922"/>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6" name="Triangle 85">
            <a:extLst>
              <a:ext uri="{FF2B5EF4-FFF2-40B4-BE49-F238E27FC236}">
                <a16:creationId xmlns:a16="http://schemas.microsoft.com/office/drawing/2014/main" id="{61410D8A-7569-6D0E-B778-1ACADC4BB4AB}"/>
              </a:ext>
            </a:extLst>
          </p:cNvPr>
          <p:cNvSpPr/>
          <p:nvPr/>
        </p:nvSpPr>
        <p:spPr>
          <a:xfrm>
            <a:off x="6647104" y="1555529"/>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7" name="Triangle 86">
            <a:extLst>
              <a:ext uri="{FF2B5EF4-FFF2-40B4-BE49-F238E27FC236}">
                <a16:creationId xmlns:a16="http://schemas.microsoft.com/office/drawing/2014/main" id="{B3ED72D6-4193-3577-FC88-13903CFAB85E}"/>
              </a:ext>
            </a:extLst>
          </p:cNvPr>
          <p:cNvSpPr/>
          <p:nvPr/>
        </p:nvSpPr>
        <p:spPr>
          <a:xfrm>
            <a:off x="6679508" y="1570922"/>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8" name="Triangle 87">
            <a:extLst>
              <a:ext uri="{FF2B5EF4-FFF2-40B4-BE49-F238E27FC236}">
                <a16:creationId xmlns:a16="http://schemas.microsoft.com/office/drawing/2014/main" id="{2B4A6285-3C27-8D32-CDCD-CFA75F754752}"/>
              </a:ext>
            </a:extLst>
          </p:cNvPr>
          <p:cNvSpPr/>
          <p:nvPr/>
        </p:nvSpPr>
        <p:spPr>
          <a:xfrm>
            <a:off x="6724450" y="1551168"/>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9" name="Triangle 88">
            <a:extLst>
              <a:ext uri="{FF2B5EF4-FFF2-40B4-BE49-F238E27FC236}">
                <a16:creationId xmlns:a16="http://schemas.microsoft.com/office/drawing/2014/main" id="{207FA48A-8B20-1292-6242-5E6E889D8E2B}"/>
              </a:ext>
            </a:extLst>
          </p:cNvPr>
          <p:cNvSpPr/>
          <p:nvPr/>
        </p:nvSpPr>
        <p:spPr>
          <a:xfrm>
            <a:off x="5722676" y="1420845"/>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0" name="Triangle 89">
            <a:extLst>
              <a:ext uri="{FF2B5EF4-FFF2-40B4-BE49-F238E27FC236}">
                <a16:creationId xmlns:a16="http://schemas.microsoft.com/office/drawing/2014/main" id="{F5AC338D-A548-6061-083F-1F70AFFAB938}"/>
              </a:ext>
            </a:extLst>
          </p:cNvPr>
          <p:cNvSpPr/>
          <p:nvPr/>
        </p:nvSpPr>
        <p:spPr>
          <a:xfrm>
            <a:off x="5800585" y="1774386"/>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1" name="Triangle 90">
            <a:extLst>
              <a:ext uri="{FF2B5EF4-FFF2-40B4-BE49-F238E27FC236}">
                <a16:creationId xmlns:a16="http://schemas.microsoft.com/office/drawing/2014/main" id="{7430CED5-F5EB-21E7-210A-6ABC524B448D}"/>
              </a:ext>
            </a:extLst>
          </p:cNvPr>
          <p:cNvSpPr/>
          <p:nvPr/>
        </p:nvSpPr>
        <p:spPr>
          <a:xfrm>
            <a:off x="5782549" y="1733156"/>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2" name="Triangle 91">
            <a:extLst>
              <a:ext uri="{FF2B5EF4-FFF2-40B4-BE49-F238E27FC236}">
                <a16:creationId xmlns:a16="http://schemas.microsoft.com/office/drawing/2014/main" id="{882523E2-B54E-B73E-1E1C-695CAF439953}"/>
              </a:ext>
            </a:extLst>
          </p:cNvPr>
          <p:cNvSpPr/>
          <p:nvPr/>
        </p:nvSpPr>
        <p:spPr>
          <a:xfrm>
            <a:off x="5704966" y="1718568"/>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3" name="Triangle 92">
            <a:extLst>
              <a:ext uri="{FF2B5EF4-FFF2-40B4-BE49-F238E27FC236}">
                <a16:creationId xmlns:a16="http://schemas.microsoft.com/office/drawing/2014/main" id="{76B8F821-C793-15A5-F664-06680AADA3C6}"/>
              </a:ext>
            </a:extLst>
          </p:cNvPr>
          <p:cNvSpPr/>
          <p:nvPr/>
        </p:nvSpPr>
        <p:spPr>
          <a:xfrm>
            <a:off x="5181402" y="1943978"/>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4" name="Triangle 93">
            <a:extLst>
              <a:ext uri="{FF2B5EF4-FFF2-40B4-BE49-F238E27FC236}">
                <a16:creationId xmlns:a16="http://schemas.microsoft.com/office/drawing/2014/main" id="{A2C142FB-FE9E-1925-9CCC-48B125161149}"/>
              </a:ext>
            </a:extLst>
          </p:cNvPr>
          <p:cNvSpPr/>
          <p:nvPr/>
        </p:nvSpPr>
        <p:spPr>
          <a:xfrm>
            <a:off x="5092257" y="2022719"/>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5" name="Triangle 94">
            <a:extLst>
              <a:ext uri="{FF2B5EF4-FFF2-40B4-BE49-F238E27FC236}">
                <a16:creationId xmlns:a16="http://schemas.microsoft.com/office/drawing/2014/main" id="{D9EFD4E1-035D-D355-3C7E-71E3EB80CB9A}"/>
              </a:ext>
            </a:extLst>
          </p:cNvPr>
          <p:cNvSpPr/>
          <p:nvPr/>
        </p:nvSpPr>
        <p:spPr>
          <a:xfrm>
            <a:off x="4885076" y="2290186"/>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6" name="Triangle 95">
            <a:extLst>
              <a:ext uri="{FF2B5EF4-FFF2-40B4-BE49-F238E27FC236}">
                <a16:creationId xmlns:a16="http://schemas.microsoft.com/office/drawing/2014/main" id="{3DD9EF8D-DDAA-1409-3BDD-95568AB2A0CD}"/>
              </a:ext>
            </a:extLst>
          </p:cNvPr>
          <p:cNvSpPr/>
          <p:nvPr/>
        </p:nvSpPr>
        <p:spPr>
          <a:xfrm>
            <a:off x="4051179" y="2798037"/>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7" name="Triangle 96">
            <a:extLst>
              <a:ext uri="{FF2B5EF4-FFF2-40B4-BE49-F238E27FC236}">
                <a16:creationId xmlns:a16="http://schemas.microsoft.com/office/drawing/2014/main" id="{10BD0FDE-C4FE-9904-A1AC-E6DCB05469FC}"/>
              </a:ext>
            </a:extLst>
          </p:cNvPr>
          <p:cNvSpPr/>
          <p:nvPr/>
        </p:nvSpPr>
        <p:spPr>
          <a:xfrm>
            <a:off x="3553471" y="3328326"/>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8" name="Triangle 97">
            <a:extLst>
              <a:ext uri="{FF2B5EF4-FFF2-40B4-BE49-F238E27FC236}">
                <a16:creationId xmlns:a16="http://schemas.microsoft.com/office/drawing/2014/main" id="{7DC12BBB-AC9C-FEB0-3D6F-CC86D2FC4239}"/>
              </a:ext>
            </a:extLst>
          </p:cNvPr>
          <p:cNvSpPr/>
          <p:nvPr/>
        </p:nvSpPr>
        <p:spPr>
          <a:xfrm>
            <a:off x="3942463" y="2793649"/>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9" name="Triangle 98">
            <a:extLst>
              <a:ext uri="{FF2B5EF4-FFF2-40B4-BE49-F238E27FC236}">
                <a16:creationId xmlns:a16="http://schemas.microsoft.com/office/drawing/2014/main" id="{C7B7F196-BA5F-C816-168B-737C757F011E}"/>
              </a:ext>
            </a:extLst>
          </p:cNvPr>
          <p:cNvSpPr/>
          <p:nvPr/>
        </p:nvSpPr>
        <p:spPr>
          <a:xfrm>
            <a:off x="3789554" y="2574921"/>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0" name="Triangle 99">
            <a:extLst>
              <a:ext uri="{FF2B5EF4-FFF2-40B4-BE49-F238E27FC236}">
                <a16:creationId xmlns:a16="http://schemas.microsoft.com/office/drawing/2014/main" id="{7C24C44F-CB21-EAD8-A199-08723B673621}"/>
              </a:ext>
            </a:extLst>
          </p:cNvPr>
          <p:cNvSpPr/>
          <p:nvPr/>
        </p:nvSpPr>
        <p:spPr>
          <a:xfrm>
            <a:off x="3727458" y="2457902"/>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1" name="Triangle 100">
            <a:extLst>
              <a:ext uri="{FF2B5EF4-FFF2-40B4-BE49-F238E27FC236}">
                <a16:creationId xmlns:a16="http://schemas.microsoft.com/office/drawing/2014/main" id="{1864FBA3-3E51-FBE1-793A-89A694D9608C}"/>
              </a:ext>
            </a:extLst>
          </p:cNvPr>
          <p:cNvSpPr/>
          <p:nvPr/>
        </p:nvSpPr>
        <p:spPr>
          <a:xfrm>
            <a:off x="3669370" y="2355222"/>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2" name="Triangle 101">
            <a:extLst>
              <a:ext uri="{FF2B5EF4-FFF2-40B4-BE49-F238E27FC236}">
                <a16:creationId xmlns:a16="http://schemas.microsoft.com/office/drawing/2014/main" id="{E6FA8546-EB19-E346-9726-204BC50BC432}"/>
              </a:ext>
            </a:extLst>
          </p:cNvPr>
          <p:cNvSpPr/>
          <p:nvPr/>
        </p:nvSpPr>
        <p:spPr>
          <a:xfrm>
            <a:off x="3640917" y="2236307"/>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3" name="Triangle 102">
            <a:extLst>
              <a:ext uri="{FF2B5EF4-FFF2-40B4-BE49-F238E27FC236}">
                <a16:creationId xmlns:a16="http://schemas.microsoft.com/office/drawing/2014/main" id="{B1632227-43B9-E27E-2B9E-D41791993592}"/>
              </a:ext>
            </a:extLst>
          </p:cNvPr>
          <p:cNvSpPr/>
          <p:nvPr/>
        </p:nvSpPr>
        <p:spPr>
          <a:xfrm>
            <a:off x="3516352" y="2041695"/>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4" name="Triangle 103">
            <a:extLst>
              <a:ext uri="{FF2B5EF4-FFF2-40B4-BE49-F238E27FC236}">
                <a16:creationId xmlns:a16="http://schemas.microsoft.com/office/drawing/2014/main" id="{A7DF119F-B0D3-0DC5-0572-072D8560342F}"/>
              </a:ext>
            </a:extLst>
          </p:cNvPr>
          <p:cNvSpPr/>
          <p:nvPr/>
        </p:nvSpPr>
        <p:spPr>
          <a:xfrm>
            <a:off x="3553999" y="1974062"/>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5" name="Triangle 104">
            <a:extLst>
              <a:ext uri="{FF2B5EF4-FFF2-40B4-BE49-F238E27FC236}">
                <a16:creationId xmlns:a16="http://schemas.microsoft.com/office/drawing/2014/main" id="{00381500-6680-1EE6-6F37-3DBB187B5A08}"/>
              </a:ext>
            </a:extLst>
          </p:cNvPr>
          <p:cNvSpPr/>
          <p:nvPr/>
        </p:nvSpPr>
        <p:spPr>
          <a:xfrm>
            <a:off x="3540363" y="1943977"/>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6" name="Triangle 105">
            <a:extLst>
              <a:ext uri="{FF2B5EF4-FFF2-40B4-BE49-F238E27FC236}">
                <a16:creationId xmlns:a16="http://schemas.microsoft.com/office/drawing/2014/main" id="{B8CF328C-A827-40E5-F25A-71D68D552B6A}"/>
              </a:ext>
            </a:extLst>
          </p:cNvPr>
          <p:cNvSpPr/>
          <p:nvPr/>
        </p:nvSpPr>
        <p:spPr>
          <a:xfrm>
            <a:off x="3523407" y="1915791"/>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7" name="Triangle 106">
            <a:extLst>
              <a:ext uri="{FF2B5EF4-FFF2-40B4-BE49-F238E27FC236}">
                <a16:creationId xmlns:a16="http://schemas.microsoft.com/office/drawing/2014/main" id="{33487B22-585A-E811-4078-A5D1F5B1A1D6}"/>
              </a:ext>
            </a:extLst>
          </p:cNvPr>
          <p:cNvSpPr/>
          <p:nvPr/>
        </p:nvSpPr>
        <p:spPr>
          <a:xfrm>
            <a:off x="3522431" y="1889959"/>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8" name="Triangle 107">
            <a:extLst>
              <a:ext uri="{FF2B5EF4-FFF2-40B4-BE49-F238E27FC236}">
                <a16:creationId xmlns:a16="http://schemas.microsoft.com/office/drawing/2014/main" id="{D847A1A8-B9E3-FF49-0E80-DB8E2CC6B57D}"/>
              </a:ext>
            </a:extLst>
          </p:cNvPr>
          <p:cNvSpPr/>
          <p:nvPr/>
        </p:nvSpPr>
        <p:spPr>
          <a:xfrm>
            <a:off x="3485435" y="1858577"/>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9" name="Triangle 108">
            <a:extLst>
              <a:ext uri="{FF2B5EF4-FFF2-40B4-BE49-F238E27FC236}">
                <a16:creationId xmlns:a16="http://schemas.microsoft.com/office/drawing/2014/main" id="{240450BA-051A-417A-3CAB-471EBD706A0A}"/>
              </a:ext>
            </a:extLst>
          </p:cNvPr>
          <p:cNvSpPr/>
          <p:nvPr/>
        </p:nvSpPr>
        <p:spPr>
          <a:xfrm>
            <a:off x="3453817" y="1736589"/>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0" name="Triangle 109">
            <a:extLst>
              <a:ext uri="{FF2B5EF4-FFF2-40B4-BE49-F238E27FC236}">
                <a16:creationId xmlns:a16="http://schemas.microsoft.com/office/drawing/2014/main" id="{8A7DB77B-2F97-10BC-9C5B-48252BCE1FA7}"/>
              </a:ext>
            </a:extLst>
          </p:cNvPr>
          <p:cNvSpPr/>
          <p:nvPr/>
        </p:nvSpPr>
        <p:spPr>
          <a:xfrm>
            <a:off x="3475950" y="1595573"/>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1" name="Triangle 110">
            <a:extLst>
              <a:ext uri="{FF2B5EF4-FFF2-40B4-BE49-F238E27FC236}">
                <a16:creationId xmlns:a16="http://schemas.microsoft.com/office/drawing/2014/main" id="{4C900FA2-3C05-64E7-99BF-A9863F7A0F15}"/>
              </a:ext>
            </a:extLst>
          </p:cNvPr>
          <p:cNvSpPr/>
          <p:nvPr/>
        </p:nvSpPr>
        <p:spPr>
          <a:xfrm>
            <a:off x="3393888" y="1561770"/>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2" name="Triangle 111">
            <a:extLst>
              <a:ext uri="{FF2B5EF4-FFF2-40B4-BE49-F238E27FC236}">
                <a16:creationId xmlns:a16="http://schemas.microsoft.com/office/drawing/2014/main" id="{1808C120-02AF-9CE1-5530-11A3FEA2EA25}"/>
              </a:ext>
            </a:extLst>
          </p:cNvPr>
          <p:cNvSpPr/>
          <p:nvPr/>
        </p:nvSpPr>
        <p:spPr>
          <a:xfrm>
            <a:off x="3393888" y="1500141"/>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3" name="Triangle 112">
            <a:extLst>
              <a:ext uri="{FF2B5EF4-FFF2-40B4-BE49-F238E27FC236}">
                <a16:creationId xmlns:a16="http://schemas.microsoft.com/office/drawing/2014/main" id="{80D75A6A-B1B3-487F-74BE-F42ABD014FD7}"/>
              </a:ext>
            </a:extLst>
          </p:cNvPr>
          <p:cNvSpPr/>
          <p:nvPr/>
        </p:nvSpPr>
        <p:spPr>
          <a:xfrm>
            <a:off x="3430204" y="1479367"/>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4" name="Triangle 113">
            <a:extLst>
              <a:ext uri="{FF2B5EF4-FFF2-40B4-BE49-F238E27FC236}">
                <a16:creationId xmlns:a16="http://schemas.microsoft.com/office/drawing/2014/main" id="{604A6805-9295-BBB7-50DC-C945EE54664D}"/>
              </a:ext>
            </a:extLst>
          </p:cNvPr>
          <p:cNvSpPr/>
          <p:nvPr/>
        </p:nvSpPr>
        <p:spPr>
          <a:xfrm>
            <a:off x="3153790" y="994171"/>
            <a:ext cx="74240" cy="63967"/>
          </a:xfrm>
          <a:prstGeom prst="triangle">
            <a:avLst/>
          </a:prstGeom>
          <a:solidFill>
            <a:srgbClr val="FF0000"/>
          </a:solidFill>
          <a:ln w="63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15" name="Straight Connector 114">
            <a:extLst>
              <a:ext uri="{FF2B5EF4-FFF2-40B4-BE49-F238E27FC236}">
                <a16:creationId xmlns:a16="http://schemas.microsoft.com/office/drawing/2014/main" id="{DF0F559C-0FEC-10CE-C470-87B4F54A5936}"/>
              </a:ext>
            </a:extLst>
          </p:cNvPr>
          <p:cNvCxnSpPr>
            <a:cxnSpLocks/>
          </p:cNvCxnSpPr>
          <p:nvPr/>
        </p:nvCxnSpPr>
        <p:spPr>
          <a:xfrm flipH="1" flipV="1">
            <a:off x="4898835" y="2769058"/>
            <a:ext cx="1150784" cy="294100"/>
          </a:xfrm>
          <a:prstGeom prst="line">
            <a:avLst/>
          </a:prstGeom>
          <a:ln w="57150">
            <a:solidFill>
              <a:srgbClr val="E924FE"/>
            </a:solidFill>
            <a:prstDash val="solid"/>
          </a:ln>
        </p:spPr>
        <p:style>
          <a:lnRef idx="2">
            <a:schemeClr val="accent1"/>
          </a:lnRef>
          <a:fillRef idx="0">
            <a:schemeClr val="accent1"/>
          </a:fillRef>
          <a:effectRef idx="1">
            <a:schemeClr val="accent1"/>
          </a:effectRef>
          <a:fontRef idx="minor">
            <a:schemeClr val="tx1"/>
          </a:fontRef>
        </p:style>
      </p:cxnSp>
      <p:cxnSp>
        <p:nvCxnSpPr>
          <p:cNvPr id="117" name="Straight Connector 116">
            <a:extLst>
              <a:ext uri="{FF2B5EF4-FFF2-40B4-BE49-F238E27FC236}">
                <a16:creationId xmlns:a16="http://schemas.microsoft.com/office/drawing/2014/main" id="{20EE5933-2EA4-A688-17CE-D9A311D55B0E}"/>
              </a:ext>
            </a:extLst>
          </p:cNvPr>
          <p:cNvCxnSpPr>
            <a:cxnSpLocks/>
          </p:cNvCxnSpPr>
          <p:nvPr/>
        </p:nvCxnSpPr>
        <p:spPr>
          <a:xfrm flipH="1">
            <a:off x="2737283" y="1247352"/>
            <a:ext cx="918310" cy="332103"/>
          </a:xfrm>
          <a:prstGeom prst="line">
            <a:avLst/>
          </a:prstGeom>
          <a:ln w="57150">
            <a:solidFill>
              <a:srgbClr val="E924FE"/>
            </a:solidFill>
            <a:prstDash val="solid"/>
          </a:ln>
        </p:spPr>
        <p:style>
          <a:lnRef idx="2">
            <a:schemeClr val="accent1"/>
          </a:lnRef>
          <a:fillRef idx="0">
            <a:schemeClr val="accent1"/>
          </a:fillRef>
          <a:effectRef idx="1">
            <a:schemeClr val="accent1"/>
          </a:effectRef>
          <a:fontRef idx="minor">
            <a:schemeClr val="tx1"/>
          </a:fontRef>
        </p:style>
      </p:cxnSp>
      <p:sp>
        <p:nvSpPr>
          <p:cNvPr id="118" name="TextBox 117">
            <a:extLst>
              <a:ext uri="{FF2B5EF4-FFF2-40B4-BE49-F238E27FC236}">
                <a16:creationId xmlns:a16="http://schemas.microsoft.com/office/drawing/2014/main" id="{5000C263-C3D9-8737-2370-3B23C1E9AE7C}"/>
              </a:ext>
            </a:extLst>
          </p:cNvPr>
          <p:cNvSpPr txBox="1"/>
          <p:nvPr/>
        </p:nvSpPr>
        <p:spPr>
          <a:xfrm rot="17274778">
            <a:off x="5472432" y="2408285"/>
            <a:ext cx="1570898" cy="265110"/>
          </a:xfrm>
          <a:prstGeom prst="rect">
            <a:avLst/>
          </a:prstGeom>
          <a:noFill/>
        </p:spPr>
        <p:txBody>
          <a:bodyPr wrap="none" rtlCol="0">
            <a:spAutoFit/>
          </a:bodyPr>
          <a:lstStyle/>
          <a:p>
            <a:r>
              <a:rPr lang="en-US" sz="1100" spc="300"/>
              <a:t>Tonga</a:t>
            </a:r>
            <a:r>
              <a:rPr lang="en-US" sz="1200" spc="300"/>
              <a:t>  Trench</a:t>
            </a:r>
          </a:p>
        </p:txBody>
      </p:sp>
      <p:sp>
        <p:nvSpPr>
          <p:cNvPr id="119" name="TextBox 118">
            <a:extLst>
              <a:ext uri="{FF2B5EF4-FFF2-40B4-BE49-F238E27FC236}">
                <a16:creationId xmlns:a16="http://schemas.microsoft.com/office/drawing/2014/main" id="{4177BBA4-48C8-C5BD-B825-0C95E34FD002}"/>
              </a:ext>
            </a:extLst>
          </p:cNvPr>
          <p:cNvSpPr txBox="1"/>
          <p:nvPr/>
        </p:nvSpPr>
        <p:spPr>
          <a:xfrm rot="17456947">
            <a:off x="4759159" y="4373549"/>
            <a:ext cx="1801459" cy="250381"/>
          </a:xfrm>
          <a:prstGeom prst="rect">
            <a:avLst/>
          </a:prstGeom>
          <a:noFill/>
        </p:spPr>
        <p:txBody>
          <a:bodyPr wrap="none" rtlCol="0">
            <a:spAutoFit/>
          </a:bodyPr>
          <a:lstStyle/>
          <a:p>
            <a:r>
              <a:rPr lang="en-US" sz="1100" spc="300" err="1"/>
              <a:t>Kermadec</a:t>
            </a:r>
            <a:r>
              <a:rPr lang="en-US" sz="1100" spc="300"/>
              <a:t> Trench</a:t>
            </a:r>
          </a:p>
        </p:txBody>
      </p:sp>
      <p:sp>
        <p:nvSpPr>
          <p:cNvPr id="120" name="TextBox 119">
            <a:extLst>
              <a:ext uri="{FF2B5EF4-FFF2-40B4-BE49-F238E27FC236}">
                <a16:creationId xmlns:a16="http://schemas.microsoft.com/office/drawing/2014/main" id="{F692111C-E6E7-96E1-6CD8-F7166B3F4CD9}"/>
              </a:ext>
            </a:extLst>
          </p:cNvPr>
          <p:cNvSpPr txBox="1"/>
          <p:nvPr/>
        </p:nvSpPr>
        <p:spPr>
          <a:xfrm rot="4389445">
            <a:off x="2545367" y="1951618"/>
            <a:ext cx="1483878" cy="250381"/>
          </a:xfrm>
          <a:prstGeom prst="rect">
            <a:avLst/>
          </a:prstGeom>
          <a:noFill/>
        </p:spPr>
        <p:txBody>
          <a:bodyPr wrap="none" rtlCol="0">
            <a:spAutoFit/>
          </a:bodyPr>
          <a:lstStyle/>
          <a:p>
            <a:r>
              <a:rPr lang="en-US" sz="1100"/>
              <a:t>New Hebrides Trench</a:t>
            </a:r>
          </a:p>
        </p:txBody>
      </p:sp>
      <p:sp>
        <p:nvSpPr>
          <p:cNvPr id="122" name="TextBox 121">
            <a:extLst>
              <a:ext uri="{FF2B5EF4-FFF2-40B4-BE49-F238E27FC236}">
                <a16:creationId xmlns:a16="http://schemas.microsoft.com/office/drawing/2014/main" id="{F28E1685-B9BA-6609-6869-7819E59E4DB1}"/>
              </a:ext>
            </a:extLst>
          </p:cNvPr>
          <p:cNvSpPr txBox="1"/>
          <p:nvPr/>
        </p:nvSpPr>
        <p:spPr>
          <a:xfrm rot="5400000">
            <a:off x="986211" y="3682345"/>
            <a:ext cx="747462" cy="265110"/>
          </a:xfrm>
          <a:prstGeom prst="rect">
            <a:avLst/>
          </a:prstGeom>
          <a:noFill/>
        </p:spPr>
        <p:txBody>
          <a:bodyPr wrap="none" rtlCol="0">
            <a:spAutoFit/>
          </a:bodyPr>
          <a:lstStyle/>
          <a:p>
            <a:r>
              <a:rPr lang="en-US" sz="1200"/>
              <a:t>Australia</a:t>
            </a:r>
          </a:p>
        </p:txBody>
      </p:sp>
      <p:grpSp>
        <p:nvGrpSpPr>
          <p:cNvPr id="222" name="Group 221">
            <a:extLst>
              <a:ext uri="{FF2B5EF4-FFF2-40B4-BE49-F238E27FC236}">
                <a16:creationId xmlns:a16="http://schemas.microsoft.com/office/drawing/2014/main" id="{F4A77862-9EE8-E585-FFCF-10FD713AFC77}"/>
              </a:ext>
            </a:extLst>
          </p:cNvPr>
          <p:cNvGrpSpPr/>
          <p:nvPr/>
        </p:nvGrpSpPr>
        <p:grpSpPr>
          <a:xfrm>
            <a:off x="6447268" y="2692902"/>
            <a:ext cx="2449610" cy="1992978"/>
            <a:chOff x="3765135" y="2028157"/>
            <a:chExt cx="2559465" cy="2082355"/>
          </a:xfrm>
        </p:grpSpPr>
        <p:grpSp>
          <p:nvGrpSpPr>
            <p:cNvPr id="223" name="Group 222">
              <a:extLst>
                <a:ext uri="{FF2B5EF4-FFF2-40B4-BE49-F238E27FC236}">
                  <a16:creationId xmlns:a16="http://schemas.microsoft.com/office/drawing/2014/main" id="{B24BD126-048A-DE1F-58B7-02EA95670727}"/>
                </a:ext>
              </a:extLst>
            </p:cNvPr>
            <p:cNvGrpSpPr/>
            <p:nvPr/>
          </p:nvGrpSpPr>
          <p:grpSpPr>
            <a:xfrm>
              <a:off x="5681742" y="2028157"/>
              <a:ext cx="642858" cy="2082355"/>
              <a:chOff x="6062742" y="2028157"/>
              <a:chExt cx="642858" cy="2082355"/>
            </a:xfrm>
          </p:grpSpPr>
          <p:sp>
            <p:nvSpPr>
              <p:cNvPr id="248" name="TextBox 247">
                <a:extLst>
                  <a:ext uri="{FF2B5EF4-FFF2-40B4-BE49-F238E27FC236}">
                    <a16:creationId xmlns:a16="http://schemas.microsoft.com/office/drawing/2014/main" id="{FC535882-189D-D571-99D4-E4BE4EA571FE}"/>
                  </a:ext>
                </a:extLst>
              </p:cNvPr>
              <p:cNvSpPr txBox="1"/>
              <p:nvPr/>
            </p:nvSpPr>
            <p:spPr>
              <a:xfrm rot="5400000">
                <a:off x="6094856" y="3123781"/>
                <a:ext cx="944489" cy="276999"/>
              </a:xfrm>
              <a:prstGeom prst="rect">
                <a:avLst/>
              </a:prstGeom>
              <a:noFill/>
            </p:spPr>
            <p:txBody>
              <a:bodyPr wrap="none" rtlCol="0">
                <a:spAutoFit/>
              </a:bodyPr>
              <a:lstStyle/>
              <a:p>
                <a:r>
                  <a:rPr lang="en-US" sz="1200"/>
                  <a:t>Depth (km)</a:t>
                </a:r>
              </a:p>
            </p:txBody>
          </p:sp>
          <p:sp>
            <p:nvSpPr>
              <p:cNvPr id="249" name="TextBox 248">
                <a:extLst>
                  <a:ext uri="{FF2B5EF4-FFF2-40B4-BE49-F238E27FC236}">
                    <a16:creationId xmlns:a16="http://schemas.microsoft.com/office/drawing/2014/main" id="{1140D915-52EF-1EB9-9783-5C3E00C92524}"/>
                  </a:ext>
                </a:extLst>
              </p:cNvPr>
              <p:cNvSpPr txBox="1"/>
              <p:nvPr/>
            </p:nvSpPr>
            <p:spPr>
              <a:xfrm>
                <a:off x="6147701" y="2028157"/>
                <a:ext cx="269626" cy="276999"/>
              </a:xfrm>
              <a:prstGeom prst="rect">
                <a:avLst/>
              </a:prstGeom>
              <a:noFill/>
            </p:spPr>
            <p:txBody>
              <a:bodyPr wrap="none" rtlCol="0">
                <a:spAutoFit/>
              </a:bodyPr>
              <a:lstStyle/>
              <a:p>
                <a:r>
                  <a:rPr lang="en-US" sz="1200"/>
                  <a:t>0</a:t>
                </a:r>
              </a:p>
            </p:txBody>
          </p:sp>
          <p:sp>
            <p:nvSpPr>
              <p:cNvPr id="250" name="TextBox 249">
                <a:extLst>
                  <a:ext uri="{FF2B5EF4-FFF2-40B4-BE49-F238E27FC236}">
                    <a16:creationId xmlns:a16="http://schemas.microsoft.com/office/drawing/2014/main" id="{4A043B8C-A684-69F2-3C05-B12D0463CBC7}"/>
                  </a:ext>
                </a:extLst>
              </p:cNvPr>
              <p:cNvSpPr txBox="1"/>
              <p:nvPr/>
            </p:nvSpPr>
            <p:spPr>
              <a:xfrm>
                <a:off x="6062742" y="2295934"/>
                <a:ext cx="439544" cy="276999"/>
              </a:xfrm>
              <a:prstGeom prst="rect">
                <a:avLst/>
              </a:prstGeom>
              <a:noFill/>
            </p:spPr>
            <p:txBody>
              <a:bodyPr wrap="none" rtlCol="0">
                <a:spAutoFit/>
              </a:bodyPr>
              <a:lstStyle/>
              <a:p>
                <a:r>
                  <a:rPr lang="en-US" sz="1200"/>
                  <a:t>100</a:t>
                </a:r>
              </a:p>
            </p:txBody>
          </p:sp>
          <p:sp>
            <p:nvSpPr>
              <p:cNvPr id="251" name="TextBox 250">
                <a:extLst>
                  <a:ext uri="{FF2B5EF4-FFF2-40B4-BE49-F238E27FC236}">
                    <a16:creationId xmlns:a16="http://schemas.microsoft.com/office/drawing/2014/main" id="{4E5CC884-25E2-D994-5540-624403DD4900}"/>
                  </a:ext>
                </a:extLst>
              </p:cNvPr>
              <p:cNvSpPr txBox="1"/>
              <p:nvPr/>
            </p:nvSpPr>
            <p:spPr>
              <a:xfrm>
                <a:off x="6085911" y="2551916"/>
                <a:ext cx="439544" cy="276999"/>
              </a:xfrm>
              <a:prstGeom prst="rect">
                <a:avLst/>
              </a:prstGeom>
              <a:noFill/>
            </p:spPr>
            <p:txBody>
              <a:bodyPr wrap="none" rtlCol="0">
                <a:spAutoFit/>
              </a:bodyPr>
              <a:lstStyle/>
              <a:p>
                <a:r>
                  <a:rPr lang="en-US" sz="1200"/>
                  <a:t>200</a:t>
                </a:r>
              </a:p>
            </p:txBody>
          </p:sp>
          <p:sp>
            <p:nvSpPr>
              <p:cNvPr id="252" name="TextBox 251">
                <a:extLst>
                  <a:ext uri="{FF2B5EF4-FFF2-40B4-BE49-F238E27FC236}">
                    <a16:creationId xmlns:a16="http://schemas.microsoft.com/office/drawing/2014/main" id="{3A58E606-1EF8-1EB0-3496-B4F912561C92}"/>
                  </a:ext>
                </a:extLst>
              </p:cNvPr>
              <p:cNvSpPr txBox="1"/>
              <p:nvPr/>
            </p:nvSpPr>
            <p:spPr>
              <a:xfrm>
                <a:off x="6082518" y="2816549"/>
                <a:ext cx="439544" cy="276999"/>
              </a:xfrm>
              <a:prstGeom prst="rect">
                <a:avLst/>
              </a:prstGeom>
              <a:noFill/>
            </p:spPr>
            <p:txBody>
              <a:bodyPr wrap="none" rtlCol="0">
                <a:spAutoFit/>
              </a:bodyPr>
              <a:lstStyle/>
              <a:p>
                <a:r>
                  <a:rPr lang="en-US" sz="1200"/>
                  <a:t>300</a:t>
                </a:r>
              </a:p>
            </p:txBody>
          </p:sp>
          <p:sp>
            <p:nvSpPr>
              <p:cNvPr id="253" name="TextBox 252">
                <a:extLst>
                  <a:ext uri="{FF2B5EF4-FFF2-40B4-BE49-F238E27FC236}">
                    <a16:creationId xmlns:a16="http://schemas.microsoft.com/office/drawing/2014/main" id="{C174628A-14A2-BE46-4D37-83960B07C5BF}"/>
                  </a:ext>
                </a:extLst>
              </p:cNvPr>
              <p:cNvSpPr txBox="1"/>
              <p:nvPr/>
            </p:nvSpPr>
            <p:spPr>
              <a:xfrm>
                <a:off x="6085175" y="3058708"/>
                <a:ext cx="439544" cy="276999"/>
              </a:xfrm>
              <a:prstGeom prst="rect">
                <a:avLst/>
              </a:prstGeom>
              <a:noFill/>
            </p:spPr>
            <p:txBody>
              <a:bodyPr wrap="none" rtlCol="0">
                <a:spAutoFit/>
              </a:bodyPr>
              <a:lstStyle/>
              <a:p>
                <a:r>
                  <a:rPr lang="en-US" sz="1200"/>
                  <a:t>400</a:t>
                </a:r>
              </a:p>
            </p:txBody>
          </p:sp>
          <p:sp>
            <p:nvSpPr>
              <p:cNvPr id="254" name="TextBox 253">
                <a:extLst>
                  <a:ext uri="{FF2B5EF4-FFF2-40B4-BE49-F238E27FC236}">
                    <a16:creationId xmlns:a16="http://schemas.microsoft.com/office/drawing/2014/main" id="{8BA1FBE2-EEFF-A484-D57A-BE906C52E6E0}"/>
                  </a:ext>
                </a:extLst>
              </p:cNvPr>
              <p:cNvSpPr txBox="1"/>
              <p:nvPr/>
            </p:nvSpPr>
            <p:spPr>
              <a:xfrm>
                <a:off x="6092909" y="3328002"/>
                <a:ext cx="439544" cy="276999"/>
              </a:xfrm>
              <a:prstGeom prst="rect">
                <a:avLst/>
              </a:prstGeom>
              <a:noFill/>
            </p:spPr>
            <p:txBody>
              <a:bodyPr wrap="none" rtlCol="0">
                <a:spAutoFit/>
              </a:bodyPr>
              <a:lstStyle/>
              <a:p>
                <a:r>
                  <a:rPr lang="en-US" sz="1200"/>
                  <a:t>500</a:t>
                </a:r>
              </a:p>
            </p:txBody>
          </p:sp>
          <p:sp>
            <p:nvSpPr>
              <p:cNvPr id="255" name="TextBox 254">
                <a:extLst>
                  <a:ext uri="{FF2B5EF4-FFF2-40B4-BE49-F238E27FC236}">
                    <a16:creationId xmlns:a16="http://schemas.microsoft.com/office/drawing/2014/main" id="{030E7677-4C55-0906-2BCD-7ECA54448038}"/>
                  </a:ext>
                </a:extLst>
              </p:cNvPr>
              <p:cNvSpPr txBox="1"/>
              <p:nvPr/>
            </p:nvSpPr>
            <p:spPr>
              <a:xfrm>
                <a:off x="6082518" y="3587585"/>
                <a:ext cx="439544" cy="276999"/>
              </a:xfrm>
              <a:prstGeom prst="rect">
                <a:avLst/>
              </a:prstGeom>
              <a:noFill/>
            </p:spPr>
            <p:txBody>
              <a:bodyPr wrap="none" rtlCol="0">
                <a:spAutoFit/>
              </a:bodyPr>
              <a:lstStyle/>
              <a:p>
                <a:r>
                  <a:rPr lang="en-US" sz="1200"/>
                  <a:t>600</a:t>
                </a:r>
              </a:p>
            </p:txBody>
          </p:sp>
          <p:sp>
            <p:nvSpPr>
              <p:cNvPr id="256" name="TextBox 255">
                <a:extLst>
                  <a:ext uri="{FF2B5EF4-FFF2-40B4-BE49-F238E27FC236}">
                    <a16:creationId xmlns:a16="http://schemas.microsoft.com/office/drawing/2014/main" id="{B00212F9-F87F-81BD-770C-9DAEC222CB9C}"/>
                  </a:ext>
                </a:extLst>
              </p:cNvPr>
              <p:cNvSpPr txBox="1"/>
              <p:nvPr/>
            </p:nvSpPr>
            <p:spPr>
              <a:xfrm>
                <a:off x="6085175" y="3833513"/>
                <a:ext cx="439544" cy="276999"/>
              </a:xfrm>
              <a:prstGeom prst="rect">
                <a:avLst/>
              </a:prstGeom>
              <a:noFill/>
            </p:spPr>
            <p:txBody>
              <a:bodyPr wrap="none" rtlCol="0">
                <a:spAutoFit/>
              </a:bodyPr>
              <a:lstStyle/>
              <a:p>
                <a:r>
                  <a:rPr lang="en-US" sz="1200"/>
                  <a:t>700</a:t>
                </a:r>
              </a:p>
            </p:txBody>
          </p:sp>
        </p:grpSp>
        <p:sp>
          <p:nvSpPr>
            <p:cNvPr id="224" name="Rectangle 223">
              <a:extLst>
                <a:ext uri="{FF2B5EF4-FFF2-40B4-BE49-F238E27FC236}">
                  <a16:creationId xmlns:a16="http://schemas.microsoft.com/office/drawing/2014/main" id="{A1DFA8FF-DC0E-CC18-E5F3-ADD241841F75}"/>
                </a:ext>
              </a:extLst>
            </p:cNvPr>
            <p:cNvSpPr/>
            <p:nvPr/>
          </p:nvSpPr>
          <p:spPr>
            <a:xfrm>
              <a:off x="3799840" y="2167011"/>
              <a:ext cx="1883320" cy="26080"/>
            </a:xfrm>
            <a:prstGeom prst="rect">
              <a:avLst/>
            </a:prstGeom>
            <a:solidFill>
              <a:schemeClr val="accent1">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225" name="Group 224">
              <a:extLst>
                <a:ext uri="{FF2B5EF4-FFF2-40B4-BE49-F238E27FC236}">
                  <a16:creationId xmlns:a16="http://schemas.microsoft.com/office/drawing/2014/main" id="{C863A82E-710D-2BF4-C557-6E3CC227710E}"/>
                </a:ext>
              </a:extLst>
            </p:cNvPr>
            <p:cNvGrpSpPr/>
            <p:nvPr/>
          </p:nvGrpSpPr>
          <p:grpSpPr>
            <a:xfrm>
              <a:off x="3797570" y="2174899"/>
              <a:ext cx="1711866" cy="76833"/>
              <a:chOff x="901833" y="1127125"/>
              <a:chExt cx="4568998" cy="205070"/>
            </a:xfrm>
            <a:solidFill>
              <a:srgbClr val="A07B57"/>
            </a:solidFill>
            <a:effectLst/>
          </p:grpSpPr>
          <p:sp>
            <p:nvSpPr>
              <p:cNvPr id="246" name="Rectangle 245">
                <a:extLst>
                  <a:ext uri="{FF2B5EF4-FFF2-40B4-BE49-F238E27FC236}">
                    <a16:creationId xmlns:a16="http://schemas.microsoft.com/office/drawing/2014/main" id="{5E263826-1B8F-8964-2061-5F1C46D5D872}"/>
                  </a:ext>
                </a:extLst>
              </p:cNvPr>
              <p:cNvSpPr/>
              <p:nvPr/>
            </p:nvSpPr>
            <p:spPr>
              <a:xfrm>
                <a:off x="901833" y="1128228"/>
                <a:ext cx="4075115" cy="186283"/>
              </a:xfrm>
              <a:prstGeom prst="rect">
                <a:avLst/>
              </a:prstGeom>
              <a:grpFill/>
              <a:ln w="19050">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7" name="Freeform 246">
                <a:extLst>
                  <a:ext uri="{FF2B5EF4-FFF2-40B4-BE49-F238E27FC236}">
                    <a16:creationId xmlns:a16="http://schemas.microsoft.com/office/drawing/2014/main" id="{33F792EA-D86C-BE83-E6EC-561E9E5057A0}"/>
                  </a:ext>
                </a:extLst>
              </p:cNvPr>
              <p:cNvSpPr/>
              <p:nvPr/>
            </p:nvSpPr>
            <p:spPr>
              <a:xfrm>
                <a:off x="4768661" y="1127125"/>
                <a:ext cx="702170" cy="205070"/>
              </a:xfrm>
              <a:custGeom>
                <a:avLst/>
                <a:gdLst>
                  <a:gd name="connsiteX0" fmla="*/ 149414 w 702170"/>
                  <a:gd name="connsiteY0" fmla="*/ 0 h 205070"/>
                  <a:gd name="connsiteX1" fmla="*/ 320864 w 702170"/>
                  <a:gd name="connsiteY1" fmla="*/ 6350 h 205070"/>
                  <a:gd name="connsiteX2" fmla="*/ 409764 w 702170"/>
                  <a:gd name="connsiteY2" fmla="*/ 12700 h 205070"/>
                  <a:gd name="connsiteX3" fmla="*/ 514539 w 702170"/>
                  <a:gd name="connsiteY3" fmla="*/ 19050 h 205070"/>
                  <a:gd name="connsiteX4" fmla="*/ 593914 w 702170"/>
                  <a:gd name="connsiteY4" fmla="*/ 22225 h 205070"/>
                  <a:gd name="connsiteX5" fmla="*/ 701864 w 702170"/>
                  <a:gd name="connsiteY5" fmla="*/ 41275 h 205070"/>
                  <a:gd name="connsiteX6" fmla="*/ 619314 w 702170"/>
                  <a:gd name="connsiteY6" fmla="*/ 114300 h 205070"/>
                  <a:gd name="connsiteX7" fmla="*/ 422464 w 702170"/>
                  <a:gd name="connsiteY7" fmla="*/ 130175 h 205070"/>
                  <a:gd name="connsiteX8" fmla="*/ 282764 w 702170"/>
                  <a:gd name="connsiteY8" fmla="*/ 174625 h 205070"/>
                  <a:gd name="connsiteX9" fmla="*/ 171639 w 702170"/>
                  <a:gd name="connsiteY9" fmla="*/ 196850 h 205070"/>
                  <a:gd name="connsiteX10" fmla="*/ 189 w 702170"/>
                  <a:gd name="connsiteY10" fmla="*/ 187325 h 205070"/>
                  <a:gd name="connsiteX11" fmla="*/ 206564 w 702170"/>
                  <a:gd name="connsiteY11" fmla="*/ 6350 h 205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02170" h="205070">
                    <a:moveTo>
                      <a:pt x="149414" y="0"/>
                    </a:moveTo>
                    <a:lnTo>
                      <a:pt x="320864" y="6350"/>
                    </a:lnTo>
                    <a:cubicBezTo>
                      <a:pt x="364256" y="8467"/>
                      <a:pt x="409764" y="12700"/>
                      <a:pt x="409764" y="12700"/>
                    </a:cubicBezTo>
                    <a:lnTo>
                      <a:pt x="514539" y="19050"/>
                    </a:lnTo>
                    <a:cubicBezTo>
                      <a:pt x="545231" y="20638"/>
                      <a:pt x="562693" y="18521"/>
                      <a:pt x="593914" y="22225"/>
                    </a:cubicBezTo>
                    <a:cubicBezTo>
                      <a:pt x="625135" y="25929"/>
                      <a:pt x="697631" y="25929"/>
                      <a:pt x="701864" y="41275"/>
                    </a:cubicBezTo>
                    <a:cubicBezTo>
                      <a:pt x="706097" y="56621"/>
                      <a:pt x="665881" y="99483"/>
                      <a:pt x="619314" y="114300"/>
                    </a:cubicBezTo>
                    <a:cubicBezTo>
                      <a:pt x="572747" y="129117"/>
                      <a:pt x="478556" y="120121"/>
                      <a:pt x="422464" y="130175"/>
                    </a:cubicBezTo>
                    <a:cubicBezTo>
                      <a:pt x="366372" y="140229"/>
                      <a:pt x="324568" y="163513"/>
                      <a:pt x="282764" y="174625"/>
                    </a:cubicBezTo>
                    <a:cubicBezTo>
                      <a:pt x="240960" y="185737"/>
                      <a:pt x="218735" y="194733"/>
                      <a:pt x="171639" y="196850"/>
                    </a:cubicBezTo>
                    <a:cubicBezTo>
                      <a:pt x="124543" y="198967"/>
                      <a:pt x="-5632" y="219075"/>
                      <a:pt x="189" y="187325"/>
                    </a:cubicBezTo>
                    <a:cubicBezTo>
                      <a:pt x="6010" y="155575"/>
                      <a:pt x="106287" y="80962"/>
                      <a:pt x="206564" y="6350"/>
                    </a:cubicBezTo>
                  </a:path>
                </a:pathLst>
              </a:custGeom>
              <a:grpFill/>
              <a:ln w="19050">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226" name="Freeform 225">
              <a:extLst>
                <a:ext uri="{FF2B5EF4-FFF2-40B4-BE49-F238E27FC236}">
                  <a16:creationId xmlns:a16="http://schemas.microsoft.com/office/drawing/2014/main" id="{DCFB775A-DC70-C1A0-C300-DE3CEE86DAC9}"/>
                </a:ext>
              </a:extLst>
            </p:cNvPr>
            <p:cNvSpPr/>
            <p:nvPr/>
          </p:nvSpPr>
          <p:spPr>
            <a:xfrm>
              <a:off x="3800685" y="2176465"/>
              <a:ext cx="1715772" cy="25682"/>
            </a:xfrm>
            <a:custGeom>
              <a:avLst/>
              <a:gdLst>
                <a:gd name="connsiteX0" fmla="*/ 0 w 4655259"/>
                <a:gd name="connsiteY0" fmla="*/ 0 h 42530"/>
                <a:gd name="connsiteX1" fmla="*/ 4048878 w 4655259"/>
                <a:gd name="connsiteY1" fmla="*/ 0 h 42530"/>
                <a:gd name="connsiteX2" fmla="*/ 4563494 w 4655259"/>
                <a:gd name="connsiteY2" fmla="*/ 42530 h 42530"/>
                <a:gd name="connsiteX0" fmla="*/ 0 w 4563494"/>
                <a:gd name="connsiteY0" fmla="*/ 0 h 42530"/>
                <a:gd name="connsiteX1" fmla="*/ 4048878 w 4563494"/>
                <a:gd name="connsiteY1" fmla="*/ 0 h 42530"/>
                <a:gd name="connsiteX2" fmla="*/ 4563494 w 4563494"/>
                <a:gd name="connsiteY2" fmla="*/ 42530 h 42530"/>
                <a:gd name="connsiteX0" fmla="*/ 0 w 4612389"/>
                <a:gd name="connsiteY0" fmla="*/ 0 h 42530"/>
                <a:gd name="connsiteX1" fmla="*/ 4048878 w 4612389"/>
                <a:gd name="connsiteY1" fmla="*/ 0 h 42530"/>
                <a:gd name="connsiteX2" fmla="*/ 4563494 w 4612389"/>
                <a:gd name="connsiteY2" fmla="*/ 42530 h 42530"/>
                <a:gd name="connsiteX0" fmla="*/ 0 w 4597588"/>
                <a:gd name="connsiteY0" fmla="*/ 0 h 43466"/>
                <a:gd name="connsiteX1" fmla="*/ 4048878 w 4597588"/>
                <a:gd name="connsiteY1" fmla="*/ 0 h 43466"/>
                <a:gd name="connsiteX2" fmla="*/ 4563494 w 4597588"/>
                <a:gd name="connsiteY2" fmla="*/ 42530 h 43466"/>
                <a:gd name="connsiteX0" fmla="*/ 0 w 4579422"/>
                <a:gd name="connsiteY0" fmla="*/ 0 h 68546"/>
                <a:gd name="connsiteX1" fmla="*/ 4048878 w 4579422"/>
                <a:gd name="connsiteY1" fmla="*/ 0 h 68546"/>
                <a:gd name="connsiteX2" fmla="*/ 4534919 w 4579422"/>
                <a:gd name="connsiteY2" fmla="*/ 67930 h 68546"/>
              </a:gdLst>
              <a:ahLst/>
              <a:cxnLst>
                <a:cxn ang="0">
                  <a:pos x="connsiteX0" y="connsiteY0"/>
                </a:cxn>
                <a:cxn ang="0">
                  <a:pos x="connsiteX1" y="connsiteY1"/>
                </a:cxn>
                <a:cxn ang="0">
                  <a:pos x="connsiteX2" y="connsiteY2"/>
                </a:cxn>
              </a:cxnLst>
              <a:rect l="l" t="t" r="r" b="b"/>
              <a:pathLst>
                <a:path w="4579422" h="68546">
                  <a:moveTo>
                    <a:pt x="0" y="0"/>
                  </a:moveTo>
                  <a:lnTo>
                    <a:pt x="4048878" y="0"/>
                  </a:lnTo>
                  <a:cubicBezTo>
                    <a:pt x="4809460" y="7088"/>
                    <a:pt x="4526058" y="75727"/>
                    <a:pt x="4534919" y="67930"/>
                  </a:cubicBezTo>
                </a:path>
              </a:pathLst>
            </a:custGeom>
            <a:noFill/>
            <a:ln w="190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7" name="Rectangle 226">
              <a:extLst>
                <a:ext uri="{FF2B5EF4-FFF2-40B4-BE49-F238E27FC236}">
                  <a16:creationId xmlns:a16="http://schemas.microsoft.com/office/drawing/2014/main" id="{502BF016-CB22-C132-ACF6-E8A087224596}"/>
                </a:ext>
              </a:extLst>
            </p:cNvPr>
            <p:cNvSpPr/>
            <p:nvPr/>
          </p:nvSpPr>
          <p:spPr>
            <a:xfrm>
              <a:off x="3802417" y="2208609"/>
              <a:ext cx="1875045" cy="258338"/>
            </a:xfrm>
            <a:prstGeom prst="rect">
              <a:avLst/>
            </a:prstGeom>
            <a:solidFill>
              <a:srgbClr val="81837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8" name="Rectangle 227">
              <a:extLst>
                <a:ext uri="{FF2B5EF4-FFF2-40B4-BE49-F238E27FC236}">
                  <a16:creationId xmlns:a16="http://schemas.microsoft.com/office/drawing/2014/main" id="{4926E7E5-CCCA-FB19-362F-2ECFC9E8305B}"/>
                </a:ext>
              </a:extLst>
            </p:cNvPr>
            <p:cNvSpPr/>
            <p:nvPr/>
          </p:nvSpPr>
          <p:spPr>
            <a:xfrm>
              <a:off x="3802417" y="2466947"/>
              <a:ext cx="1234550" cy="1361287"/>
            </a:xfrm>
            <a:prstGeom prst="rect">
              <a:avLst/>
            </a:prstGeom>
            <a:solidFill>
              <a:srgbClr val="A05A3E"/>
            </a:solidFill>
            <a:ln w="1905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9" name="Freeform 228">
              <a:extLst>
                <a:ext uri="{FF2B5EF4-FFF2-40B4-BE49-F238E27FC236}">
                  <a16:creationId xmlns:a16="http://schemas.microsoft.com/office/drawing/2014/main" id="{D4248425-17A4-A2BB-26F2-4EC8F1948797}"/>
                </a:ext>
              </a:extLst>
            </p:cNvPr>
            <p:cNvSpPr/>
            <p:nvPr/>
          </p:nvSpPr>
          <p:spPr>
            <a:xfrm>
              <a:off x="3799840" y="2180090"/>
              <a:ext cx="1883320" cy="1703418"/>
            </a:xfrm>
            <a:custGeom>
              <a:avLst/>
              <a:gdLst>
                <a:gd name="connsiteX0" fmla="*/ 5078476 w 5120742"/>
                <a:gd name="connsiteY0" fmla="*/ 9935 h 4562594"/>
                <a:gd name="connsiteX1" fmla="*/ 4695855 w 5120742"/>
                <a:gd name="connsiteY1" fmla="*/ 35875 h 4562594"/>
                <a:gd name="connsiteX2" fmla="*/ 4391055 w 5120742"/>
                <a:gd name="connsiteY2" fmla="*/ 81271 h 4562594"/>
                <a:gd name="connsiteX3" fmla="*/ 3956553 w 5120742"/>
                <a:gd name="connsiteY3" fmla="*/ 198003 h 4562594"/>
                <a:gd name="connsiteX4" fmla="*/ 3690663 w 5120742"/>
                <a:gd name="connsiteY4" fmla="*/ 314735 h 4562594"/>
                <a:gd name="connsiteX5" fmla="*/ 3405319 w 5120742"/>
                <a:gd name="connsiteY5" fmla="*/ 483347 h 4562594"/>
                <a:gd name="connsiteX6" fmla="*/ 3132944 w 5120742"/>
                <a:gd name="connsiteY6" fmla="*/ 749237 h 4562594"/>
                <a:gd name="connsiteX7" fmla="*/ 2854085 w 5120742"/>
                <a:gd name="connsiteY7" fmla="*/ 1073492 h 4562594"/>
                <a:gd name="connsiteX8" fmla="*/ 2523344 w 5120742"/>
                <a:gd name="connsiteY8" fmla="*/ 1495024 h 4562594"/>
                <a:gd name="connsiteX9" fmla="*/ 1946170 w 5120742"/>
                <a:gd name="connsiteY9" fmla="*/ 2240811 h 4562594"/>
                <a:gd name="connsiteX10" fmla="*/ 1589489 w 5120742"/>
                <a:gd name="connsiteY10" fmla="*/ 2772590 h 4562594"/>
                <a:gd name="connsiteX11" fmla="*/ 1239293 w 5120742"/>
                <a:gd name="connsiteY11" fmla="*/ 3278428 h 4562594"/>
                <a:gd name="connsiteX12" fmla="*/ 791821 w 5120742"/>
                <a:gd name="connsiteY12" fmla="*/ 3719416 h 4562594"/>
                <a:gd name="connsiteX13" fmla="*/ 519446 w 5120742"/>
                <a:gd name="connsiteY13" fmla="*/ 3952879 h 4562594"/>
                <a:gd name="connsiteX14" fmla="*/ 214646 w 5120742"/>
                <a:gd name="connsiteY14" fmla="*/ 4199313 h 4562594"/>
                <a:gd name="connsiteX15" fmla="*/ 71974 w 5120742"/>
                <a:gd name="connsiteY15" fmla="*/ 4290105 h 4562594"/>
                <a:gd name="connsiteX16" fmla="*/ 65489 w 5120742"/>
                <a:gd name="connsiteY16" fmla="*/ 4555994 h 4562594"/>
                <a:gd name="connsiteX17" fmla="*/ 902068 w 5120742"/>
                <a:gd name="connsiteY17" fmla="*/ 3985305 h 4562594"/>
                <a:gd name="connsiteX18" fmla="*/ 1758102 w 5120742"/>
                <a:gd name="connsiteY18" fmla="*/ 3044965 h 4562594"/>
                <a:gd name="connsiteX19" fmla="*/ 2205574 w 5120742"/>
                <a:gd name="connsiteY19" fmla="*/ 2357543 h 4562594"/>
                <a:gd name="connsiteX20" fmla="*/ 2769778 w 5120742"/>
                <a:gd name="connsiteY20" fmla="*/ 1611756 h 4562594"/>
                <a:gd name="connsiteX21" fmla="*/ 3158885 w 5120742"/>
                <a:gd name="connsiteY21" fmla="*/ 1138343 h 4562594"/>
                <a:gd name="connsiteX22" fmla="*/ 3729574 w 5120742"/>
                <a:gd name="connsiteY22" fmla="*/ 684386 h 4562594"/>
                <a:gd name="connsiteX23" fmla="*/ 4157591 w 5120742"/>
                <a:gd name="connsiteY23" fmla="*/ 392556 h 4562594"/>
                <a:gd name="connsiteX24" fmla="*/ 4533727 w 5120742"/>
                <a:gd name="connsiteY24" fmla="*/ 249884 h 4562594"/>
                <a:gd name="connsiteX25" fmla="*/ 4903378 w 5120742"/>
                <a:gd name="connsiteY25" fmla="*/ 217458 h 4562594"/>
                <a:gd name="connsiteX26" fmla="*/ 5091446 w 5120742"/>
                <a:gd name="connsiteY26" fmla="*/ 210973 h 4562594"/>
                <a:gd name="connsiteX27" fmla="*/ 5078476 w 5120742"/>
                <a:gd name="connsiteY27" fmla="*/ 9935 h 4562594"/>
                <a:gd name="connsiteX0" fmla="*/ 5078476 w 5102960"/>
                <a:gd name="connsiteY0" fmla="*/ 2283 h 4554942"/>
                <a:gd name="connsiteX1" fmla="*/ 4695855 w 5102960"/>
                <a:gd name="connsiteY1" fmla="*/ 28223 h 4554942"/>
                <a:gd name="connsiteX2" fmla="*/ 4391055 w 5102960"/>
                <a:gd name="connsiteY2" fmla="*/ 73619 h 4554942"/>
                <a:gd name="connsiteX3" fmla="*/ 3956553 w 5102960"/>
                <a:gd name="connsiteY3" fmla="*/ 190351 h 4554942"/>
                <a:gd name="connsiteX4" fmla="*/ 3690663 w 5102960"/>
                <a:gd name="connsiteY4" fmla="*/ 307083 h 4554942"/>
                <a:gd name="connsiteX5" fmla="*/ 3405319 w 5102960"/>
                <a:gd name="connsiteY5" fmla="*/ 475695 h 4554942"/>
                <a:gd name="connsiteX6" fmla="*/ 3132944 w 5102960"/>
                <a:gd name="connsiteY6" fmla="*/ 741585 h 4554942"/>
                <a:gd name="connsiteX7" fmla="*/ 2854085 w 5102960"/>
                <a:gd name="connsiteY7" fmla="*/ 1065840 h 4554942"/>
                <a:gd name="connsiteX8" fmla="*/ 2523344 w 5102960"/>
                <a:gd name="connsiteY8" fmla="*/ 1487372 h 4554942"/>
                <a:gd name="connsiteX9" fmla="*/ 1946170 w 5102960"/>
                <a:gd name="connsiteY9" fmla="*/ 2233159 h 4554942"/>
                <a:gd name="connsiteX10" fmla="*/ 1589489 w 5102960"/>
                <a:gd name="connsiteY10" fmla="*/ 2764938 h 4554942"/>
                <a:gd name="connsiteX11" fmla="*/ 1239293 w 5102960"/>
                <a:gd name="connsiteY11" fmla="*/ 3270776 h 4554942"/>
                <a:gd name="connsiteX12" fmla="*/ 791821 w 5102960"/>
                <a:gd name="connsiteY12" fmla="*/ 3711764 h 4554942"/>
                <a:gd name="connsiteX13" fmla="*/ 519446 w 5102960"/>
                <a:gd name="connsiteY13" fmla="*/ 3945227 h 4554942"/>
                <a:gd name="connsiteX14" fmla="*/ 214646 w 5102960"/>
                <a:gd name="connsiteY14" fmla="*/ 4191661 h 4554942"/>
                <a:gd name="connsiteX15" fmla="*/ 71974 w 5102960"/>
                <a:gd name="connsiteY15" fmla="*/ 4282453 h 4554942"/>
                <a:gd name="connsiteX16" fmla="*/ 65489 w 5102960"/>
                <a:gd name="connsiteY16" fmla="*/ 4548342 h 4554942"/>
                <a:gd name="connsiteX17" fmla="*/ 902068 w 5102960"/>
                <a:gd name="connsiteY17" fmla="*/ 3977653 h 4554942"/>
                <a:gd name="connsiteX18" fmla="*/ 1758102 w 5102960"/>
                <a:gd name="connsiteY18" fmla="*/ 3037313 h 4554942"/>
                <a:gd name="connsiteX19" fmla="*/ 2205574 w 5102960"/>
                <a:gd name="connsiteY19" fmla="*/ 2349891 h 4554942"/>
                <a:gd name="connsiteX20" fmla="*/ 2769778 w 5102960"/>
                <a:gd name="connsiteY20" fmla="*/ 1604104 h 4554942"/>
                <a:gd name="connsiteX21" fmla="*/ 3158885 w 5102960"/>
                <a:gd name="connsiteY21" fmla="*/ 1130691 h 4554942"/>
                <a:gd name="connsiteX22" fmla="*/ 3729574 w 5102960"/>
                <a:gd name="connsiteY22" fmla="*/ 676734 h 4554942"/>
                <a:gd name="connsiteX23" fmla="*/ 4157591 w 5102960"/>
                <a:gd name="connsiteY23" fmla="*/ 384904 h 4554942"/>
                <a:gd name="connsiteX24" fmla="*/ 4533727 w 5102960"/>
                <a:gd name="connsiteY24" fmla="*/ 242232 h 4554942"/>
                <a:gd name="connsiteX25" fmla="*/ 4903378 w 5102960"/>
                <a:gd name="connsiteY25" fmla="*/ 209806 h 4554942"/>
                <a:gd name="connsiteX26" fmla="*/ 5091446 w 5102960"/>
                <a:gd name="connsiteY26" fmla="*/ 203321 h 4554942"/>
                <a:gd name="connsiteX27" fmla="*/ 5078476 w 5102960"/>
                <a:gd name="connsiteY27" fmla="*/ 2283 h 4554942"/>
                <a:gd name="connsiteX0" fmla="*/ 5078476 w 5092075"/>
                <a:gd name="connsiteY0" fmla="*/ 2283 h 4554942"/>
                <a:gd name="connsiteX1" fmla="*/ 4695855 w 5092075"/>
                <a:gd name="connsiteY1" fmla="*/ 28223 h 4554942"/>
                <a:gd name="connsiteX2" fmla="*/ 4391055 w 5092075"/>
                <a:gd name="connsiteY2" fmla="*/ 73619 h 4554942"/>
                <a:gd name="connsiteX3" fmla="*/ 3956553 w 5092075"/>
                <a:gd name="connsiteY3" fmla="*/ 190351 h 4554942"/>
                <a:gd name="connsiteX4" fmla="*/ 3690663 w 5092075"/>
                <a:gd name="connsiteY4" fmla="*/ 307083 h 4554942"/>
                <a:gd name="connsiteX5" fmla="*/ 3405319 w 5092075"/>
                <a:gd name="connsiteY5" fmla="*/ 475695 h 4554942"/>
                <a:gd name="connsiteX6" fmla="*/ 3132944 w 5092075"/>
                <a:gd name="connsiteY6" fmla="*/ 741585 h 4554942"/>
                <a:gd name="connsiteX7" fmla="*/ 2854085 w 5092075"/>
                <a:gd name="connsiteY7" fmla="*/ 1065840 h 4554942"/>
                <a:gd name="connsiteX8" fmla="*/ 2523344 w 5092075"/>
                <a:gd name="connsiteY8" fmla="*/ 1487372 h 4554942"/>
                <a:gd name="connsiteX9" fmla="*/ 1946170 w 5092075"/>
                <a:gd name="connsiteY9" fmla="*/ 2233159 h 4554942"/>
                <a:gd name="connsiteX10" fmla="*/ 1589489 w 5092075"/>
                <a:gd name="connsiteY10" fmla="*/ 2764938 h 4554942"/>
                <a:gd name="connsiteX11" fmla="*/ 1239293 w 5092075"/>
                <a:gd name="connsiteY11" fmla="*/ 3270776 h 4554942"/>
                <a:gd name="connsiteX12" fmla="*/ 791821 w 5092075"/>
                <a:gd name="connsiteY12" fmla="*/ 3711764 h 4554942"/>
                <a:gd name="connsiteX13" fmla="*/ 519446 w 5092075"/>
                <a:gd name="connsiteY13" fmla="*/ 3945227 h 4554942"/>
                <a:gd name="connsiteX14" fmla="*/ 214646 w 5092075"/>
                <a:gd name="connsiteY14" fmla="*/ 4191661 h 4554942"/>
                <a:gd name="connsiteX15" fmla="*/ 71974 w 5092075"/>
                <a:gd name="connsiteY15" fmla="*/ 4282453 h 4554942"/>
                <a:gd name="connsiteX16" fmla="*/ 65489 w 5092075"/>
                <a:gd name="connsiteY16" fmla="*/ 4548342 h 4554942"/>
                <a:gd name="connsiteX17" fmla="*/ 902068 w 5092075"/>
                <a:gd name="connsiteY17" fmla="*/ 3977653 h 4554942"/>
                <a:gd name="connsiteX18" fmla="*/ 1758102 w 5092075"/>
                <a:gd name="connsiteY18" fmla="*/ 3037313 h 4554942"/>
                <a:gd name="connsiteX19" fmla="*/ 2205574 w 5092075"/>
                <a:gd name="connsiteY19" fmla="*/ 2349891 h 4554942"/>
                <a:gd name="connsiteX20" fmla="*/ 2769778 w 5092075"/>
                <a:gd name="connsiteY20" fmla="*/ 1604104 h 4554942"/>
                <a:gd name="connsiteX21" fmla="*/ 3158885 w 5092075"/>
                <a:gd name="connsiteY21" fmla="*/ 1130691 h 4554942"/>
                <a:gd name="connsiteX22" fmla="*/ 3729574 w 5092075"/>
                <a:gd name="connsiteY22" fmla="*/ 676734 h 4554942"/>
                <a:gd name="connsiteX23" fmla="*/ 4157591 w 5092075"/>
                <a:gd name="connsiteY23" fmla="*/ 384904 h 4554942"/>
                <a:gd name="connsiteX24" fmla="*/ 4533727 w 5092075"/>
                <a:gd name="connsiteY24" fmla="*/ 242232 h 4554942"/>
                <a:gd name="connsiteX25" fmla="*/ 4903378 w 5092075"/>
                <a:gd name="connsiteY25" fmla="*/ 209806 h 4554942"/>
                <a:gd name="connsiteX26" fmla="*/ 5091446 w 5092075"/>
                <a:gd name="connsiteY26" fmla="*/ 203321 h 4554942"/>
                <a:gd name="connsiteX27" fmla="*/ 5078476 w 5092075"/>
                <a:gd name="connsiteY27" fmla="*/ 2283 h 4554942"/>
                <a:gd name="connsiteX0" fmla="*/ 5078476 w 5110975"/>
                <a:gd name="connsiteY0" fmla="*/ 9935 h 4562594"/>
                <a:gd name="connsiteX1" fmla="*/ 4669914 w 5110975"/>
                <a:gd name="connsiteY1" fmla="*/ 35875 h 4562594"/>
                <a:gd name="connsiteX2" fmla="*/ 4391055 w 5110975"/>
                <a:gd name="connsiteY2" fmla="*/ 81271 h 4562594"/>
                <a:gd name="connsiteX3" fmla="*/ 3956553 w 5110975"/>
                <a:gd name="connsiteY3" fmla="*/ 198003 h 4562594"/>
                <a:gd name="connsiteX4" fmla="*/ 3690663 w 5110975"/>
                <a:gd name="connsiteY4" fmla="*/ 314735 h 4562594"/>
                <a:gd name="connsiteX5" fmla="*/ 3405319 w 5110975"/>
                <a:gd name="connsiteY5" fmla="*/ 483347 h 4562594"/>
                <a:gd name="connsiteX6" fmla="*/ 3132944 w 5110975"/>
                <a:gd name="connsiteY6" fmla="*/ 749237 h 4562594"/>
                <a:gd name="connsiteX7" fmla="*/ 2854085 w 5110975"/>
                <a:gd name="connsiteY7" fmla="*/ 1073492 h 4562594"/>
                <a:gd name="connsiteX8" fmla="*/ 2523344 w 5110975"/>
                <a:gd name="connsiteY8" fmla="*/ 1495024 h 4562594"/>
                <a:gd name="connsiteX9" fmla="*/ 1946170 w 5110975"/>
                <a:gd name="connsiteY9" fmla="*/ 2240811 h 4562594"/>
                <a:gd name="connsiteX10" fmla="*/ 1589489 w 5110975"/>
                <a:gd name="connsiteY10" fmla="*/ 2772590 h 4562594"/>
                <a:gd name="connsiteX11" fmla="*/ 1239293 w 5110975"/>
                <a:gd name="connsiteY11" fmla="*/ 3278428 h 4562594"/>
                <a:gd name="connsiteX12" fmla="*/ 791821 w 5110975"/>
                <a:gd name="connsiteY12" fmla="*/ 3719416 h 4562594"/>
                <a:gd name="connsiteX13" fmla="*/ 519446 w 5110975"/>
                <a:gd name="connsiteY13" fmla="*/ 3952879 h 4562594"/>
                <a:gd name="connsiteX14" fmla="*/ 214646 w 5110975"/>
                <a:gd name="connsiteY14" fmla="*/ 4199313 h 4562594"/>
                <a:gd name="connsiteX15" fmla="*/ 71974 w 5110975"/>
                <a:gd name="connsiteY15" fmla="*/ 4290105 h 4562594"/>
                <a:gd name="connsiteX16" fmla="*/ 65489 w 5110975"/>
                <a:gd name="connsiteY16" fmla="*/ 4555994 h 4562594"/>
                <a:gd name="connsiteX17" fmla="*/ 902068 w 5110975"/>
                <a:gd name="connsiteY17" fmla="*/ 3985305 h 4562594"/>
                <a:gd name="connsiteX18" fmla="*/ 1758102 w 5110975"/>
                <a:gd name="connsiteY18" fmla="*/ 3044965 h 4562594"/>
                <a:gd name="connsiteX19" fmla="*/ 2205574 w 5110975"/>
                <a:gd name="connsiteY19" fmla="*/ 2357543 h 4562594"/>
                <a:gd name="connsiteX20" fmla="*/ 2769778 w 5110975"/>
                <a:gd name="connsiteY20" fmla="*/ 1611756 h 4562594"/>
                <a:gd name="connsiteX21" fmla="*/ 3158885 w 5110975"/>
                <a:gd name="connsiteY21" fmla="*/ 1138343 h 4562594"/>
                <a:gd name="connsiteX22" fmla="*/ 3729574 w 5110975"/>
                <a:gd name="connsiteY22" fmla="*/ 684386 h 4562594"/>
                <a:gd name="connsiteX23" fmla="*/ 4157591 w 5110975"/>
                <a:gd name="connsiteY23" fmla="*/ 392556 h 4562594"/>
                <a:gd name="connsiteX24" fmla="*/ 4533727 w 5110975"/>
                <a:gd name="connsiteY24" fmla="*/ 249884 h 4562594"/>
                <a:gd name="connsiteX25" fmla="*/ 4903378 w 5110975"/>
                <a:gd name="connsiteY25" fmla="*/ 217458 h 4562594"/>
                <a:gd name="connsiteX26" fmla="*/ 5091446 w 5110975"/>
                <a:gd name="connsiteY26" fmla="*/ 210973 h 4562594"/>
                <a:gd name="connsiteX27" fmla="*/ 5078476 w 5110975"/>
                <a:gd name="connsiteY27" fmla="*/ 9935 h 4562594"/>
                <a:gd name="connsiteX0" fmla="*/ 5078476 w 5110975"/>
                <a:gd name="connsiteY0" fmla="*/ 9935 h 4562594"/>
                <a:gd name="connsiteX1" fmla="*/ 4669914 w 5110975"/>
                <a:gd name="connsiteY1" fmla="*/ 35875 h 4562594"/>
                <a:gd name="connsiteX2" fmla="*/ 4391055 w 5110975"/>
                <a:gd name="connsiteY2" fmla="*/ 81271 h 4562594"/>
                <a:gd name="connsiteX3" fmla="*/ 3956553 w 5110975"/>
                <a:gd name="connsiteY3" fmla="*/ 198003 h 4562594"/>
                <a:gd name="connsiteX4" fmla="*/ 3690663 w 5110975"/>
                <a:gd name="connsiteY4" fmla="*/ 314735 h 4562594"/>
                <a:gd name="connsiteX5" fmla="*/ 3405319 w 5110975"/>
                <a:gd name="connsiteY5" fmla="*/ 483347 h 4562594"/>
                <a:gd name="connsiteX6" fmla="*/ 3119974 w 5110975"/>
                <a:gd name="connsiteY6" fmla="*/ 749237 h 4562594"/>
                <a:gd name="connsiteX7" fmla="*/ 2854085 w 5110975"/>
                <a:gd name="connsiteY7" fmla="*/ 1073492 h 4562594"/>
                <a:gd name="connsiteX8" fmla="*/ 2523344 w 5110975"/>
                <a:gd name="connsiteY8" fmla="*/ 1495024 h 4562594"/>
                <a:gd name="connsiteX9" fmla="*/ 1946170 w 5110975"/>
                <a:gd name="connsiteY9" fmla="*/ 2240811 h 4562594"/>
                <a:gd name="connsiteX10" fmla="*/ 1589489 w 5110975"/>
                <a:gd name="connsiteY10" fmla="*/ 2772590 h 4562594"/>
                <a:gd name="connsiteX11" fmla="*/ 1239293 w 5110975"/>
                <a:gd name="connsiteY11" fmla="*/ 3278428 h 4562594"/>
                <a:gd name="connsiteX12" fmla="*/ 791821 w 5110975"/>
                <a:gd name="connsiteY12" fmla="*/ 3719416 h 4562594"/>
                <a:gd name="connsiteX13" fmla="*/ 519446 w 5110975"/>
                <a:gd name="connsiteY13" fmla="*/ 3952879 h 4562594"/>
                <a:gd name="connsiteX14" fmla="*/ 214646 w 5110975"/>
                <a:gd name="connsiteY14" fmla="*/ 4199313 h 4562594"/>
                <a:gd name="connsiteX15" fmla="*/ 71974 w 5110975"/>
                <a:gd name="connsiteY15" fmla="*/ 4290105 h 4562594"/>
                <a:gd name="connsiteX16" fmla="*/ 65489 w 5110975"/>
                <a:gd name="connsiteY16" fmla="*/ 4555994 h 4562594"/>
                <a:gd name="connsiteX17" fmla="*/ 902068 w 5110975"/>
                <a:gd name="connsiteY17" fmla="*/ 3985305 h 4562594"/>
                <a:gd name="connsiteX18" fmla="*/ 1758102 w 5110975"/>
                <a:gd name="connsiteY18" fmla="*/ 3044965 h 4562594"/>
                <a:gd name="connsiteX19" fmla="*/ 2205574 w 5110975"/>
                <a:gd name="connsiteY19" fmla="*/ 2357543 h 4562594"/>
                <a:gd name="connsiteX20" fmla="*/ 2769778 w 5110975"/>
                <a:gd name="connsiteY20" fmla="*/ 1611756 h 4562594"/>
                <a:gd name="connsiteX21" fmla="*/ 3158885 w 5110975"/>
                <a:gd name="connsiteY21" fmla="*/ 1138343 h 4562594"/>
                <a:gd name="connsiteX22" fmla="*/ 3729574 w 5110975"/>
                <a:gd name="connsiteY22" fmla="*/ 684386 h 4562594"/>
                <a:gd name="connsiteX23" fmla="*/ 4157591 w 5110975"/>
                <a:gd name="connsiteY23" fmla="*/ 392556 h 4562594"/>
                <a:gd name="connsiteX24" fmla="*/ 4533727 w 5110975"/>
                <a:gd name="connsiteY24" fmla="*/ 249884 h 4562594"/>
                <a:gd name="connsiteX25" fmla="*/ 4903378 w 5110975"/>
                <a:gd name="connsiteY25" fmla="*/ 217458 h 4562594"/>
                <a:gd name="connsiteX26" fmla="*/ 5091446 w 5110975"/>
                <a:gd name="connsiteY26" fmla="*/ 210973 h 4562594"/>
                <a:gd name="connsiteX27" fmla="*/ 5078476 w 5110975"/>
                <a:gd name="connsiteY27" fmla="*/ 9935 h 4562594"/>
                <a:gd name="connsiteX0" fmla="*/ 5078476 w 5110975"/>
                <a:gd name="connsiteY0" fmla="*/ 9935 h 4562594"/>
                <a:gd name="connsiteX1" fmla="*/ 4669914 w 5110975"/>
                <a:gd name="connsiteY1" fmla="*/ 35875 h 4562594"/>
                <a:gd name="connsiteX2" fmla="*/ 4391055 w 5110975"/>
                <a:gd name="connsiteY2" fmla="*/ 81271 h 4562594"/>
                <a:gd name="connsiteX3" fmla="*/ 3956553 w 5110975"/>
                <a:gd name="connsiteY3" fmla="*/ 198003 h 4562594"/>
                <a:gd name="connsiteX4" fmla="*/ 3690663 w 5110975"/>
                <a:gd name="connsiteY4" fmla="*/ 314735 h 4562594"/>
                <a:gd name="connsiteX5" fmla="*/ 3405319 w 5110975"/>
                <a:gd name="connsiteY5" fmla="*/ 483347 h 4562594"/>
                <a:gd name="connsiteX6" fmla="*/ 3119974 w 5110975"/>
                <a:gd name="connsiteY6" fmla="*/ 749237 h 4562594"/>
                <a:gd name="connsiteX7" fmla="*/ 2854085 w 5110975"/>
                <a:gd name="connsiteY7" fmla="*/ 1073492 h 4562594"/>
                <a:gd name="connsiteX8" fmla="*/ 2523344 w 5110975"/>
                <a:gd name="connsiteY8" fmla="*/ 1495024 h 4562594"/>
                <a:gd name="connsiteX9" fmla="*/ 1946170 w 5110975"/>
                <a:gd name="connsiteY9" fmla="*/ 2240811 h 4562594"/>
                <a:gd name="connsiteX10" fmla="*/ 1589489 w 5110975"/>
                <a:gd name="connsiteY10" fmla="*/ 2772590 h 4562594"/>
                <a:gd name="connsiteX11" fmla="*/ 1226323 w 5110975"/>
                <a:gd name="connsiteY11" fmla="*/ 3284913 h 4562594"/>
                <a:gd name="connsiteX12" fmla="*/ 791821 w 5110975"/>
                <a:gd name="connsiteY12" fmla="*/ 3719416 h 4562594"/>
                <a:gd name="connsiteX13" fmla="*/ 519446 w 5110975"/>
                <a:gd name="connsiteY13" fmla="*/ 3952879 h 4562594"/>
                <a:gd name="connsiteX14" fmla="*/ 214646 w 5110975"/>
                <a:gd name="connsiteY14" fmla="*/ 4199313 h 4562594"/>
                <a:gd name="connsiteX15" fmla="*/ 71974 w 5110975"/>
                <a:gd name="connsiteY15" fmla="*/ 4290105 h 4562594"/>
                <a:gd name="connsiteX16" fmla="*/ 65489 w 5110975"/>
                <a:gd name="connsiteY16" fmla="*/ 4555994 h 4562594"/>
                <a:gd name="connsiteX17" fmla="*/ 902068 w 5110975"/>
                <a:gd name="connsiteY17" fmla="*/ 3985305 h 4562594"/>
                <a:gd name="connsiteX18" fmla="*/ 1758102 w 5110975"/>
                <a:gd name="connsiteY18" fmla="*/ 3044965 h 4562594"/>
                <a:gd name="connsiteX19" fmla="*/ 2205574 w 5110975"/>
                <a:gd name="connsiteY19" fmla="*/ 2357543 h 4562594"/>
                <a:gd name="connsiteX20" fmla="*/ 2769778 w 5110975"/>
                <a:gd name="connsiteY20" fmla="*/ 1611756 h 4562594"/>
                <a:gd name="connsiteX21" fmla="*/ 3158885 w 5110975"/>
                <a:gd name="connsiteY21" fmla="*/ 1138343 h 4562594"/>
                <a:gd name="connsiteX22" fmla="*/ 3729574 w 5110975"/>
                <a:gd name="connsiteY22" fmla="*/ 684386 h 4562594"/>
                <a:gd name="connsiteX23" fmla="*/ 4157591 w 5110975"/>
                <a:gd name="connsiteY23" fmla="*/ 392556 h 4562594"/>
                <a:gd name="connsiteX24" fmla="*/ 4533727 w 5110975"/>
                <a:gd name="connsiteY24" fmla="*/ 249884 h 4562594"/>
                <a:gd name="connsiteX25" fmla="*/ 4903378 w 5110975"/>
                <a:gd name="connsiteY25" fmla="*/ 217458 h 4562594"/>
                <a:gd name="connsiteX26" fmla="*/ 5091446 w 5110975"/>
                <a:gd name="connsiteY26" fmla="*/ 210973 h 4562594"/>
                <a:gd name="connsiteX27" fmla="*/ 5078476 w 5110975"/>
                <a:gd name="connsiteY27" fmla="*/ 9935 h 4562594"/>
                <a:gd name="connsiteX0" fmla="*/ 5018343 w 5050842"/>
                <a:gd name="connsiteY0" fmla="*/ 9935 h 4555996"/>
                <a:gd name="connsiteX1" fmla="*/ 4609781 w 5050842"/>
                <a:gd name="connsiteY1" fmla="*/ 35875 h 4555996"/>
                <a:gd name="connsiteX2" fmla="*/ 4330922 w 5050842"/>
                <a:gd name="connsiteY2" fmla="*/ 81271 h 4555996"/>
                <a:gd name="connsiteX3" fmla="*/ 3896420 w 5050842"/>
                <a:gd name="connsiteY3" fmla="*/ 198003 h 4555996"/>
                <a:gd name="connsiteX4" fmla="*/ 3630530 w 5050842"/>
                <a:gd name="connsiteY4" fmla="*/ 314735 h 4555996"/>
                <a:gd name="connsiteX5" fmla="*/ 3345186 w 5050842"/>
                <a:gd name="connsiteY5" fmla="*/ 483347 h 4555996"/>
                <a:gd name="connsiteX6" fmla="*/ 3059841 w 5050842"/>
                <a:gd name="connsiteY6" fmla="*/ 749237 h 4555996"/>
                <a:gd name="connsiteX7" fmla="*/ 2793952 w 5050842"/>
                <a:gd name="connsiteY7" fmla="*/ 1073492 h 4555996"/>
                <a:gd name="connsiteX8" fmla="*/ 2463211 w 5050842"/>
                <a:gd name="connsiteY8" fmla="*/ 1495024 h 4555996"/>
                <a:gd name="connsiteX9" fmla="*/ 1886037 w 5050842"/>
                <a:gd name="connsiteY9" fmla="*/ 2240811 h 4555996"/>
                <a:gd name="connsiteX10" fmla="*/ 1529356 w 5050842"/>
                <a:gd name="connsiteY10" fmla="*/ 2772590 h 4555996"/>
                <a:gd name="connsiteX11" fmla="*/ 1166190 w 5050842"/>
                <a:gd name="connsiteY11" fmla="*/ 3284913 h 4555996"/>
                <a:gd name="connsiteX12" fmla="*/ 731688 w 5050842"/>
                <a:gd name="connsiteY12" fmla="*/ 3719416 h 4555996"/>
                <a:gd name="connsiteX13" fmla="*/ 459313 w 5050842"/>
                <a:gd name="connsiteY13" fmla="*/ 3952879 h 4555996"/>
                <a:gd name="connsiteX14" fmla="*/ 154513 w 5050842"/>
                <a:gd name="connsiteY14" fmla="*/ 4199313 h 4555996"/>
                <a:gd name="connsiteX15" fmla="*/ 11841 w 5050842"/>
                <a:gd name="connsiteY15" fmla="*/ 4290105 h 4555996"/>
                <a:gd name="connsiteX16" fmla="*/ 5356 w 5050842"/>
                <a:gd name="connsiteY16" fmla="*/ 4555994 h 4555996"/>
                <a:gd name="connsiteX17" fmla="*/ 841935 w 5050842"/>
                <a:gd name="connsiteY17" fmla="*/ 3985305 h 4555996"/>
                <a:gd name="connsiteX18" fmla="*/ 1697969 w 5050842"/>
                <a:gd name="connsiteY18" fmla="*/ 3044965 h 4555996"/>
                <a:gd name="connsiteX19" fmla="*/ 2145441 w 5050842"/>
                <a:gd name="connsiteY19" fmla="*/ 2357543 h 4555996"/>
                <a:gd name="connsiteX20" fmla="*/ 2709645 w 5050842"/>
                <a:gd name="connsiteY20" fmla="*/ 1611756 h 4555996"/>
                <a:gd name="connsiteX21" fmla="*/ 3098752 w 5050842"/>
                <a:gd name="connsiteY21" fmla="*/ 1138343 h 4555996"/>
                <a:gd name="connsiteX22" fmla="*/ 3669441 w 5050842"/>
                <a:gd name="connsiteY22" fmla="*/ 684386 h 4555996"/>
                <a:gd name="connsiteX23" fmla="*/ 4097458 w 5050842"/>
                <a:gd name="connsiteY23" fmla="*/ 392556 h 4555996"/>
                <a:gd name="connsiteX24" fmla="*/ 4473594 w 5050842"/>
                <a:gd name="connsiteY24" fmla="*/ 249884 h 4555996"/>
                <a:gd name="connsiteX25" fmla="*/ 4843245 w 5050842"/>
                <a:gd name="connsiteY25" fmla="*/ 217458 h 4555996"/>
                <a:gd name="connsiteX26" fmla="*/ 5031313 w 5050842"/>
                <a:gd name="connsiteY26" fmla="*/ 210973 h 4555996"/>
                <a:gd name="connsiteX27" fmla="*/ 5018343 w 5050842"/>
                <a:gd name="connsiteY27" fmla="*/ 9935 h 4555996"/>
                <a:gd name="connsiteX0" fmla="*/ 5013012 w 5045511"/>
                <a:gd name="connsiteY0" fmla="*/ 9935 h 4555996"/>
                <a:gd name="connsiteX1" fmla="*/ 4604450 w 5045511"/>
                <a:gd name="connsiteY1" fmla="*/ 35875 h 4555996"/>
                <a:gd name="connsiteX2" fmla="*/ 4325591 w 5045511"/>
                <a:gd name="connsiteY2" fmla="*/ 81271 h 4555996"/>
                <a:gd name="connsiteX3" fmla="*/ 3891089 w 5045511"/>
                <a:gd name="connsiteY3" fmla="*/ 198003 h 4555996"/>
                <a:gd name="connsiteX4" fmla="*/ 3625199 w 5045511"/>
                <a:gd name="connsiteY4" fmla="*/ 314735 h 4555996"/>
                <a:gd name="connsiteX5" fmla="*/ 3339855 w 5045511"/>
                <a:gd name="connsiteY5" fmla="*/ 483347 h 4555996"/>
                <a:gd name="connsiteX6" fmla="*/ 3054510 w 5045511"/>
                <a:gd name="connsiteY6" fmla="*/ 749237 h 4555996"/>
                <a:gd name="connsiteX7" fmla="*/ 2788621 w 5045511"/>
                <a:gd name="connsiteY7" fmla="*/ 1073492 h 4555996"/>
                <a:gd name="connsiteX8" fmla="*/ 2457880 w 5045511"/>
                <a:gd name="connsiteY8" fmla="*/ 1495024 h 4555996"/>
                <a:gd name="connsiteX9" fmla="*/ 1880706 w 5045511"/>
                <a:gd name="connsiteY9" fmla="*/ 2240811 h 4555996"/>
                <a:gd name="connsiteX10" fmla="*/ 1524025 w 5045511"/>
                <a:gd name="connsiteY10" fmla="*/ 2772590 h 4555996"/>
                <a:gd name="connsiteX11" fmla="*/ 1160859 w 5045511"/>
                <a:gd name="connsiteY11" fmla="*/ 3284913 h 4555996"/>
                <a:gd name="connsiteX12" fmla="*/ 726357 w 5045511"/>
                <a:gd name="connsiteY12" fmla="*/ 3719416 h 4555996"/>
                <a:gd name="connsiteX13" fmla="*/ 453982 w 5045511"/>
                <a:gd name="connsiteY13" fmla="*/ 3952879 h 4555996"/>
                <a:gd name="connsiteX14" fmla="*/ 149182 w 5045511"/>
                <a:gd name="connsiteY14" fmla="*/ 4199313 h 4555996"/>
                <a:gd name="connsiteX15" fmla="*/ 6510 w 5045511"/>
                <a:gd name="connsiteY15" fmla="*/ 4290105 h 4555996"/>
                <a:gd name="connsiteX16" fmla="*/ 25 w 5045511"/>
                <a:gd name="connsiteY16" fmla="*/ 4555994 h 4555996"/>
                <a:gd name="connsiteX17" fmla="*/ 836604 w 5045511"/>
                <a:gd name="connsiteY17" fmla="*/ 3985305 h 4555996"/>
                <a:gd name="connsiteX18" fmla="*/ 1692638 w 5045511"/>
                <a:gd name="connsiteY18" fmla="*/ 3044965 h 4555996"/>
                <a:gd name="connsiteX19" fmla="*/ 2140110 w 5045511"/>
                <a:gd name="connsiteY19" fmla="*/ 2357543 h 4555996"/>
                <a:gd name="connsiteX20" fmla="*/ 2704314 w 5045511"/>
                <a:gd name="connsiteY20" fmla="*/ 1611756 h 4555996"/>
                <a:gd name="connsiteX21" fmla="*/ 3093421 w 5045511"/>
                <a:gd name="connsiteY21" fmla="*/ 1138343 h 4555996"/>
                <a:gd name="connsiteX22" fmla="*/ 3664110 w 5045511"/>
                <a:gd name="connsiteY22" fmla="*/ 684386 h 4555996"/>
                <a:gd name="connsiteX23" fmla="*/ 4092127 w 5045511"/>
                <a:gd name="connsiteY23" fmla="*/ 392556 h 4555996"/>
                <a:gd name="connsiteX24" fmla="*/ 4468263 w 5045511"/>
                <a:gd name="connsiteY24" fmla="*/ 249884 h 4555996"/>
                <a:gd name="connsiteX25" fmla="*/ 4837914 w 5045511"/>
                <a:gd name="connsiteY25" fmla="*/ 217458 h 4555996"/>
                <a:gd name="connsiteX26" fmla="*/ 5025982 w 5045511"/>
                <a:gd name="connsiteY26" fmla="*/ 210973 h 4555996"/>
                <a:gd name="connsiteX27" fmla="*/ 5013012 w 5045511"/>
                <a:gd name="connsiteY27" fmla="*/ 9935 h 4555996"/>
                <a:gd name="connsiteX0" fmla="*/ 5013012 w 5026611"/>
                <a:gd name="connsiteY0" fmla="*/ 398 h 4546459"/>
                <a:gd name="connsiteX1" fmla="*/ 4604450 w 5026611"/>
                <a:gd name="connsiteY1" fmla="*/ 26338 h 4546459"/>
                <a:gd name="connsiteX2" fmla="*/ 4325591 w 5026611"/>
                <a:gd name="connsiteY2" fmla="*/ 71734 h 4546459"/>
                <a:gd name="connsiteX3" fmla="*/ 3891089 w 5026611"/>
                <a:gd name="connsiteY3" fmla="*/ 188466 h 4546459"/>
                <a:gd name="connsiteX4" fmla="*/ 3625199 w 5026611"/>
                <a:gd name="connsiteY4" fmla="*/ 305198 h 4546459"/>
                <a:gd name="connsiteX5" fmla="*/ 3339855 w 5026611"/>
                <a:gd name="connsiteY5" fmla="*/ 473810 h 4546459"/>
                <a:gd name="connsiteX6" fmla="*/ 3054510 w 5026611"/>
                <a:gd name="connsiteY6" fmla="*/ 739700 h 4546459"/>
                <a:gd name="connsiteX7" fmla="*/ 2788621 w 5026611"/>
                <a:gd name="connsiteY7" fmla="*/ 1063955 h 4546459"/>
                <a:gd name="connsiteX8" fmla="*/ 2457880 w 5026611"/>
                <a:gd name="connsiteY8" fmla="*/ 1485487 h 4546459"/>
                <a:gd name="connsiteX9" fmla="*/ 1880706 w 5026611"/>
                <a:gd name="connsiteY9" fmla="*/ 2231274 h 4546459"/>
                <a:gd name="connsiteX10" fmla="*/ 1524025 w 5026611"/>
                <a:gd name="connsiteY10" fmla="*/ 2763053 h 4546459"/>
                <a:gd name="connsiteX11" fmla="*/ 1160859 w 5026611"/>
                <a:gd name="connsiteY11" fmla="*/ 3275376 h 4546459"/>
                <a:gd name="connsiteX12" fmla="*/ 726357 w 5026611"/>
                <a:gd name="connsiteY12" fmla="*/ 3709879 h 4546459"/>
                <a:gd name="connsiteX13" fmla="*/ 453982 w 5026611"/>
                <a:gd name="connsiteY13" fmla="*/ 3943342 h 4546459"/>
                <a:gd name="connsiteX14" fmla="*/ 149182 w 5026611"/>
                <a:gd name="connsiteY14" fmla="*/ 4189776 h 4546459"/>
                <a:gd name="connsiteX15" fmla="*/ 6510 w 5026611"/>
                <a:gd name="connsiteY15" fmla="*/ 4280568 h 4546459"/>
                <a:gd name="connsiteX16" fmla="*/ 25 w 5026611"/>
                <a:gd name="connsiteY16" fmla="*/ 4546457 h 4546459"/>
                <a:gd name="connsiteX17" fmla="*/ 836604 w 5026611"/>
                <a:gd name="connsiteY17" fmla="*/ 3975768 h 4546459"/>
                <a:gd name="connsiteX18" fmla="*/ 1692638 w 5026611"/>
                <a:gd name="connsiteY18" fmla="*/ 3035428 h 4546459"/>
                <a:gd name="connsiteX19" fmla="*/ 2140110 w 5026611"/>
                <a:gd name="connsiteY19" fmla="*/ 2348006 h 4546459"/>
                <a:gd name="connsiteX20" fmla="*/ 2704314 w 5026611"/>
                <a:gd name="connsiteY20" fmla="*/ 1602219 h 4546459"/>
                <a:gd name="connsiteX21" fmla="*/ 3093421 w 5026611"/>
                <a:gd name="connsiteY21" fmla="*/ 1128806 h 4546459"/>
                <a:gd name="connsiteX22" fmla="*/ 3664110 w 5026611"/>
                <a:gd name="connsiteY22" fmla="*/ 674849 h 4546459"/>
                <a:gd name="connsiteX23" fmla="*/ 4092127 w 5026611"/>
                <a:gd name="connsiteY23" fmla="*/ 383019 h 4546459"/>
                <a:gd name="connsiteX24" fmla="*/ 4468263 w 5026611"/>
                <a:gd name="connsiteY24" fmla="*/ 240347 h 4546459"/>
                <a:gd name="connsiteX25" fmla="*/ 4837914 w 5026611"/>
                <a:gd name="connsiteY25" fmla="*/ 207921 h 4546459"/>
                <a:gd name="connsiteX26" fmla="*/ 5025982 w 5026611"/>
                <a:gd name="connsiteY26" fmla="*/ 201436 h 4546459"/>
                <a:gd name="connsiteX27" fmla="*/ 5013012 w 5026611"/>
                <a:gd name="connsiteY27" fmla="*/ 398 h 4546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5026611" h="4546459">
                  <a:moveTo>
                    <a:pt x="5013012" y="398"/>
                  </a:moveTo>
                  <a:cubicBezTo>
                    <a:pt x="4994638" y="-2845"/>
                    <a:pt x="4719020" y="14449"/>
                    <a:pt x="4604450" y="26338"/>
                  </a:cubicBezTo>
                  <a:cubicBezTo>
                    <a:pt x="4489880" y="38227"/>
                    <a:pt x="4444485" y="44713"/>
                    <a:pt x="4325591" y="71734"/>
                  </a:cubicBezTo>
                  <a:cubicBezTo>
                    <a:pt x="4206698" y="98755"/>
                    <a:pt x="4007821" y="149555"/>
                    <a:pt x="3891089" y="188466"/>
                  </a:cubicBezTo>
                  <a:cubicBezTo>
                    <a:pt x="3774357" y="227377"/>
                    <a:pt x="3717071" y="257641"/>
                    <a:pt x="3625199" y="305198"/>
                  </a:cubicBezTo>
                  <a:cubicBezTo>
                    <a:pt x="3533327" y="352755"/>
                    <a:pt x="3434970" y="401393"/>
                    <a:pt x="3339855" y="473810"/>
                  </a:cubicBezTo>
                  <a:cubicBezTo>
                    <a:pt x="3244740" y="546227"/>
                    <a:pt x="3146382" y="641343"/>
                    <a:pt x="3054510" y="739700"/>
                  </a:cubicBezTo>
                  <a:cubicBezTo>
                    <a:pt x="2962638" y="838057"/>
                    <a:pt x="2888059" y="939657"/>
                    <a:pt x="2788621" y="1063955"/>
                  </a:cubicBezTo>
                  <a:cubicBezTo>
                    <a:pt x="2689183" y="1188253"/>
                    <a:pt x="2457880" y="1485487"/>
                    <a:pt x="2457880" y="1485487"/>
                  </a:cubicBezTo>
                  <a:cubicBezTo>
                    <a:pt x="2306561" y="1680040"/>
                    <a:pt x="2036348" y="2018347"/>
                    <a:pt x="1880706" y="2231274"/>
                  </a:cubicBezTo>
                  <a:cubicBezTo>
                    <a:pt x="1725064" y="2444201"/>
                    <a:pt x="1643999" y="2589036"/>
                    <a:pt x="1524025" y="2763053"/>
                  </a:cubicBezTo>
                  <a:cubicBezTo>
                    <a:pt x="1404051" y="2937070"/>
                    <a:pt x="1293804" y="3117572"/>
                    <a:pt x="1160859" y="3275376"/>
                  </a:cubicBezTo>
                  <a:cubicBezTo>
                    <a:pt x="1027914" y="3433180"/>
                    <a:pt x="844170" y="3598551"/>
                    <a:pt x="726357" y="3709879"/>
                  </a:cubicBezTo>
                  <a:cubicBezTo>
                    <a:pt x="608544" y="3821207"/>
                    <a:pt x="550178" y="3863359"/>
                    <a:pt x="453982" y="3943342"/>
                  </a:cubicBezTo>
                  <a:cubicBezTo>
                    <a:pt x="357786" y="4023325"/>
                    <a:pt x="223761" y="4133572"/>
                    <a:pt x="149182" y="4189776"/>
                  </a:cubicBezTo>
                  <a:cubicBezTo>
                    <a:pt x="74603" y="4245980"/>
                    <a:pt x="18398" y="4253546"/>
                    <a:pt x="6510" y="4280568"/>
                  </a:cubicBezTo>
                  <a:cubicBezTo>
                    <a:pt x="-5378" y="4307590"/>
                    <a:pt x="4349" y="4545376"/>
                    <a:pt x="25" y="4546457"/>
                  </a:cubicBezTo>
                  <a:cubicBezTo>
                    <a:pt x="-4299" y="4547538"/>
                    <a:pt x="554502" y="4227606"/>
                    <a:pt x="836604" y="3975768"/>
                  </a:cubicBezTo>
                  <a:cubicBezTo>
                    <a:pt x="1118706" y="3723930"/>
                    <a:pt x="1475387" y="3306722"/>
                    <a:pt x="1692638" y="3035428"/>
                  </a:cubicBezTo>
                  <a:cubicBezTo>
                    <a:pt x="1909889" y="2764134"/>
                    <a:pt x="1971497" y="2586874"/>
                    <a:pt x="2140110" y="2348006"/>
                  </a:cubicBezTo>
                  <a:cubicBezTo>
                    <a:pt x="2308723" y="2109138"/>
                    <a:pt x="2545429" y="1805419"/>
                    <a:pt x="2704314" y="1602219"/>
                  </a:cubicBezTo>
                  <a:cubicBezTo>
                    <a:pt x="2863199" y="1399019"/>
                    <a:pt x="2933455" y="1283368"/>
                    <a:pt x="3093421" y="1128806"/>
                  </a:cubicBezTo>
                  <a:cubicBezTo>
                    <a:pt x="3253387" y="974244"/>
                    <a:pt x="3497659" y="799147"/>
                    <a:pt x="3664110" y="674849"/>
                  </a:cubicBezTo>
                  <a:cubicBezTo>
                    <a:pt x="3830561" y="550551"/>
                    <a:pt x="3958102" y="455436"/>
                    <a:pt x="4092127" y="383019"/>
                  </a:cubicBezTo>
                  <a:cubicBezTo>
                    <a:pt x="4226152" y="310602"/>
                    <a:pt x="4343965" y="269530"/>
                    <a:pt x="4468263" y="240347"/>
                  </a:cubicBezTo>
                  <a:cubicBezTo>
                    <a:pt x="4592561" y="211164"/>
                    <a:pt x="4744961" y="214406"/>
                    <a:pt x="4837914" y="207921"/>
                  </a:cubicBezTo>
                  <a:cubicBezTo>
                    <a:pt x="4930867" y="201436"/>
                    <a:pt x="5035710" y="201435"/>
                    <a:pt x="5025982" y="201436"/>
                  </a:cubicBezTo>
                  <a:cubicBezTo>
                    <a:pt x="5016254" y="201437"/>
                    <a:pt x="5031386" y="3641"/>
                    <a:pt x="5013012" y="398"/>
                  </a:cubicBezTo>
                  <a:close/>
                </a:path>
              </a:pathLst>
            </a:custGeom>
            <a:solidFill>
              <a:srgbClr val="A07B57"/>
            </a:solidFill>
            <a:ln w="1905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0" name="Freeform 229">
              <a:extLst>
                <a:ext uri="{FF2B5EF4-FFF2-40B4-BE49-F238E27FC236}">
                  <a16:creationId xmlns:a16="http://schemas.microsoft.com/office/drawing/2014/main" id="{8EC5A1B0-576D-7A3A-182C-DA725F583320}"/>
                </a:ext>
              </a:extLst>
            </p:cNvPr>
            <p:cNvSpPr/>
            <p:nvPr/>
          </p:nvSpPr>
          <p:spPr>
            <a:xfrm>
              <a:off x="3797229" y="2208609"/>
              <a:ext cx="1888767" cy="1779378"/>
            </a:xfrm>
            <a:custGeom>
              <a:avLst/>
              <a:gdLst>
                <a:gd name="connsiteX0" fmla="*/ 5113465 w 5160936"/>
                <a:gd name="connsiteY0" fmla="*/ 58140 h 4869140"/>
                <a:gd name="connsiteX1" fmla="*/ 4698418 w 5160936"/>
                <a:gd name="connsiteY1" fmla="*/ 90566 h 4869140"/>
                <a:gd name="connsiteX2" fmla="*/ 4276887 w 5160936"/>
                <a:gd name="connsiteY2" fmla="*/ 187842 h 4869140"/>
                <a:gd name="connsiteX3" fmla="*/ 3848869 w 5160936"/>
                <a:gd name="connsiteY3" fmla="*/ 324029 h 4869140"/>
                <a:gd name="connsiteX4" fmla="*/ 3524614 w 5160936"/>
                <a:gd name="connsiteY4" fmla="*/ 531553 h 4869140"/>
                <a:gd name="connsiteX5" fmla="*/ 3232784 w 5160936"/>
                <a:gd name="connsiteY5" fmla="*/ 771502 h 4869140"/>
                <a:gd name="connsiteX6" fmla="*/ 2804767 w 5160936"/>
                <a:gd name="connsiteY6" fmla="*/ 1283825 h 4869140"/>
                <a:gd name="connsiteX7" fmla="*/ 2435116 w 5160936"/>
                <a:gd name="connsiteY7" fmla="*/ 1757238 h 4869140"/>
                <a:gd name="connsiteX8" fmla="*/ 1909823 w 5160936"/>
                <a:gd name="connsiteY8" fmla="*/ 2444659 h 4869140"/>
                <a:gd name="connsiteX9" fmla="*/ 1630963 w 5160936"/>
                <a:gd name="connsiteY9" fmla="*/ 2846736 h 4869140"/>
                <a:gd name="connsiteX10" fmla="*/ 1449380 w 5160936"/>
                <a:gd name="connsiteY10" fmla="*/ 3158021 h 4869140"/>
                <a:gd name="connsiteX11" fmla="*/ 1209431 w 5160936"/>
                <a:gd name="connsiteY11" fmla="*/ 3430395 h 4869140"/>
                <a:gd name="connsiteX12" fmla="*/ 813840 w 5160936"/>
                <a:gd name="connsiteY12" fmla="*/ 3806531 h 4869140"/>
                <a:gd name="connsiteX13" fmla="*/ 431218 w 5160936"/>
                <a:gd name="connsiteY13" fmla="*/ 4143757 h 4869140"/>
                <a:gd name="connsiteX14" fmla="*/ 100478 w 5160936"/>
                <a:gd name="connsiteY14" fmla="*/ 4370736 h 4869140"/>
                <a:gd name="connsiteX15" fmla="*/ 93993 w 5160936"/>
                <a:gd name="connsiteY15" fmla="*/ 4805238 h 4869140"/>
                <a:gd name="connsiteX16" fmla="*/ 1209431 w 5160936"/>
                <a:gd name="connsiteY16" fmla="*/ 4798753 h 4869140"/>
                <a:gd name="connsiteX17" fmla="*/ 1987644 w 5160936"/>
                <a:gd name="connsiteY17" fmla="*/ 4163212 h 4869140"/>
                <a:gd name="connsiteX18" fmla="*/ 2694521 w 5160936"/>
                <a:gd name="connsiteY18" fmla="*/ 3138566 h 4869140"/>
                <a:gd name="connsiteX19" fmla="*/ 3381942 w 5160936"/>
                <a:gd name="connsiteY19" fmla="*/ 2250106 h 4869140"/>
                <a:gd name="connsiteX20" fmla="*/ 3952631 w 5160936"/>
                <a:gd name="connsiteY20" fmla="*/ 1549714 h 4869140"/>
                <a:gd name="connsiteX21" fmla="*/ 4367678 w 5160936"/>
                <a:gd name="connsiteY21" fmla="*/ 1160608 h 4869140"/>
                <a:gd name="connsiteX22" fmla="*/ 4886487 w 5160936"/>
                <a:gd name="connsiteY22" fmla="*/ 920659 h 4869140"/>
                <a:gd name="connsiteX23" fmla="*/ 5126435 w 5160936"/>
                <a:gd name="connsiteY23" fmla="*/ 920659 h 4869140"/>
                <a:gd name="connsiteX24" fmla="*/ 5113465 w 5160936"/>
                <a:gd name="connsiteY24" fmla="*/ 58140 h 4869140"/>
                <a:gd name="connsiteX0" fmla="*/ 5113465 w 5147553"/>
                <a:gd name="connsiteY0" fmla="*/ 2102 h 4813102"/>
                <a:gd name="connsiteX1" fmla="*/ 4698418 w 5147553"/>
                <a:gd name="connsiteY1" fmla="*/ 34528 h 4813102"/>
                <a:gd name="connsiteX2" fmla="*/ 4276887 w 5147553"/>
                <a:gd name="connsiteY2" fmla="*/ 131804 h 4813102"/>
                <a:gd name="connsiteX3" fmla="*/ 3848869 w 5147553"/>
                <a:gd name="connsiteY3" fmla="*/ 267991 h 4813102"/>
                <a:gd name="connsiteX4" fmla="*/ 3524614 w 5147553"/>
                <a:gd name="connsiteY4" fmla="*/ 475515 h 4813102"/>
                <a:gd name="connsiteX5" fmla="*/ 3232784 w 5147553"/>
                <a:gd name="connsiteY5" fmla="*/ 715464 h 4813102"/>
                <a:gd name="connsiteX6" fmla="*/ 2804767 w 5147553"/>
                <a:gd name="connsiteY6" fmla="*/ 1227787 h 4813102"/>
                <a:gd name="connsiteX7" fmla="*/ 2435116 w 5147553"/>
                <a:gd name="connsiteY7" fmla="*/ 1701200 h 4813102"/>
                <a:gd name="connsiteX8" fmla="*/ 1909823 w 5147553"/>
                <a:gd name="connsiteY8" fmla="*/ 2388621 h 4813102"/>
                <a:gd name="connsiteX9" fmla="*/ 1630963 w 5147553"/>
                <a:gd name="connsiteY9" fmla="*/ 2790698 h 4813102"/>
                <a:gd name="connsiteX10" fmla="*/ 1449380 w 5147553"/>
                <a:gd name="connsiteY10" fmla="*/ 3101983 h 4813102"/>
                <a:gd name="connsiteX11" fmla="*/ 1209431 w 5147553"/>
                <a:gd name="connsiteY11" fmla="*/ 3374357 h 4813102"/>
                <a:gd name="connsiteX12" fmla="*/ 813840 w 5147553"/>
                <a:gd name="connsiteY12" fmla="*/ 3750493 h 4813102"/>
                <a:gd name="connsiteX13" fmla="*/ 431218 w 5147553"/>
                <a:gd name="connsiteY13" fmla="*/ 4087719 h 4813102"/>
                <a:gd name="connsiteX14" fmla="*/ 100478 w 5147553"/>
                <a:gd name="connsiteY14" fmla="*/ 4314698 h 4813102"/>
                <a:gd name="connsiteX15" fmla="*/ 93993 w 5147553"/>
                <a:gd name="connsiteY15" fmla="*/ 4749200 h 4813102"/>
                <a:gd name="connsiteX16" fmla="*/ 1209431 w 5147553"/>
                <a:gd name="connsiteY16" fmla="*/ 4742715 h 4813102"/>
                <a:gd name="connsiteX17" fmla="*/ 1987644 w 5147553"/>
                <a:gd name="connsiteY17" fmla="*/ 4107174 h 4813102"/>
                <a:gd name="connsiteX18" fmla="*/ 2694521 w 5147553"/>
                <a:gd name="connsiteY18" fmla="*/ 3082528 h 4813102"/>
                <a:gd name="connsiteX19" fmla="*/ 3381942 w 5147553"/>
                <a:gd name="connsiteY19" fmla="*/ 2194068 h 4813102"/>
                <a:gd name="connsiteX20" fmla="*/ 3952631 w 5147553"/>
                <a:gd name="connsiteY20" fmla="*/ 1493676 h 4813102"/>
                <a:gd name="connsiteX21" fmla="*/ 4367678 w 5147553"/>
                <a:gd name="connsiteY21" fmla="*/ 1104570 h 4813102"/>
                <a:gd name="connsiteX22" fmla="*/ 4886487 w 5147553"/>
                <a:gd name="connsiteY22" fmla="*/ 864621 h 4813102"/>
                <a:gd name="connsiteX23" fmla="*/ 5126435 w 5147553"/>
                <a:gd name="connsiteY23" fmla="*/ 864621 h 4813102"/>
                <a:gd name="connsiteX24" fmla="*/ 5113465 w 5147553"/>
                <a:gd name="connsiteY24" fmla="*/ 2102 h 4813102"/>
                <a:gd name="connsiteX0" fmla="*/ 5113465 w 5131861"/>
                <a:gd name="connsiteY0" fmla="*/ 2102 h 4813102"/>
                <a:gd name="connsiteX1" fmla="*/ 4698418 w 5131861"/>
                <a:gd name="connsiteY1" fmla="*/ 34528 h 4813102"/>
                <a:gd name="connsiteX2" fmla="*/ 4276887 w 5131861"/>
                <a:gd name="connsiteY2" fmla="*/ 131804 h 4813102"/>
                <a:gd name="connsiteX3" fmla="*/ 3848869 w 5131861"/>
                <a:gd name="connsiteY3" fmla="*/ 267991 h 4813102"/>
                <a:gd name="connsiteX4" fmla="*/ 3524614 w 5131861"/>
                <a:gd name="connsiteY4" fmla="*/ 475515 h 4813102"/>
                <a:gd name="connsiteX5" fmla="*/ 3232784 w 5131861"/>
                <a:gd name="connsiteY5" fmla="*/ 715464 h 4813102"/>
                <a:gd name="connsiteX6" fmla="*/ 2804767 w 5131861"/>
                <a:gd name="connsiteY6" fmla="*/ 1227787 h 4813102"/>
                <a:gd name="connsiteX7" fmla="*/ 2435116 w 5131861"/>
                <a:gd name="connsiteY7" fmla="*/ 1701200 h 4813102"/>
                <a:gd name="connsiteX8" fmla="*/ 1909823 w 5131861"/>
                <a:gd name="connsiteY8" fmla="*/ 2388621 h 4813102"/>
                <a:gd name="connsiteX9" fmla="*/ 1630963 w 5131861"/>
                <a:gd name="connsiteY9" fmla="*/ 2790698 h 4813102"/>
                <a:gd name="connsiteX10" fmla="*/ 1449380 w 5131861"/>
                <a:gd name="connsiteY10" fmla="*/ 3101983 h 4813102"/>
                <a:gd name="connsiteX11" fmla="*/ 1209431 w 5131861"/>
                <a:gd name="connsiteY11" fmla="*/ 3374357 h 4813102"/>
                <a:gd name="connsiteX12" fmla="*/ 813840 w 5131861"/>
                <a:gd name="connsiteY12" fmla="*/ 3750493 h 4813102"/>
                <a:gd name="connsiteX13" fmla="*/ 431218 w 5131861"/>
                <a:gd name="connsiteY13" fmla="*/ 4087719 h 4813102"/>
                <a:gd name="connsiteX14" fmla="*/ 100478 w 5131861"/>
                <a:gd name="connsiteY14" fmla="*/ 4314698 h 4813102"/>
                <a:gd name="connsiteX15" fmla="*/ 93993 w 5131861"/>
                <a:gd name="connsiteY15" fmla="*/ 4749200 h 4813102"/>
                <a:gd name="connsiteX16" fmla="*/ 1209431 w 5131861"/>
                <a:gd name="connsiteY16" fmla="*/ 4742715 h 4813102"/>
                <a:gd name="connsiteX17" fmla="*/ 1987644 w 5131861"/>
                <a:gd name="connsiteY17" fmla="*/ 4107174 h 4813102"/>
                <a:gd name="connsiteX18" fmla="*/ 2694521 w 5131861"/>
                <a:gd name="connsiteY18" fmla="*/ 3082528 h 4813102"/>
                <a:gd name="connsiteX19" fmla="*/ 3381942 w 5131861"/>
                <a:gd name="connsiteY19" fmla="*/ 2194068 h 4813102"/>
                <a:gd name="connsiteX20" fmla="*/ 3952631 w 5131861"/>
                <a:gd name="connsiteY20" fmla="*/ 1493676 h 4813102"/>
                <a:gd name="connsiteX21" fmla="*/ 4367678 w 5131861"/>
                <a:gd name="connsiteY21" fmla="*/ 1104570 h 4813102"/>
                <a:gd name="connsiteX22" fmla="*/ 4886487 w 5131861"/>
                <a:gd name="connsiteY22" fmla="*/ 864621 h 4813102"/>
                <a:gd name="connsiteX23" fmla="*/ 5126435 w 5131861"/>
                <a:gd name="connsiteY23" fmla="*/ 864621 h 4813102"/>
                <a:gd name="connsiteX24" fmla="*/ 5113465 w 5131861"/>
                <a:gd name="connsiteY24" fmla="*/ 2102 h 4813102"/>
                <a:gd name="connsiteX0" fmla="*/ 5113465 w 5131274"/>
                <a:gd name="connsiteY0" fmla="*/ 2102 h 4813102"/>
                <a:gd name="connsiteX1" fmla="*/ 4698418 w 5131274"/>
                <a:gd name="connsiteY1" fmla="*/ 34528 h 4813102"/>
                <a:gd name="connsiteX2" fmla="*/ 4276887 w 5131274"/>
                <a:gd name="connsiteY2" fmla="*/ 131804 h 4813102"/>
                <a:gd name="connsiteX3" fmla="*/ 3848869 w 5131274"/>
                <a:gd name="connsiteY3" fmla="*/ 267991 h 4813102"/>
                <a:gd name="connsiteX4" fmla="*/ 3524614 w 5131274"/>
                <a:gd name="connsiteY4" fmla="*/ 475515 h 4813102"/>
                <a:gd name="connsiteX5" fmla="*/ 3232784 w 5131274"/>
                <a:gd name="connsiteY5" fmla="*/ 715464 h 4813102"/>
                <a:gd name="connsiteX6" fmla="*/ 2804767 w 5131274"/>
                <a:gd name="connsiteY6" fmla="*/ 1227787 h 4813102"/>
                <a:gd name="connsiteX7" fmla="*/ 2435116 w 5131274"/>
                <a:gd name="connsiteY7" fmla="*/ 1701200 h 4813102"/>
                <a:gd name="connsiteX8" fmla="*/ 1909823 w 5131274"/>
                <a:gd name="connsiteY8" fmla="*/ 2388621 h 4813102"/>
                <a:gd name="connsiteX9" fmla="*/ 1630963 w 5131274"/>
                <a:gd name="connsiteY9" fmla="*/ 2790698 h 4813102"/>
                <a:gd name="connsiteX10" fmla="*/ 1449380 w 5131274"/>
                <a:gd name="connsiteY10" fmla="*/ 3101983 h 4813102"/>
                <a:gd name="connsiteX11" fmla="*/ 1209431 w 5131274"/>
                <a:gd name="connsiteY11" fmla="*/ 3374357 h 4813102"/>
                <a:gd name="connsiteX12" fmla="*/ 813840 w 5131274"/>
                <a:gd name="connsiteY12" fmla="*/ 3750493 h 4813102"/>
                <a:gd name="connsiteX13" fmla="*/ 431218 w 5131274"/>
                <a:gd name="connsiteY13" fmla="*/ 4087719 h 4813102"/>
                <a:gd name="connsiteX14" fmla="*/ 100478 w 5131274"/>
                <a:gd name="connsiteY14" fmla="*/ 4314698 h 4813102"/>
                <a:gd name="connsiteX15" fmla="*/ 93993 w 5131274"/>
                <a:gd name="connsiteY15" fmla="*/ 4749200 h 4813102"/>
                <a:gd name="connsiteX16" fmla="*/ 1209431 w 5131274"/>
                <a:gd name="connsiteY16" fmla="*/ 4742715 h 4813102"/>
                <a:gd name="connsiteX17" fmla="*/ 1987644 w 5131274"/>
                <a:gd name="connsiteY17" fmla="*/ 4107174 h 4813102"/>
                <a:gd name="connsiteX18" fmla="*/ 2694521 w 5131274"/>
                <a:gd name="connsiteY18" fmla="*/ 3082528 h 4813102"/>
                <a:gd name="connsiteX19" fmla="*/ 3381942 w 5131274"/>
                <a:gd name="connsiteY19" fmla="*/ 2194068 h 4813102"/>
                <a:gd name="connsiteX20" fmla="*/ 3952631 w 5131274"/>
                <a:gd name="connsiteY20" fmla="*/ 1493676 h 4813102"/>
                <a:gd name="connsiteX21" fmla="*/ 4367678 w 5131274"/>
                <a:gd name="connsiteY21" fmla="*/ 1104570 h 4813102"/>
                <a:gd name="connsiteX22" fmla="*/ 4886487 w 5131274"/>
                <a:gd name="connsiteY22" fmla="*/ 864621 h 4813102"/>
                <a:gd name="connsiteX23" fmla="*/ 5126435 w 5131274"/>
                <a:gd name="connsiteY23" fmla="*/ 864621 h 4813102"/>
                <a:gd name="connsiteX24" fmla="*/ 5113465 w 5131274"/>
                <a:gd name="connsiteY24" fmla="*/ 2102 h 4813102"/>
                <a:gd name="connsiteX0" fmla="*/ 5113465 w 5128148"/>
                <a:gd name="connsiteY0" fmla="*/ 2102 h 4813102"/>
                <a:gd name="connsiteX1" fmla="*/ 4698418 w 5128148"/>
                <a:gd name="connsiteY1" fmla="*/ 34528 h 4813102"/>
                <a:gd name="connsiteX2" fmla="*/ 4276887 w 5128148"/>
                <a:gd name="connsiteY2" fmla="*/ 131804 h 4813102"/>
                <a:gd name="connsiteX3" fmla="*/ 3848869 w 5128148"/>
                <a:gd name="connsiteY3" fmla="*/ 267991 h 4813102"/>
                <a:gd name="connsiteX4" fmla="*/ 3524614 w 5128148"/>
                <a:gd name="connsiteY4" fmla="*/ 475515 h 4813102"/>
                <a:gd name="connsiteX5" fmla="*/ 3232784 w 5128148"/>
                <a:gd name="connsiteY5" fmla="*/ 715464 h 4813102"/>
                <a:gd name="connsiteX6" fmla="*/ 2804767 w 5128148"/>
                <a:gd name="connsiteY6" fmla="*/ 1227787 h 4813102"/>
                <a:gd name="connsiteX7" fmla="*/ 2435116 w 5128148"/>
                <a:gd name="connsiteY7" fmla="*/ 1701200 h 4813102"/>
                <a:gd name="connsiteX8" fmla="*/ 1909823 w 5128148"/>
                <a:gd name="connsiteY8" fmla="*/ 2388621 h 4813102"/>
                <a:gd name="connsiteX9" fmla="*/ 1630963 w 5128148"/>
                <a:gd name="connsiteY9" fmla="*/ 2790698 h 4813102"/>
                <a:gd name="connsiteX10" fmla="*/ 1449380 w 5128148"/>
                <a:gd name="connsiteY10" fmla="*/ 3101983 h 4813102"/>
                <a:gd name="connsiteX11" fmla="*/ 1209431 w 5128148"/>
                <a:gd name="connsiteY11" fmla="*/ 3374357 h 4813102"/>
                <a:gd name="connsiteX12" fmla="*/ 813840 w 5128148"/>
                <a:gd name="connsiteY12" fmla="*/ 3750493 h 4813102"/>
                <a:gd name="connsiteX13" fmla="*/ 431218 w 5128148"/>
                <a:gd name="connsiteY13" fmla="*/ 4087719 h 4813102"/>
                <a:gd name="connsiteX14" fmla="*/ 100478 w 5128148"/>
                <a:gd name="connsiteY14" fmla="*/ 4314698 h 4813102"/>
                <a:gd name="connsiteX15" fmla="*/ 93993 w 5128148"/>
                <a:gd name="connsiteY15" fmla="*/ 4749200 h 4813102"/>
                <a:gd name="connsiteX16" fmla="*/ 1209431 w 5128148"/>
                <a:gd name="connsiteY16" fmla="*/ 4742715 h 4813102"/>
                <a:gd name="connsiteX17" fmla="*/ 1987644 w 5128148"/>
                <a:gd name="connsiteY17" fmla="*/ 4107174 h 4813102"/>
                <a:gd name="connsiteX18" fmla="*/ 2694521 w 5128148"/>
                <a:gd name="connsiteY18" fmla="*/ 3082528 h 4813102"/>
                <a:gd name="connsiteX19" fmla="*/ 3381942 w 5128148"/>
                <a:gd name="connsiteY19" fmla="*/ 2194068 h 4813102"/>
                <a:gd name="connsiteX20" fmla="*/ 3952631 w 5128148"/>
                <a:gd name="connsiteY20" fmla="*/ 1493676 h 4813102"/>
                <a:gd name="connsiteX21" fmla="*/ 4367678 w 5128148"/>
                <a:gd name="connsiteY21" fmla="*/ 1104570 h 4813102"/>
                <a:gd name="connsiteX22" fmla="*/ 4886487 w 5128148"/>
                <a:gd name="connsiteY22" fmla="*/ 864621 h 4813102"/>
                <a:gd name="connsiteX23" fmla="*/ 5126435 w 5128148"/>
                <a:gd name="connsiteY23" fmla="*/ 864621 h 4813102"/>
                <a:gd name="connsiteX24" fmla="*/ 5113465 w 5128148"/>
                <a:gd name="connsiteY24" fmla="*/ 2102 h 4813102"/>
                <a:gd name="connsiteX0" fmla="*/ 5113465 w 5128148"/>
                <a:gd name="connsiteY0" fmla="*/ 2102 h 4813102"/>
                <a:gd name="connsiteX1" fmla="*/ 4698418 w 5128148"/>
                <a:gd name="connsiteY1" fmla="*/ 34528 h 4813102"/>
                <a:gd name="connsiteX2" fmla="*/ 4276887 w 5128148"/>
                <a:gd name="connsiteY2" fmla="*/ 131804 h 4813102"/>
                <a:gd name="connsiteX3" fmla="*/ 3855354 w 5128148"/>
                <a:gd name="connsiteY3" fmla="*/ 287447 h 4813102"/>
                <a:gd name="connsiteX4" fmla="*/ 3524614 w 5128148"/>
                <a:gd name="connsiteY4" fmla="*/ 475515 h 4813102"/>
                <a:gd name="connsiteX5" fmla="*/ 3232784 w 5128148"/>
                <a:gd name="connsiteY5" fmla="*/ 715464 h 4813102"/>
                <a:gd name="connsiteX6" fmla="*/ 2804767 w 5128148"/>
                <a:gd name="connsiteY6" fmla="*/ 1227787 h 4813102"/>
                <a:gd name="connsiteX7" fmla="*/ 2435116 w 5128148"/>
                <a:gd name="connsiteY7" fmla="*/ 1701200 h 4813102"/>
                <a:gd name="connsiteX8" fmla="*/ 1909823 w 5128148"/>
                <a:gd name="connsiteY8" fmla="*/ 2388621 h 4813102"/>
                <a:gd name="connsiteX9" fmla="*/ 1630963 w 5128148"/>
                <a:gd name="connsiteY9" fmla="*/ 2790698 h 4813102"/>
                <a:gd name="connsiteX10" fmla="*/ 1449380 w 5128148"/>
                <a:gd name="connsiteY10" fmla="*/ 3101983 h 4813102"/>
                <a:gd name="connsiteX11" fmla="*/ 1209431 w 5128148"/>
                <a:gd name="connsiteY11" fmla="*/ 3374357 h 4813102"/>
                <a:gd name="connsiteX12" fmla="*/ 813840 w 5128148"/>
                <a:gd name="connsiteY12" fmla="*/ 3750493 h 4813102"/>
                <a:gd name="connsiteX13" fmla="*/ 431218 w 5128148"/>
                <a:gd name="connsiteY13" fmla="*/ 4087719 h 4813102"/>
                <a:gd name="connsiteX14" fmla="*/ 100478 w 5128148"/>
                <a:gd name="connsiteY14" fmla="*/ 4314698 h 4813102"/>
                <a:gd name="connsiteX15" fmla="*/ 93993 w 5128148"/>
                <a:gd name="connsiteY15" fmla="*/ 4749200 h 4813102"/>
                <a:gd name="connsiteX16" fmla="*/ 1209431 w 5128148"/>
                <a:gd name="connsiteY16" fmla="*/ 4742715 h 4813102"/>
                <a:gd name="connsiteX17" fmla="*/ 1987644 w 5128148"/>
                <a:gd name="connsiteY17" fmla="*/ 4107174 h 4813102"/>
                <a:gd name="connsiteX18" fmla="*/ 2694521 w 5128148"/>
                <a:gd name="connsiteY18" fmla="*/ 3082528 h 4813102"/>
                <a:gd name="connsiteX19" fmla="*/ 3381942 w 5128148"/>
                <a:gd name="connsiteY19" fmla="*/ 2194068 h 4813102"/>
                <a:gd name="connsiteX20" fmla="*/ 3952631 w 5128148"/>
                <a:gd name="connsiteY20" fmla="*/ 1493676 h 4813102"/>
                <a:gd name="connsiteX21" fmla="*/ 4367678 w 5128148"/>
                <a:gd name="connsiteY21" fmla="*/ 1104570 h 4813102"/>
                <a:gd name="connsiteX22" fmla="*/ 4886487 w 5128148"/>
                <a:gd name="connsiteY22" fmla="*/ 864621 h 4813102"/>
                <a:gd name="connsiteX23" fmla="*/ 5126435 w 5128148"/>
                <a:gd name="connsiteY23" fmla="*/ 864621 h 4813102"/>
                <a:gd name="connsiteX24" fmla="*/ 5113465 w 5128148"/>
                <a:gd name="connsiteY24" fmla="*/ 2102 h 4813102"/>
                <a:gd name="connsiteX0" fmla="*/ 5113465 w 5128148"/>
                <a:gd name="connsiteY0" fmla="*/ 2102 h 4813102"/>
                <a:gd name="connsiteX1" fmla="*/ 4698418 w 5128148"/>
                <a:gd name="connsiteY1" fmla="*/ 34528 h 4813102"/>
                <a:gd name="connsiteX2" fmla="*/ 4276887 w 5128148"/>
                <a:gd name="connsiteY2" fmla="*/ 131804 h 4813102"/>
                <a:gd name="connsiteX3" fmla="*/ 3861839 w 5128148"/>
                <a:gd name="connsiteY3" fmla="*/ 267991 h 4813102"/>
                <a:gd name="connsiteX4" fmla="*/ 3524614 w 5128148"/>
                <a:gd name="connsiteY4" fmla="*/ 475515 h 4813102"/>
                <a:gd name="connsiteX5" fmla="*/ 3232784 w 5128148"/>
                <a:gd name="connsiteY5" fmla="*/ 715464 h 4813102"/>
                <a:gd name="connsiteX6" fmla="*/ 2804767 w 5128148"/>
                <a:gd name="connsiteY6" fmla="*/ 1227787 h 4813102"/>
                <a:gd name="connsiteX7" fmla="*/ 2435116 w 5128148"/>
                <a:gd name="connsiteY7" fmla="*/ 1701200 h 4813102"/>
                <a:gd name="connsiteX8" fmla="*/ 1909823 w 5128148"/>
                <a:gd name="connsiteY8" fmla="*/ 2388621 h 4813102"/>
                <a:gd name="connsiteX9" fmla="*/ 1630963 w 5128148"/>
                <a:gd name="connsiteY9" fmla="*/ 2790698 h 4813102"/>
                <a:gd name="connsiteX10" fmla="*/ 1449380 w 5128148"/>
                <a:gd name="connsiteY10" fmla="*/ 3101983 h 4813102"/>
                <a:gd name="connsiteX11" fmla="*/ 1209431 w 5128148"/>
                <a:gd name="connsiteY11" fmla="*/ 3374357 h 4813102"/>
                <a:gd name="connsiteX12" fmla="*/ 813840 w 5128148"/>
                <a:gd name="connsiteY12" fmla="*/ 3750493 h 4813102"/>
                <a:gd name="connsiteX13" fmla="*/ 431218 w 5128148"/>
                <a:gd name="connsiteY13" fmla="*/ 4087719 h 4813102"/>
                <a:gd name="connsiteX14" fmla="*/ 100478 w 5128148"/>
                <a:gd name="connsiteY14" fmla="*/ 4314698 h 4813102"/>
                <a:gd name="connsiteX15" fmla="*/ 93993 w 5128148"/>
                <a:gd name="connsiteY15" fmla="*/ 4749200 h 4813102"/>
                <a:gd name="connsiteX16" fmla="*/ 1209431 w 5128148"/>
                <a:gd name="connsiteY16" fmla="*/ 4742715 h 4813102"/>
                <a:gd name="connsiteX17" fmla="*/ 1987644 w 5128148"/>
                <a:gd name="connsiteY17" fmla="*/ 4107174 h 4813102"/>
                <a:gd name="connsiteX18" fmla="*/ 2694521 w 5128148"/>
                <a:gd name="connsiteY18" fmla="*/ 3082528 h 4813102"/>
                <a:gd name="connsiteX19" fmla="*/ 3381942 w 5128148"/>
                <a:gd name="connsiteY19" fmla="*/ 2194068 h 4813102"/>
                <a:gd name="connsiteX20" fmla="*/ 3952631 w 5128148"/>
                <a:gd name="connsiteY20" fmla="*/ 1493676 h 4813102"/>
                <a:gd name="connsiteX21" fmla="*/ 4367678 w 5128148"/>
                <a:gd name="connsiteY21" fmla="*/ 1104570 h 4813102"/>
                <a:gd name="connsiteX22" fmla="*/ 4886487 w 5128148"/>
                <a:gd name="connsiteY22" fmla="*/ 864621 h 4813102"/>
                <a:gd name="connsiteX23" fmla="*/ 5126435 w 5128148"/>
                <a:gd name="connsiteY23" fmla="*/ 864621 h 4813102"/>
                <a:gd name="connsiteX24" fmla="*/ 5113465 w 5128148"/>
                <a:gd name="connsiteY24" fmla="*/ 2102 h 4813102"/>
                <a:gd name="connsiteX0" fmla="*/ 5103813 w 5118496"/>
                <a:gd name="connsiteY0" fmla="*/ 2102 h 4813102"/>
                <a:gd name="connsiteX1" fmla="*/ 4688766 w 5118496"/>
                <a:gd name="connsiteY1" fmla="*/ 34528 h 4813102"/>
                <a:gd name="connsiteX2" fmla="*/ 4267235 w 5118496"/>
                <a:gd name="connsiteY2" fmla="*/ 131804 h 4813102"/>
                <a:gd name="connsiteX3" fmla="*/ 3852187 w 5118496"/>
                <a:gd name="connsiteY3" fmla="*/ 267991 h 4813102"/>
                <a:gd name="connsiteX4" fmla="*/ 3514962 w 5118496"/>
                <a:gd name="connsiteY4" fmla="*/ 475515 h 4813102"/>
                <a:gd name="connsiteX5" fmla="*/ 3223132 w 5118496"/>
                <a:gd name="connsiteY5" fmla="*/ 715464 h 4813102"/>
                <a:gd name="connsiteX6" fmla="*/ 2795115 w 5118496"/>
                <a:gd name="connsiteY6" fmla="*/ 1227787 h 4813102"/>
                <a:gd name="connsiteX7" fmla="*/ 2425464 w 5118496"/>
                <a:gd name="connsiteY7" fmla="*/ 1701200 h 4813102"/>
                <a:gd name="connsiteX8" fmla="*/ 1900171 w 5118496"/>
                <a:gd name="connsiteY8" fmla="*/ 2388621 h 4813102"/>
                <a:gd name="connsiteX9" fmla="*/ 1621311 w 5118496"/>
                <a:gd name="connsiteY9" fmla="*/ 2790698 h 4813102"/>
                <a:gd name="connsiteX10" fmla="*/ 1439728 w 5118496"/>
                <a:gd name="connsiteY10" fmla="*/ 3101983 h 4813102"/>
                <a:gd name="connsiteX11" fmla="*/ 1199779 w 5118496"/>
                <a:gd name="connsiteY11" fmla="*/ 3374357 h 4813102"/>
                <a:gd name="connsiteX12" fmla="*/ 804188 w 5118496"/>
                <a:gd name="connsiteY12" fmla="*/ 3750493 h 4813102"/>
                <a:gd name="connsiteX13" fmla="*/ 421566 w 5118496"/>
                <a:gd name="connsiteY13" fmla="*/ 4087719 h 4813102"/>
                <a:gd name="connsiteX14" fmla="*/ 90826 w 5118496"/>
                <a:gd name="connsiteY14" fmla="*/ 4314698 h 4813102"/>
                <a:gd name="connsiteX15" fmla="*/ 84341 w 5118496"/>
                <a:gd name="connsiteY15" fmla="*/ 4749200 h 4813102"/>
                <a:gd name="connsiteX16" fmla="*/ 1199779 w 5118496"/>
                <a:gd name="connsiteY16" fmla="*/ 4742715 h 4813102"/>
                <a:gd name="connsiteX17" fmla="*/ 1977992 w 5118496"/>
                <a:gd name="connsiteY17" fmla="*/ 4107174 h 4813102"/>
                <a:gd name="connsiteX18" fmla="*/ 2684869 w 5118496"/>
                <a:gd name="connsiteY18" fmla="*/ 3082528 h 4813102"/>
                <a:gd name="connsiteX19" fmla="*/ 3372290 w 5118496"/>
                <a:gd name="connsiteY19" fmla="*/ 2194068 h 4813102"/>
                <a:gd name="connsiteX20" fmla="*/ 3942979 w 5118496"/>
                <a:gd name="connsiteY20" fmla="*/ 1493676 h 4813102"/>
                <a:gd name="connsiteX21" fmla="*/ 4358026 w 5118496"/>
                <a:gd name="connsiteY21" fmla="*/ 1104570 h 4813102"/>
                <a:gd name="connsiteX22" fmla="*/ 4876835 w 5118496"/>
                <a:gd name="connsiteY22" fmla="*/ 864621 h 4813102"/>
                <a:gd name="connsiteX23" fmla="*/ 5116783 w 5118496"/>
                <a:gd name="connsiteY23" fmla="*/ 864621 h 4813102"/>
                <a:gd name="connsiteX24" fmla="*/ 5103813 w 5118496"/>
                <a:gd name="connsiteY24" fmla="*/ 2102 h 4813102"/>
                <a:gd name="connsiteX0" fmla="*/ 5026465 w 5041148"/>
                <a:gd name="connsiteY0" fmla="*/ 2102 h 4792013"/>
                <a:gd name="connsiteX1" fmla="*/ 4611418 w 5041148"/>
                <a:gd name="connsiteY1" fmla="*/ 34528 h 4792013"/>
                <a:gd name="connsiteX2" fmla="*/ 4189887 w 5041148"/>
                <a:gd name="connsiteY2" fmla="*/ 131804 h 4792013"/>
                <a:gd name="connsiteX3" fmla="*/ 3774839 w 5041148"/>
                <a:gd name="connsiteY3" fmla="*/ 267991 h 4792013"/>
                <a:gd name="connsiteX4" fmla="*/ 3437614 w 5041148"/>
                <a:gd name="connsiteY4" fmla="*/ 475515 h 4792013"/>
                <a:gd name="connsiteX5" fmla="*/ 3145784 w 5041148"/>
                <a:gd name="connsiteY5" fmla="*/ 715464 h 4792013"/>
                <a:gd name="connsiteX6" fmla="*/ 2717767 w 5041148"/>
                <a:gd name="connsiteY6" fmla="*/ 1227787 h 4792013"/>
                <a:gd name="connsiteX7" fmla="*/ 2348116 w 5041148"/>
                <a:gd name="connsiteY7" fmla="*/ 1701200 h 4792013"/>
                <a:gd name="connsiteX8" fmla="*/ 1822823 w 5041148"/>
                <a:gd name="connsiteY8" fmla="*/ 2388621 h 4792013"/>
                <a:gd name="connsiteX9" fmla="*/ 1543963 w 5041148"/>
                <a:gd name="connsiteY9" fmla="*/ 2790698 h 4792013"/>
                <a:gd name="connsiteX10" fmla="*/ 1362380 w 5041148"/>
                <a:gd name="connsiteY10" fmla="*/ 3101983 h 4792013"/>
                <a:gd name="connsiteX11" fmla="*/ 1122431 w 5041148"/>
                <a:gd name="connsiteY11" fmla="*/ 3374357 h 4792013"/>
                <a:gd name="connsiteX12" fmla="*/ 726840 w 5041148"/>
                <a:gd name="connsiteY12" fmla="*/ 3750493 h 4792013"/>
                <a:gd name="connsiteX13" fmla="*/ 344218 w 5041148"/>
                <a:gd name="connsiteY13" fmla="*/ 4087719 h 4792013"/>
                <a:gd name="connsiteX14" fmla="*/ 13478 w 5041148"/>
                <a:gd name="connsiteY14" fmla="*/ 4314698 h 4792013"/>
                <a:gd name="connsiteX15" fmla="*/ 6993 w 5041148"/>
                <a:gd name="connsiteY15" fmla="*/ 4749200 h 4792013"/>
                <a:gd name="connsiteX16" fmla="*/ 1122431 w 5041148"/>
                <a:gd name="connsiteY16" fmla="*/ 4742715 h 4792013"/>
                <a:gd name="connsiteX17" fmla="*/ 1900644 w 5041148"/>
                <a:gd name="connsiteY17" fmla="*/ 4107174 h 4792013"/>
                <a:gd name="connsiteX18" fmla="*/ 2607521 w 5041148"/>
                <a:gd name="connsiteY18" fmla="*/ 3082528 h 4792013"/>
                <a:gd name="connsiteX19" fmla="*/ 3294942 w 5041148"/>
                <a:gd name="connsiteY19" fmla="*/ 2194068 h 4792013"/>
                <a:gd name="connsiteX20" fmla="*/ 3865631 w 5041148"/>
                <a:gd name="connsiteY20" fmla="*/ 1493676 h 4792013"/>
                <a:gd name="connsiteX21" fmla="*/ 4280678 w 5041148"/>
                <a:gd name="connsiteY21" fmla="*/ 1104570 h 4792013"/>
                <a:gd name="connsiteX22" fmla="*/ 4799487 w 5041148"/>
                <a:gd name="connsiteY22" fmla="*/ 864621 h 4792013"/>
                <a:gd name="connsiteX23" fmla="*/ 5039435 w 5041148"/>
                <a:gd name="connsiteY23" fmla="*/ 864621 h 4792013"/>
                <a:gd name="connsiteX24" fmla="*/ 5026465 w 5041148"/>
                <a:gd name="connsiteY24" fmla="*/ 2102 h 4792013"/>
                <a:gd name="connsiteX0" fmla="*/ 5026465 w 5041148"/>
                <a:gd name="connsiteY0" fmla="*/ 2102 h 4749200"/>
                <a:gd name="connsiteX1" fmla="*/ 4611418 w 5041148"/>
                <a:gd name="connsiteY1" fmla="*/ 34528 h 4749200"/>
                <a:gd name="connsiteX2" fmla="*/ 4189887 w 5041148"/>
                <a:gd name="connsiteY2" fmla="*/ 131804 h 4749200"/>
                <a:gd name="connsiteX3" fmla="*/ 3774839 w 5041148"/>
                <a:gd name="connsiteY3" fmla="*/ 267991 h 4749200"/>
                <a:gd name="connsiteX4" fmla="*/ 3437614 w 5041148"/>
                <a:gd name="connsiteY4" fmla="*/ 475515 h 4749200"/>
                <a:gd name="connsiteX5" fmla="*/ 3145784 w 5041148"/>
                <a:gd name="connsiteY5" fmla="*/ 715464 h 4749200"/>
                <a:gd name="connsiteX6" fmla="*/ 2717767 w 5041148"/>
                <a:gd name="connsiteY6" fmla="*/ 1227787 h 4749200"/>
                <a:gd name="connsiteX7" fmla="*/ 2348116 w 5041148"/>
                <a:gd name="connsiteY7" fmla="*/ 1701200 h 4749200"/>
                <a:gd name="connsiteX8" fmla="*/ 1822823 w 5041148"/>
                <a:gd name="connsiteY8" fmla="*/ 2388621 h 4749200"/>
                <a:gd name="connsiteX9" fmla="*/ 1543963 w 5041148"/>
                <a:gd name="connsiteY9" fmla="*/ 2790698 h 4749200"/>
                <a:gd name="connsiteX10" fmla="*/ 1362380 w 5041148"/>
                <a:gd name="connsiteY10" fmla="*/ 3101983 h 4749200"/>
                <a:gd name="connsiteX11" fmla="*/ 1122431 w 5041148"/>
                <a:gd name="connsiteY11" fmla="*/ 3374357 h 4749200"/>
                <a:gd name="connsiteX12" fmla="*/ 726840 w 5041148"/>
                <a:gd name="connsiteY12" fmla="*/ 3750493 h 4749200"/>
                <a:gd name="connsiteX13" fmla="*/ 344218 w 5041148"/>
                <a:gd name="connsiteY13" fmla="*/ 4087719 h 4749200"/>
                <a:gd name="connsiteX14" fmla="*/ 13478 w 5041148"/>
                <a:gd name="connsiteY14" fmla="*/ 4314698 h 4749200"/>
                <a:gd name="connsiteX15" fmla="*/ 6993 w 5041148"/>
                <a:gd name="connsiteY15" fmla="*/ 4749200 h 4749200"/>
                <a:gd name="connsiteX16" fmla="*/ 1122431 w 5041148"/>
                <a:gd name="connsiteY16" fmla="*/ 4742715 h 4749200"/>
                <a:gd name="connsiteX17" fmla="*/ 1900644 w 5041148"/>
                <a:gd name="connsiteY17" fmla="*/ 4107174 h 4749200"/>
                <a:gd name="connsiteX18" fmla="*/ 2607521 w 5041148"/>
                <a:gd name="connsiteY18" fmla="*/ 3082528 h 4749200"/>
                <a:gd name="connsiteX19" fmla="*/ 3294942 w 5041148"/>
                <a:gd name="connsiteY19" fmla="*/ 2194068 h 4749200"/>
                <a:gd name="connsiteX20" fmla="*/ 3865631 w 5041148"/>
                <a:gd name="connsiteY20" fmla="*/ 1493676 h 4749200"/>
                <a:gd name="connsiteX21" fmla="*/ 4280678 w 5041148"/>
                <a:gd name="connsiteY21" fmla="*/ 1104570 h 4749200"/>
                <a:gd name="connsiteX22" fmla="*/ 4799487 w 5041148"/>
                <a:gd name="connsiteY22" fmla="*/ 864621 h 4749200"/>
                <a:gd name="connsiteX23" fmla="*/ 5039435 w 5041148"/>
                <a:gd name="connsiteY23" fmla="*/ 864621 h 4749200"/>
                <a:gd name="connsiteX24" fmla="*/ 5026465 w 5041148"/>
                <a:gd name="connsiteY24" fmla="*/ 2102 h 474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041148" h="4749200">
                  <a:moveTo>
                    <a:pt x="5026465" y="2102"/>
                  </a:moveTo>
                  <a:cubicBezTo>
                    <a:pt x="4994040" y="-6545"/>
                    <a:pt x="4750848" y="12911"/>
                    <a:pt x="4611418" y="34528"/>
                  </a:cubicBezTo>
                  <a:cubicBezTo>
                    <a:pt x="4471988" y="56145"/>
                    <a:pt x="4329317" y="92894"/>
                    <a:pt x="4189887" y="131804"/>
                  </a:cubicBezTo>
                  <a:cubicBezTo>
                    <a:pt x="4050457" y="170714"/>
                    <a:pt x="3900218" y="210706"/>
                    <a:pt x="3774839" y="267991"/>
                  </a:cubicBezTo>
                  <a:cubicBezTo>
                    <a:pt x="3649460" y="325276"/>
                    <a:pt x="3542456" y="400936"/>
                    <a:pt x="3437614" y="475515"/>
                  </a:cubicBezTo>
                  <a:cubicBezTo>
                    <a:pt x="3332772" y="550094"/>
                    <a:pt x="3265758" y="590085"/>
                    <a:pt x="3145784" y="715464"/>
                  </a:cubicBezTo>
                  <a:cubicBezTo>
                    <a:pt x="3025809" y="840843"/>
                    <a:pt x="2850712" y="1063498"/>
                    <a:pt x="2717767" y="1227787"/>
                  </a:cubicBezTo>
                  <a:cubicBezTo>
                    <a:pt x="2584822" y="1392076"/>
                    <a:pt x="2497273" y="1507728"/>
                    <a:pt x="2348116" y="1701200"/>
                  </a:cubicBezTo>
                  <a:cubicBezTo>
                    <a:pt x="2198959" y="1894672"/>
                    <a:pt x="1956848" y="2207038"/>
                    <a:pt x="1822823" y="2388621"/>
                  </a:cubicBezTo>
                  <a:cubicBezTo>
                    <a:pt x="1688797" y="2570204"/>
                    <a:pt x="1620703" y="2671804"/>
                    <a:pt x="1543963" y="2790698"/>
                  </a:cubicBezTo>
                  <a:cubicBezTo>
                    <a:pt x="1467223" y="2909592"/>
                    <a:pt x="1432635" y="3004707"/>
                    <a:pt x="1362380" y="3101983"/>
                  </a:cubicBezTo>
                  <a:cubicBezTo>
                    <a:pt x="1292125" y="3199260"/>
                    <a:pt x="1228354" y="3266272"/>
                    <a:pt x="1122431" y="3374357"/>
                  </a:cubicBezTo>
                  <a:cubicBezTo>
                    <a:pt x="1016508" y="3482442"/>
                    <a:pt x="856542" y="3631599"/>
                    <a:pt x="726840" y="3750493"/>
                  </a:cubicBezTo>
                  <a:cubicBezTo>
                    <a:pt x="597138" y="3869387"/>
                    <a:pt x="463112" y="3993685"/>
                    <a:pt x="344218" y="4087719"/>
                  </a:cubicBezTo>
                  <a:cubicBezTo>
                    <a:pt x="225324" y="4181753"/>
                    <a:pt x="30771" y="4282272"/>
                    <a:pt x="13478" y="4314698"/>
                  </a:cubicBezTo>
                  <a:cubicBezTo>
                    <a:pt x="-3815" y="4347124"/>
                    <a:pt x="-2735" y="4749201"/>
                    <a:pt x="6993" y="4749200"/>
                  </a:cubicBezTo>
                  <a:lnTo>
                    <a:pt x="1122431" y="4742715"/>
                  </a:lnTo>
                  <a:cubicBezTo>
                    <a:pt x="1146209" y="4732987"/>
                    <a:pt x="1653129" y="4383872"/>
                    <a:pt x="1900644" y="4107174"/>
                  </a:cubicBezTo>
                  <a:cubicBezTo>
                    <a:pt x="2148159" y="3830476"/>
                    <a:pt x="2375138" y="3401379"/>
                    <a:pt x="2607521" y="3082528"/>
                  </a:cubicBezTo>
                  <a:cubicBezTo>
                    <a:pt x="2839904" y="2763677"/>
                    <a:pt x="3085257" y="2458877"/>
                    <a:pt x="3294942" y="2194068"/>
                  </a:cubicBezTo>
                  <a:cubicBezTo>
                    <a:pt x="3504627" y="1929259"/>
                    <a:pt x="3701342" y="1675259"/>
                    <a:pt x="3865631" y="1493676"/>
                  </a:cubicBezTo>
                  <a:cubicBezTo>
                    <a:pt x="4029920" y="1312093"/>
                    <a:pt x="4125035" y="1209413"/>
                    <a:pt x="4280678" y="1104570"/>
                  </a:cubicBezTo>
                  <a:cubicBezTo>
                    <a:pt x="4436321" y="999728"/>
                    <a:pt x="4673027" y="904613"/>
                    <a:pt x="4799487" y="864621"/>
                  </a:cubicBezTo>
                  <a:cubicBezTo>
                    <a:pt x="4925947" y="824629"/>
                    <a:pt x="5053485" y="1034316"/>
                    <a:pt x="5039435" y="864621"/>
                  </a:cubicBezTo>
                  <a:cubicBezTo>
                    <a:pt x="5025385" y="694926"/>
                    <a:pt x="5058890" y="10749"/>
                    <a:pt x="5026465" y="2102"/>
                  </a:cubicBezTo>
                  <a:close/>
                </a:path>
              </a:pathLst>
            </a:custGeom>
            <a:solidFill>
              <a:srgbClr val="81837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1" name="Freeform 230">
              <a:extLst>
                <a:ext uri="{FF2B5EF4-FFF2-40B4-BE49-F238E27FC236}">
                  <a16:creationId xmlns:a16="http://schemas.microsoft.com/office/drawing/2014/main" id="{ADEB5C3F-25C8-D4BB-23C1-8D6404A1EBEA}"/>
                </a:ext>
              </a:extLst>
            </p:cNvPr>
            <p:cNvSpPr/>
            <p:nvPr/>
          </p:nvSpPr>
          <p:spPr>
            <a:xfrm>
              <a:off x="4089857" y="2466947"/>
              <a:ext cx="1600143" cy="1519844"/>
            </a:xfrm>
            <a:custGeom>
              <a:avLst/>
              <a:gdLst>
                <a:gd name="connsiteX0" fmla="*/ 4445228 w 4777196"/>
                <a:gd name="connsiteY0" fmla="*/ 273688 h 4641870"/>
                <a:gd name="connsiteX1" fmla="*/ 3971815 w 4777196"/>
                <a:gd name="connsiteY1" fmla="*/ 390420 h 4641870"/>
                <a:gd name="connsiteX2" fmla="*/ 3537313 w 4777196"/>
                <a:gd name="connsiteY2" fmla="*/ 572003 h 4641870"/>
                <a:gd name="connsiteX3" fmla="*/ 3174147 w 4777196"/>
                <a:gd name="connsiteY3" fmla="*/ 805467 h 4641870"/>
                <a:gd name="connsiteX4" fmla="*/ 2927713 w 4777196"/>
                <a:gd name="connsiteY4" fmla="*/ 1032446 h 4641870"/>
                <a:gd name="connsiteX5" fmla="*/ 2655339 w 4777196"/>
                <a:gd name="connsiteY5" fmla="*/ 1376156 h 4641870"/>
                <a:gd name="connsiteX6" fmla="*/ 2259747 w 4777196"/>
                <a:gd name="connsiteY6" fmla="*/ 1888480 h 4641870"/>
                <a:gd name="connsiteX7" fmla="*/ 1922522 w 4777196"/>
                <a:gd name="connsiteY7" fmla="*/ 2322982 h 4641870"/>
                <a:gd name="connsiteX8" fmla="*/ 1546386 w 4777196"/>
                <a:gd name="connsiteY8" fmla="*/ 2828820 h 4641870"/>
                <a:gd name="connsiteX9" fmla="*/ 1293467 w 4777196"/>
                <a:gd name="connsiteY9" fmla="*/ 3243867 h 4641870"/>
                <a:gd name="connsiteX10" fmla="*/ 1053518 w 4777196"/>
                <a:gd name="connsiteY10" fmla="*/ 3561637 h 4641870"/>
                <a:gd name="connsiteX11" fmla="*/ 683867 w 4777196"/>
                <a:gd name="connsiteY11" fmla="*/ 3918318 h 4641870"/>
                <a:gd name="connsiteX12" fmla="*/ 210454 w 4777196"/>
                <a:gd name="connsiteY12" fmla="*/ 4326880 h 4641870"/>
                <a:gd name="connsiteX13" fmla="*/ 4445228 w 4777196"/>
                <a:gd name="connsiteY13" fmla="*/ 4326880 h 4641870"/>
                <a:gd name="connsiteX14" fmla="*/ 4445228 w 4777196"/>
                <a:gd name="connsiteY14" fmla="*/ 273688 h 4641870"/>
                <a:gd name="connsiteX0" fmla="*/ 4445228 w 4781938"/>
                <a:gd name="connsiteY0" fmla="*/ 215 h 4368397"/>
                <a:gd name="connsiteX1" fmla="*/ 3971815 w 4781938"/>
                <a:gd name="connsiteY1" fmla="*/ 116947 h 4368397"/>
                <a:gd name="connsiteX2" fmla="*/ 3537313 w 4781938"/>
                <a:gd name="connsiteY2" fmla="*/ 298530 h 4368397"/>
                <a:gd name="connsiteX3" fmla="*/ 3174147 w 4781938"/>
                <a:gd name="connsiteY3" fmla="*/ 531994 h 4368397"/>
                <a:gd name="connsiteX4" fmla="*/ 2927713 w 4781938"/>
                <a:gd name="connsiteY4" fmla="*/ 758973 h 4368397"/>
                <a:gd name="connsiteX5" fmla="*/ 2655339 w 4781938"/>
                <a:gd name="connsiteY5" fmla="*/ 1102683 h 4368397"/>
                <a:gd name="connsiteX6" fmla="*/ 2259747 w 4781938"/>
                <a:gd name="connsiteY6" fmla="*/ 1615007 h 4368397"/>
                <a:gd name="connsiteX7" fmla="*/ 1922522 w 4781938"/>
                <a:gd name="connsiteY7" fmla="*/ 2049509 h 4368397"/>
                <a:gd name="connsiteX8" fmla="*/ 1546386 w 4781938"/>
                <a:gd name="connsiteY8" fmla="*/ 2555347 h 4368397"/>
                <a:gd name="connsiteX9" fmla="*/ 1293467 w 4781938"/>
                <a:gd name="connsiteY9" fmla="*/ 2970394 h 4368397"/>
                <a:gd name="connsiteX10" fmla="*/ 1053518 w 4781938"/>
                <a:gd name="connsiteY10" fmla="*/ 3288164 h 4368397"/>
                <a:gd name="connsiteX11" fmla="*/ 683867 w 4781938"/>
                <a:gd name="connsiteY11" fmla="*/ 3644845 h 4368397"/>
                <a:gd name="connsiteX12" fmla="*/ 210454 w 4781938"/>
                <a:gd name="connsiteY12" fmla="*/ 4053407 h 4368397"/>
                <a:gd name="connsiteX13" fmla="*/ 4445228 w 4781938"/>
                <a:gd name="connsiteY13" fmla="*/ 4053407 h 4368397"/>
                <a:gd name="connsiteX14" fmla="*/ 4445228 w 4781938"/>
                <a:gd name="connsiteY14" fmla="*/ 215 h 4368397"/>
                <a:gd name="connsiteX0" fmla="*/ 4445228 w 4760603"/>
                <a:gd name="connsiteY0" fmla="*/ 615994 h 4984176"/>
                <a:gd name="connsiteX1" fmla="*/ 3971815 w 4760603"/>
                <a:gd name="connsiteY1" fmla="*/ 732726 h 4984176"/>
                <a:gd name="connsiteX2" fmla="*/ 3537313 w 4760603"/>
                <a:gd name="connsiteY2" fmla="*/ 914309 h 4984176"/>
                <a:gd name="connsiteX3" fmla="*/ 3174147 w 4760603"/>
                <a:gd name="connsiteY3" fmla="*/ 1147773 h 4984176"/>
                <a:gd name="connsiteX4" fmla="*/ 2927713 w 4760603"/>
                <a:gd name="connsiteY4" fmla="*/ 1374752 h 4984176"/>
                <a:gd name="connsiteX5" fmla="*/ 2655339 w 4760603"/>
                <a:gd name="connsiteY5" fmla="*/ 1718462 h 4984176"/>
                <a:gd name="connsiteX6" fmla="*/ 2259747 w 4760603"/>
                <a:gd name="connsiteY6" fmla="*/ 2230786 h 4984176"/>
                <a:gd name="connsiteX7" fmla="*/ 1922522 w 4760603"/>
                <a:gd name="connsiteY7" fmla="*/ 2665288 h 4984176"/>
                <a:gd name="connsiteX8" fmla="*/ 1546386 w 4760603"/>
                <a:gd name="connsiteY8" fmla="*/ 3171126 h 4984176"/>
                <a:gd name="connsiteX9" fmla="*/ 1293467 w 4760603"/>
                <a:gd name="connsiteY9" fmla="*/ 3586173 h 4984176"/>
                <a:gd name="connsiteX10" fmla="*/ 1053518 w 4760603"/>
                <a:gd name="connsiteY10" fmla="*/ 3903943 h 4984176"/>
                <a:gd name="connsiteX11" fmla="*/ 683867 w 4760603"/>
                <a:gd name="connsiteY11" fmla="*/ 4260624 h 4984176"/>
                <a:gd name="connsiteX12" fmla="*/ 210454 w 4760603"/>
                <a:gd name="connsiteY12" fmla="*/ 4669186 h 4984176"/>
                <a:gd name="connsiteX13" fmla="*/ 4445228 w 4760603"/>
                <a:gd name="connsiteY13" fmla="*/ 4669186 h 4984176"/>
                <a:gd name="connsiteX14" fmla="*/ 4445228 w 4760603"/>
                <a:gd name="connsiteY14" fmla="*/ 615994 h 4984176"/>
                <a:gd name="connsiteX0" fmla="*/ 4445228 w 4769500"/>
                <a:gd name="connsiteY0" fmla="*/ 13 h 4368195"/>
                <a:gd name="connsiteX1" fmla="*/ 3971815 w 4769500"/>
                <a:gd name="connsiteY1" fmla="*/ 116745 h 4368195"/>
                <a:gd name="connsiteX2" fmla="*/ 3537313 w 4769500"/>
                <a:gd name="connsiteY2" fmla="*/ 298328 h 4368195"/>
                <a:gd name="connsiteX3" fmla="*/ 3174147 w 4769500"/>
                <a:gd name="connsiteY3" fmla="*/ 531792 h 4368195"/>
                <a:gd name="connsiteX4" fmla="*/ 2927713 w 4769500"/>
                <a:gd name="connsiteY4" fmla="*/ 758771 h 4368195"/>
                <a:gd name="connsiteX5" fmla="*/ 2655339 w 4769500"/>
                <a:gd name="connsiteY5" fmla="*/ 1102481 h 4368195"/>
                <a:gd name="connsiteX6" fmla="*/ 2259747 w 4769500"/>
                <a:gd name="connsiteY6" fmla="*/ 1614805 h 4368195"/>
                <a:gd name="connsiteX7" fmla="*/ 1922522 w 4769500"/>
                <a:gd name="connsiteY7" fmla="*/ 2049307 h 4368195"/>
                <a:gd name="connsiteX8" fmla="*/ 1546386 w 4769500"/>
                <a:gd name="connsiteY8" fmla="*/ 2555145 h 4368195"/>
                <a:gd name="connsiteX9" fmla="*/ 1293467 w 4769500"/>
                <a:gd name="connsiteY9" fmla="*/ 2970192 h 4368195"/>
                <a:gd name="connsiteX10" fmla="*/ 1053518 w 4769500"/>
                <a:gd name="connsiteY10" fmla="*/ 3287962 h 4368195"/>
                <a:gd name="connsiteX11" fmla="*/ 683867 w 4769500"/>
                <a:gd name="connsiteY11" fmla="*/ 3644643 h 4368195"/>
                <a:gd name="connsiteX12" fmla="*/ 210454 w 4769500"/>
                <a:gd name="connsiteY12" fmla="*/ 4053205 h 4368195"/>
                <a:gd name="connsiteX13" fmla="*/ 4445228 w 4769500"/>
                <a:gd name="connsiteY13" fmla="*/ 4053205 h 4368195"/>
                <a:gd name="connsiteX14" fmla="*/ 4445228 w 4769500"/>
                <a:gd name="connsiteY14" fmla="*/ 13 h 4368195"/>
                <a:gd name="connsiteX0" fmla="*/ 4445228 w 4470599"/>
                <a:gd name="connsiteY0" fmla="*/ 13 h 4084706"/>
                <a:gd name="connsiteX1" fmla="*/ 3971815 w 4470599"/>
                <a:gd name="connsiteY1" fmla="*/ 116745 h 4084706"/>
                <a:gd name="connsiteX2" fmla="*/ 3537313 w 4470599"/>
                <a:gd name="connsiteY2" fmla="*/ 298328 h 4084706"/>
                <a:gd name="connsiteX3" fmla="*/ 3174147 w 4470599"/>
                <a:gd name="connsiteY3" fmla="*/ 531792 h 4084706"/>
                <a:gd name="connsiteX4" fmla="*/ 2927713 w 4470599"/>
                <a:gd name="connsiteY4" fmla="*/ 758771 h 4084706"/>
                <a:gd name="connsiteX5" fmla="*/ 2655339 w 4470599"/>
                <a:gd name="connsiteY5" fmla="*/ 1102481 h 4084706"/>
                <a:gd name="connsiteX6" fmla="*/ 2259747 w 4470599"/>
                <a:gd name="connsiteY6" fmla="*/ 1614805 h 4084706"/>
                <a:gd name="connsiteX7" fmla="*/ 1922522 w 4470599"/>
                <a:gd name="connsiteY7" fmla="*/ 2049307 h 4084706"/>
                <a:gd name="connsiteX8" fmla="*/ 1546386 w 4470599"/>
                <a:gd name="connsiteY8" fmla="*/ 2555145 h 4084706"/>
                <a:gd name="connsiteX9" fmla="*/ 1293467 w 4470599"/>
                <a:gd name="connsiteY9" fmla="*/ 2970192 h 4084706"/>
                <a:gd name="connsiteX10" fmla="*/ 1053518 w 4470599"/>
                <a:gd name="connsiteY10" fmla="*/ 3287962 h 4084706"/>
                <a:gd name="connsiteX11" fmla="*/ 683867 w 4470599"/>
                <a:gd name="connsiteY11" fmla="*/ 3644643 h 4084706"/>
                <a:gd name="connsiteX12" fmla="*/ 210454 w 4470599"/>
                <a:gd name="connsiteY12" fmla="*/ 4053205 h 4084706"/>
                <a:gd name="connsiteX13" fmla="*/ 4445228 w 4470599"/>
                <a:gd name="connsiteY13" fmla="*/ 4053205 h 4084706"/>
                <a:gd name="connsiteX14" fmla="*/ 4445228 w 4470599"/>
                <a:gd name="connsiteY14" fmla="*/ 13 h 4084706"/>
                <a:gd name="connsiteX0" fmla="*/ 4445228 w 4470599"/>
                <a:gd name="connsiteY0" fmla="*/ 13 h 4056496"/>
                <a:gd name="connsiteX1" fmla="*/ 3971815 w 4470599"/>
                <a:gd name="connsiteY1" fmla="*/ 116745 h 4056496"/>
                <a:gd name="connsiteX2" fmla="*/ 3537313 w 4470599"/>
                <a:gd name="connsiteY2" fmla="*/ 298328 h 4056496"/>
                <a:gd name="connsiteX3" fmla="*/ 3174147 w 4470599"/>
                <a:gd name="connsiteY3" fmla="*/ 531792 h 4056496"/>
                <a:gd name="connsiteX4" fmla="*/ 2927713 w 4470599"/>
                <a:gd name="connsiteY4" fmla="*/ 758771 h 4056496"/>
                <a:gd name="connsiteX5" fmla="*/ 2655339 w 4470599"/>
                <a:gd name="connsiteY5" fmla="*/ 1102481 h 4056496"/>
                <a:gd name="connsiteX6" fmla="*/ 2259747 w 4470599"/>
                <a:gd name="connsiteY6" fmla="*/ 1614805 h 4056496"/>
                <a:gd name="connsiteX7" fmla="*/ 1922522 w 4470599"/>
                <a:gd name="connsiteY7" fmla="*/ 2049307 h 4056496"/>
                <a:gd name="connsiteX8" fmla="*/ 1546386 w 4470599"/>
                <a:gd name="connsiteY8" fmla="*/ 2555145 h 4056496"/>
                <a:gd name="connsiteX9" fmla="*/ 1293467 w 4470599"/>
                <a:gd name="connsiteY9" fmla="*/ 2970192 h 4056496"/>
                <a:gd name="connsiteX10" fmla="*/ 1053518 w 4470599"/>
                <a:gd name="connsiteY10" fmla="*/ 3287962 h 4056496"/>
                <a:gd name="connsiteX11" fmla="*/ 683867 w 4470599"/>
                <a:gd name="connsiteY11" fmla="*/ 3644643 h 4056496"/>
                <a:gd name="connsiteX12" fmla="*/ 210454 w 4470599"/>
                <a:gd name="connsiteY12" fmla="*/ 4053205 h 4056496"/>
                <a:gd name="connsiteX13" fmla="*/ 4445228 w 4470599"/>
                <a:gd name="connsiteY13" fmla="*/ 4053205 h 4056496"/>
                <a:gd name="connsiteX14" fmla="*/ 4445228 w 4470599"/>
                <a:gd name="connsiteY14" fmla="*/ 13 h 4056496"/>
                <a:gd name="connsiteX0" fmla="*/ 4245436 w 4270807"/>
                <a:gd name="connsiteY0" fmla="*/ 13 h 4056496"/>
                <a:gd name="connsiteX1" fmla="*/ 3772023 w 4270807"/>
                <a:gd name="connsiteY1" fmla="*/ 116745 h 4056496"/>
                <a:gd name="connsiteX2" fmla="*/ 3337521 w 4270807"/>
                <a:gd name="connsiteY2" fmla="*/ 298328 h 4056496"/>
                <a:gd name="connsiteX3" fmla="*/ 2974355 w 4270807"/>
                <a:gd name="connsiteY3" fmla="*/ 531792 h 4056496"/>
                <a:gd name="connsiteX4" fmla="*/ 2727921 w 4270807"/>
                <a:gd name="connsiteY4" fmla="*/ 758771 h 4056496"/>
                <a:gd name="connsiteX5" fmla="*/ 2455547 w 4270807"/>
                <a:gd name="connsiteY5" fmla="*/ 1102481 h 4056496"/>
                <a:gd name="connsiteX6" fmla="*/ 2059955 w 4270807"/>
                <a:gd name="connsiteY6" fmla="*/ 1614805 h 4056496"/>
                <a:gd name="connsiteX7" fmla="*/ 1722730 w 4270807"/>
                <a:gd name="connsiteY7" fmla="*/ 2049307 h 4056496"/>
                <a:gd name="connsiteX8" fmla="*/ 1346594 w 4270807"/>
                <a:gd name="connsiteY8" fmla="*/ 2555145 h 4056496"/>
                <a:gd name="connsiteX9" fmla="*/ 1093675 w 4270807"/>
                <a:gd name="connsiteY9" fmla="*/ 2970192 h 4056496"/>
                <a:gd name="connsiteX10" fmla="*/ 853726 w 4270807"/>
                <a:gd name="connsiteY10" fmla="*/ 3287962 h 4056496"/>
                <a:gd name="connsiteX11" fmla="*/ 484075 w 4270807"/>
                <a:gd name="connsiteY11" fmla="*/ 3644643 h 4056496"/>
                <a:gd name="connsiteX12" fmla="*/ 10662 w 4270807"/>
                <a:gd name="connsiteY12" fmla="*/ 4053205 h 4056496"/>
                <a:gd name="connsiteX13" fmla="*/ 4245436 w 4270807"/>
                <a:gd name="connsiteY13" fmla="*/ 4053205 h 4056496"/>
                <a:gd name="connsiteX14" fmla="*/ 4245436 w 4270807"/>
                <a:gd name="connsiteY14" fmla="*/ 13 h 4056496"/>
                <a:gd name="connsiteX0" fmla="*/ 4245436 w 4270807"/>
                <a:gd name="connsiteY0" fmla="*/ 13 h 4056496"/>
                <a:gd name="connsiteX1" fmla="*/ 3772023 w 4270807"/>
                <a:gd name="connsiteY1" fmla="*/ 116745 h 4056496"/>
                <a:gd name="connsiteX2" fmla="*/ 3337521 w 4270807"/>
                <a:gd name="connsiteY2" fmla="*/ 298328 h 4056496"/>
                <a:gd name="connsiteX3" fmla="*/ 2974355 w 4270807"/>
                <a:gd name="connsiteY3" fmla="*/ 531792 h 4056496"/>
                <a:gd name="connsiteX4" fmla="*/ 2727921 w 4270807"/>
                <a:gd name="connsiteY4" fmla="*/ 758771 h 4056496"/>
                <a:gd name="connsiteX5" fmla="*/ 2455547 w 4270807"/>
                <a:gd name="connsiteY5" fmla="*/ 1102481 h 4056496"/>
                <a:gd name="connsiteX6" fmla="*/ 2059955 w 4270807"/>
                <a:gd name="connsiteY6" fmla="*/ 1614805 h 4056496"/>
                <a:gd name="connsiteX7" fmla="*/ 1722730 w 4270807"/>
                <a:gd name="connsiteY7" fmla="*/ 2049307 h 4056496"/>
                <a:gd name="connsiteX8" fmla="*/ 1346594 w 4270807"/>
                <a:gd name="connsiteY8" fmla="*/ 2555145 h 4056496"/>
                <a:gd name="connsiteX9" fmla="*/ 1093675 w 4270807"/>
                <a:gd name="connsiteY9" fmla="*/ 2970192 h 4056496"/>
                <a:gd name="connsiteX10" fmla="*/ 853726 w 4270807"/>
                <a:gd name="connsiteY10" fmla="*/ 3287962 h 4056496"/>
                <a:gd name="connsiteX11" fmla="*/ 484075 w 4270807"/>
                <a:gd name="connsiteY11" fmla="*/ 3644643 h 4056496"/>
                <a:gd name="connsiteX12" fmla="*/ 10662 w 4270807"/>
                <a:gd name="connsiteY12" fmla="*/ 4053205 h 4056496"/>
                <a:gd name="connsiteX13" fmla="*/ 4245436 w 4270807"/>
                <a:gd name="connsiteY13" fmla="*/ 4053205 h 4056496"/>
                <a:gd name="connsiteX14" fmla="*/ 4245436 w 4270807"/>
                <a:gd name="connsiteY14" fmla="*/ 13 h 4056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270807" h="4056496">
                  <a:moveTo>
                    <a:pt x="4245436" y="13"/>
                  </a:moveTo>
                  <a:cubicBezTo>
                    <a:pt x="4198960" y="-1068"/>
                    <a:pt x="3968738" y="67026"/>
                    <a:pt x="3772023" y="116745"/>
                  </a:cubicBezTo>
                  <a:cubicBezTo>
                    <a:pt x="3575308" y="166464"/>
                    <a:pt x="3470466" y="229154"/>
                    <a:pt x="3337521" y="298328"/>
                  </a:cubicBezTo>
                  <a:cubicBezTo>
                    <a:pt x="3204576" y="367502"/>
                    <a:pt x="3075955" y="455052"/>
                    <a:pt x="2974355" y="531792"/>
                  </a:cubicBezTo>
                  <a:cubicBezTo>
                    <a:pt x="2872755" y="608532"/>
                    <a:pt x="2814389" y="663656"/>
                    <a:pt x="2727921" y="758771"/>
                  </a:cubicBezTo>
                  <a:cubicBezTo>
                    <a:pt x="2641453" y="853886"/>
                    <a:pt x="2566875" y="959809"/>
                    <a:pt x="2455547" y="1102481"/>
                  </a:cubicBezTo>
                  <a:cubicBezTo>
                    <a:pt x="2344219" y="1245153"/>
                    <a:pt x="2059955" y="1614805"/>
                    <a:pt x="2059955" y="1614805"/>
                  </a:cubicBezTo>
                  <a:cubicBezTo>
                    <a:pt x="1937819" y="1772609"/>
                    <a:pt x="1841623" y="1892584"/>
                    <a:pt x="1722730" y="2049307"/>
                  </a:cubicBezTo>
                  <a:cubicBezTo>
                    <a:pt x="1603837" y="2206030"/>
                    <a:pt x="1451436" y="2401664"/>
                    <a:pt x="1346594" y="2555145"/>
                  </a:cubicBezTo>
                  <a:cubicBezTo>
                    <a:pt x="1241752" y="2708626"/>
                    <a:pt x="1175820" y="2848056"/>
                    <a:pt x="1093675" y="2970192"/>
                  </a:cubicBezTo>
                  <a:cubicBezTo>
                    <a:pt x="1011530" y="3092328"/>
                    <a:pt x="955326" y="3175554"/>
                    <a:pt x="853726" y="3287962"/>
                  </a:cubicBezTo>
                  <a:cubicBezTo>
                    <a:pt x="752126" y="3400370"/>
                    <a:pt x="624586" y="3517103"/>
                    <a:pt x="484075" y="3644643"/>
                  </a:cubicBezTo>
                  <a:cubicBezTo>
                    <a:pt x="343564" y="3772183"/>
                    <a:pt x="-71482" y="4043477"/>
                    <a:pt x="10662" y="4053205"/>
                  </a:cubicBezTo>
                  <a:cubicBezTo>
                    <a:pt x="47410" y="4056448"/>
                    <a:pt x="4227062" y="4058609"/>
                    <a:pt x="4245436" y="4053205"/>
                  </a:cubicBezTo>
                  <a:cubicBezTo>
                    <a:pt x="4263810" y="4047801"/>
                    <a:pt x="4291912" y="1094"/>
                    <a:pt x="4245436" y="13"/>
                  </a:cubicBezTo>
                  <a:close/>
                </a:path>
              </a:pathLst>
            </a:custGeom>
            <a:solidFill>
              <a:srgbClr val="A05A3E"/>
            </a:solidFill>
            <a:ln w="190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232" name="Straight Connector 231">
              <a:extLst>
                <a:ext uri="{FF2B5EF4-FFF2-40B4-BE49-F238E27FC236}">
                  <a16:creationId xmlns:a16="http://schemas.microsoft.com/office/drawing/2014/main" id="{49374E01-3A39-EB50-57E4-001368BA04A8}"/>
                </a:ext>
              </a:extLst>
            </p:cNvPr>
            <p:cNvCxnSpPr>
              <a:cxnSpLocks/>
            </p:cNvCxnSpPr>
            <p:nvPr/>
          </p:nvCxnSpPr>
          <p:spPr>
            <a:xfrm>
              <a:off x="5683848" y="2428194"/>
              <a:ext cx="46268"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33" name="Straight Connector 232">
              <a:extLst>
                <a:ext uri="{FF2B5EF4-FFF2-40B4-BE49-F238E27FC236}">
                  <a16:creationId xmlns:a16="http://schemas.microsoft.com/office/drawing/2014/main" id="{389E7A20-1513-AABC-27FC-335BEAABA036}"/>
                </a:ext>
              </a:extLst>
            </p:cNvPr>
            <p:cNvCxnSpPr>
              <a:cxnSpLocks/>
            </p:cNvCxnSpPr>
            <p:nvPr/>
          </p:nvCxnSpPr>
          <p:spPr>
            <a:xfrm>
              <a:off x="5683848" y="2689376"/>
              <a:ext cx="46268"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34" name="Straight Connector 233">
              <a:extLst>
                <a:ext uri="{FF2B5EF4-FFF2-40B4-BE49-F238E27FC236}">
                  <a16:creationId xmlns:a16="http://schemas.microsoft.com/office/drawing/2014/main" id="{DC2CA263-2D97-99BE-943A-C99A879CFD2D}"/>
                </a:ext>
              </a:extLst>
            </p:cNvPr>
            <p:cNvCxnSpPr>
              <a:cxnSpLocks/>
            </p:cNvCxnSpPr>
            <p:nvPr/>
          </p:nvCxnSpPr>
          <p:spPr>
            <a:xfrm>
              <a:off x="5683848" y="2154455"/>
              <a:ext cx="0" cy="1888653"/>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35" name="Straight Connector 234">
              <a:extLst>
                <a:ext uri="{FF2B5EF4-FFF2-40B4-BE49-F238E27FC236}">
                  <a16:creationId xmlns:a16="http://schemas.microsoft.com/office/drawing/2014/main" id="{1E5F6397-BD6A-16D2-048E-CC5BD5C262A5}"/>
                </a:ext>
              </a:extLst>
            </p:cNvPr>
            <p:cNvCxnSpPr>
              <a:cxnSpLocks/>
            </p:cNvCxnSpPr>
            <p:nvPr/>
          </p:nvCxnSpPr>
          <p:spPr>
            <a:xfrm>
              <a:off x="5683848" y="2167011"/>
              <a:ext cx="46268"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36" name="Straight Connector 235">
              <a:extLst>
                <a:ext uri="{FF2B5EF4-FFF2-40B4-BE49-F238E27FC236}">
                  <a16:creationId xmlns:a16="http://schemas.microsoft.com/office/drawing/2014/main" id="{66155B5F-BF2A-A89B-2B06-471E2507DD38}"/>
                </a:ext>
              </a:extLst>
            </p:cNvPr>
            <p:cNvCxnSpPr>
              <a:cxnSpLocks/>
            </p:cNvCxnSpPr>
            <p:nvPr/>
          </p:nvCxnSpPr>
          <p:spPr>
            <a:xfrm>
              <a:off x="5683848" y="3205386"/>
              <a:ext cx="46268"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37" name="Straight Connector 236">
              <a:extLst>
                <a:ext uri="{FF2B5EF4-FFF2-40B4-BE49-F238E27FC236}">
                  <a16:creationId xmlns:a16="http://schemas.microsoft.com/office/drawing/2014/main" id="{E0610D6F-C187-7300-65EC-16BD94C43867}"/>
                </a:ext>
              </a:extLst>
            </p:cNvPr>
            <p:cNvCxnSpPr>
              <a:cxnSpLocks/>
            </p:cNvCxnSpPr>
            <p:nvPr/>
          </p:nvCxnSpPr>
          <p:spPr>
            <a:xfrm>
              <a:off x="5680539" y="2949214"/>
              <a:ext cx="46268"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38" name="Straight Connector 237">
              <a:extLst>
                <a:ext uri="{FF2B5EF4-FFF2-40B4-BE49-F238E27FC236}">
                  <a16:creationId xmlns:a16="http://schemas.microsoft.com/office/drawing/2014/main" id="{1ABB6C29-D1FD-0287-0668-04DFCD7671BB}"/>
                </a:ext>
              </a:extLst>
            </p:cNvPr>
            <p:cNvCxnSpPr>
              <a:cxnSpLocks/>
            </p:cNvCxnSpPr>
            <p:nvPr/>
          </p:nvCxnSpPr>
          <p:spPr>
            <a:xfrm>
              <a:off x="5682262" y="3471850"/>
              <a:ext cx="46268"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39" name="Straight Connector 238">
              <a:extLst>
                <a:ext uri="{FF2B5EF4-FFF2-40B4-BE49-F238E27FC236}">
                  <a16:creationId xmlns:a16="http://schemas.microsoft.com/office/drawing/2014/main" id="{C2A59D94-F65E-B0AF-E622-223AB53561F3}"/>
                </a:ext>
              </a:extLst>
            </p:cNvPr>
            <p:cNvCxnSpPr>
              <a:cxnSpLocks/>
            </p:cNvCxnSpPr>
            <p:nvPr/>
          </p:nvCxnSpPr>
          <p:spPr>
            <a:xfrm>
              <a:off x="5680677" y="3731970"/>
              <a:ext cx="46268"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40" name="Straight Connector 239">
              <a:extLst>
                <a:ext uri="{FF2B5EF4-FFF2-40B4-BE49-F238E27FC236}">
                  <a16:creationId xmlns:a16="http://schemas.microsoft.com/office/drawing/2014/main" id="{9E3CA1E8-2B26-431B-7664-2D7C16180CB8}"/>
                </a:ext>
              </a:extLst>
            </p:cNvPr>
            <p:cNvCxnSpPr>
              <a:cxnSpLocks/>
            </p:cNvCxnSpPr>
            <p:nvPr/>
          </p:nvCxnSpPr>
          <p:spPr>
            <a:xfrm>
              <a:off x="5679091" y="3988918"/>
              <a:ext cx="46268"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241" name="Triangle 240">
              <a:extLst>
                <a:ext uri="{FF2B5EF4-FFF2-40B4-BE49-F238E27FC236}">
                  <a16:creationId xmlns:a16="http://schemas.microsoft.com/office/drawing/2014/main" id="{47747633-85E8-A36E-DC27-C5A010FDD5B2}"/>
                </a:ext>
              </a:extLst>
            </p:cNvPr>
            <p:cNvSpPr/>
            <p:nvPr/>
          </p:nvSpPr>
          <p:spPr>
            <a:xfrm>
              <a:off x="4912661" y="2069712"/>
              <a:ext cx="164036" cy="110880"/>
            </a:xfrm>
            <a:prstGeom prst="triangle">
              <a:avLst>
                <a:gd name="adj" fmla="val 50000"/>
              </a:avLst>
            </a:prstGeom>
            <a:solidFill>
              <a:srgbClr val="FF0000"/>
            </a:solidFill>
            <a:ln w="190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2" name="TextBox 241">
              <a:extLst>
                <a:ext uri="{FF2B5EF4-FFF2-40B4-BE49-F238E27FC236}">
                  <a16:creationId xmlns:a16="http://schemas.microsoft.com/office/drawing/2014/main" id="{54C2A99A-212C-A24D-5C70-C6A8E61B5192}"/>
                </a:ext>
              </a:extLst>
            </p:cNvPr>
            <p:cNvSpPr txBox="1"/>
            <p:nvPr/>
          </p:nvSpPr>
          <p:spPr>
            <a:xfrm>
              <a:off x="3765135" y="2132831"/>
              <a:ext cx="1259460" cy="400110"/>
            </a:xfrm>
            <a:prstGeom prst="rect">
              <a:avLst/>
            </a:prstGeom>
            <a:noFill/>
          </p:spPr>
          <p:txBody>
            <a:bodyPr wrap="square" rtlCol="0">
              <a:spAutoFit/>
            </a:bodyPr>
            <a:lstStyle/>
            <a:p>
              <a:pPr>
                <a:lnSpc>
                  <a:spcPts val="1200"/>
                </a:lnSpc>
              </a:pPr>
              <a:r>
                <a:rPr lang="en-US" sz="1200" spc="300"/>
                <a:t>Australia Plate</a:t>
              </a:r>
            </a:p>
          </p:txBody>
        </p:sp>
        <p:sp>
          <p:nvSpPr>
            <p:cNvPr id="243" name="TextBox 242">
              <a:extLst>
                <a:ext uri="{FF2B5EF4-FFF2-40B4-BE49-F238E27FC236}">
                  <a16:creationId xmlns:a16="http://schemas.microsoft.com/office/drawing/2014/main" id="{E272DDB8-5011-B8B0-1259-642AE1405E55}"/>
                </a:ext>
              </a:extLst>
            </p:cNvPr>
            <p:cNvSpPr txBox="1"/>
            <p:nvPr/>
          </p:nvSpPr>
          <p:spPr>
            <a:xfrm rot="18333500">
              <a:off x="3873255" y="2959799"/>
              <a:ext cx="1529586" cy="276999"/>
            </a:xfrm>
            <a:prstGeom prst="rect">
              <a:avLst/>
            </a:prstGeom>
            <a:noFill/>
          </p:spPr>
          <p:txBody>
            <a:bodyPr wrap="none" rtlCol="0">
              <a:spAutoFit/>
            </a:bodyPr>
            <a:lstStyle/>
            <a:p>
              <a:r>
                <a:rPr lang="en-US" sz="1200" spc="300"/>
                <a:t>Pacific Plate</a:t>
              </a:r>
            </a:p>
          </p:txBody>
        </p:sp>
        <p:cxnSp>
          <p:nvCxnSpPr>
            <p:cNvPr id="244" name="Straight Connector 243">
              <a:extLst>
                <a:ext uri="{FF2B5EF4-FFF2-40B4-BE49-F238E27FC236}">
                  <a16:creationId xmlns:a16="http://schemas.microsoft.com/office/drawing/2014/main" id="{4019C83A-81BF-01A6-EA4E-F8F09CD9BE78}"/>
                </a:ext>
              </a:extLst>
            </p:cNvPr>
            <p:cNvCxnSpPr>
              <a:cxnSpLocks/>
            </p:cNvCxnSpPr>
            <p:nvPr/>
          </p:nvCxnSpPr>
          <p:spPr>
            <a:xfrm flipH="1">
              <a:off x="3796343" y="2166657"/>
              <a:ext cx="6908" cy="1820134"/>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45" name="Straight Connector 244">
              <a:extLst>
                <a:ext uri="{FF2B5EF4-FFF2-40B4-BE49-F238E27FC236}">
                  <a16:creationId xmlns:a16="http://schemas.microsoft.com/office/drawing/2014/main" id="{7024A0BF-CF13-E71E-8557-C68AE65BEA0B}"/>
                </a:ext>
              </a:extLst>
            </p:cNvPr>
            <p:cNvCxnSpPr>
              <a:cxnSpLocks/>
            </p:cNvCxnSpPr>
            <p:nvPr/>
          </p:nvCxnSpPr>
          <p:spPr>
            <a:xfrm flipH="1">
              <a:off x="3792711" y="3986791"/>
              <a:ext cx="387173" cy="1196"/>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grpSp>
      <p:sp>
        <p:nvSpPr>
          <p:cNvPr id="330" name="TextBox 329">
            <a:extLst>
              <a:ext uri="{FF2B5EF4-FFF2-40B4-BE49-F238E27FC236}">
                <a16:creationId xmlns:a16="http://schemas.microsoft.com/office/drawing/2014/main" id="{B92F3E1A-2530-222E-DB76-6CA00E93A025}"/>
              </a:ext>
            </a:extLst>
          </p:cNvPr>
          <p:cNvSpPr txBox="1"/>
          <p:nvPr/>
        </p:nvSpPr>
        <p:spPr>
          <a:xfrm>
            <a:off x="2180503" y="3592004"/>
            <a:ext cx="2358802" cy="382937"/>
          </a:xfrm>
          <a:prstGeom prst="rect">
            <a:avLst/>
          </a:prstGeom>
          <a:noFill/>
        </p:spPr>
        <p:txBody>
          <a:bodyPr wrap="none" rtlCol="0">
            <a:spAutoFit/>
          </a:bodyPr>
          <a:lstStyle/>
          <a:p>
            <a:r>
              <a:rPr lang="en-US" sz="2000"/>
              <a:t>AUSTRALIA PLATE</a:t>
            </a:r>
          </a:p>
        </p:txBody>
      </p:sp>
      <p:sp>
        <p:nvSpPr>
          <p:cNvPr id="331" name="TextBox 330">
            <a:extLst>
              <a:ext uri="{FF2B5EF4-FFF2-40B4-BE49-F238E27FC236}">
                <a16:creationId xmlns:a16="http://schemas.microsoft.com/office/drawing/2014/main" id="{25932E89-0422-5023-85AF-2F4D1AEBA254}"/>
              </a:ext>
            </a:extLst>
          </p:cNvPr>
          <p:cNvSpPr txBox="1"/>
          <p:nvPr/>
        </p:nvSpPr>
        <p:spPr>
          <a:xfrm>
            <a:off x="5701118" y="889140"/>
            <a:ext cx="1956780" cy="382937"/>
          </a:xfrm>
          <a:prstGeom prst="rect">
            <a:avLst/>
          </a:prstGeom>
          <a:noFill/>
        </p:spPr>
        <p:txBody>
          <a:bodyPr wrap="none" rtlCol="0">
            <a:spAutoFit/>
          </a:bodyPr>
          <a:lstStyle/>
          <a:p>
            <a:r>
              <a:rPr lang="en-US" sz="2000"/>
              <a:t>PACIFIC PLATE</a:t>
            </a:r>
          </a:p>
        </p:txBody>
      </p:sp>
      <p:sp>
        <p:nvSpPr>
          <p:cNvPr id="332" name="Left Arrow 331">
            <a:extLst>
              <a:ext uri="{FF2B5EF4-FFF2-40B4-BE49-F238E27FC236}">
                <a16:creationId xmlns:a16="http://schemas.microsoft.com/office/drawing/2014/main" id="{6D1B0F23-475E-0251-CD3A-DC7FB1756483}"/>
              </a:ext>
            </a:extLst>
          </p:cNvPr>
          <p:cNvSpPr/>
          <p:nvPr/>
        </p:nvSpPr>
        <p:spPr>
          <a:xfrm rot="21414951">
            <a:off x="5800556" y="4030658"/>
            <a:ext cx="627099" cy="364647"/>
          </a:xfrm>
          <a:prstGeom prst="left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3" name="TextBox 332">
            <a:extLst>
              <a:ext uri="{FF2B5EF4-FFF2-40B4-BE49-F238E27FC236}">
                <a16:creationId xmlns:a16="http://schemas.microsoft.com/office/drawing/2014/main" id="{AE76F1BD-77D1-6747-4AFE-402295345734}"/>
              </a:ext>
            </a:extLst>
          </p:cNvPr>
          <p:cNvSpPr txBox="1"/>
          <p:nvPr/>
        </p:nvSpPr>
        <p:spPr>
          <a:xfrm rot="21378286">
            <a:off x="5752431" y="4081111"/>
            <a:ext cx="736724" cy="250381"/>
          </a:xfrm>
          <a:prstGeom prst="rect">
            <a:avLst/>
          </a:prstGeom>
          <a:noFill/>
        </p:spPr>
        <p:txBody>
          <a:bodyPr wrap="none" rtlCol="0">
            <a:spAutoFit/>
          </a:bodyPr>
          <a:lstStyle/>
          <a:p>
            <a:r>
              <a:rPr lang="en-US" sz="1100"/>
              <a:t>56 mm/</a:t>
            </a:r>
            <a:r>
              <a:rPr lang="en-US" sz="1100" err="1"/>
              <a:t>yr</a:t>
            </a:r>
            <a:endParaRPr lang="en-US" sz="1100"/>
          </a:p>
        </p:txBody>
      </p:sp>
      <p:sp>
        <p:nvSpPr>
          <p:cNvPr id="334" name="Left Arrow 333">
            <a:extLst>
              <a:ext uri="{FF2B5EF4-FFF2-40B4-BE49-F238E27FC236}">
                <a16:creationId xmlns:a16="http://schemas.microsoft.com/office/drawing/2014/main" id="{911DD430-BF25-5069-BF29-2D5ADE6C6CE9}"/>
              </a:ext>
            </a:extLst>
          </p:cNvPr>
          <p:cNvSpPr/>
          <p:nvPr/>
        </p:nvSpPr>
        <p:spPr>
          <a:xfrm rot="21414951">
            <a:off x="6338093" y="1590272"/>
            <a:ext cx="747123" cy="364647"/>
          </a:xfrm>
          <a:prstGeom prst="left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5" name="TextBox 334">
            <a:extLst>
              <a:ext uri="{FF2B5EF4-FFF2-40B4-BE49-F238E27FC236}">
                <a16:creationId xmlns:a16="http://schemas.microsoft.com/office/drawing/2014/main" id="{FCF52546-9ECD-CE2E-4596-CE500A68BD9F}"/>
              </a:ext>
            </a:extLst>
          </p:cNvPr>
          <p:cNvSpPr txBox="1"/>
          <p:nvPr/>
        </p:nvSpPr>
        <p:spPr>
          <a:xfrm rot="21378286">
            <a:off x="6368127" y="1643462"/>
            <a:ext cx="736724" cy="250381"/>
          </a:xfrm>
          <a:prstGeom prst="rect">
            <a:avLst/>
          </a:prstGeom>
          <a:noFill/>
        </p:spPr>
        <p:txBody>
          <a:bodyPr wrap="none" rtlCol="0">
            <a:spAutoFit/>
          </a:bodyPr>
          <a:lstStyle/>
          <a:p>
            <a:r>
              <a:rPr lang="en-US" sz="1100"/>
              <a:t>84 mm/</a:t>
            </a:r>
            <a:r>
              <a:rPr lang="en-US" sz="1100" err="1"/>
              <a:t>yr</a:t>
            </a:r>
            <a:endParaRPr lang="en-US" sz="1100"/>
          </a:p>
        </p:txBody>
      </p:sp>
      <p:sp>
        <p:nvSpPr>
          <p:cNvPr id="336" name="Left Arrow 335">
            <a:extLst>
              <a:ext uri="{FF2B5EF4-FFF2-40B4-BE49-F238E27FC236}">
                <a16:creationId xmlns:a16="http://schemas.microsoft.com/office/drawing/2014/main" id="{9D0524EB-C7CD-2C4E-7CEA-83BF361BCB73}"/>
              </a:ext>
            </a:extLst>
          </p:cNvPr>
          <p:cNvSpPr/>
          <p:nvPr/>
        </p:nvSpPr>
        <p:spPr>
          <a:xfrm rot="10216073">
            <a:off x="2418267" y="1122547"/>
            <a:ext cx="746649" cy="364647"/>
          </a:xfrm>
          <a:prstGeom prst="left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7" name="TextBox 336">
            <a:extLst>
              <a:ext uri="{FF2B5EF4-FFF2-40B4-BE49-F238E27FC236}">
                <a16:creationId xmlns:a16="http://schemas.microsoft.com/office/drawing/2014/main" id="{807F518D-186F-39EE-F392-DE6AAEBC64B9}"/>
              </a:ext>
            </a:extLst>
          </p:cNvPr>
          <p:cNvSpPr txBox="1"/>
          <p:nvPr/>
        </p:nvSpPr>
        <p:spPr>
          <a:xfrm rot="21031738">
            <a:off x="2367489" y="1178109"/>
            <a:ext cx="769763" cy="261610"/>
          </a:xfrm>
          <a:prstGeom prst="rect">
            <a:avLst/>
          </a:prstGeom>
          <a:noFill/>
        </p:spPr>
        <p:txBody>
          <a:bodyPr wrap="none" rtlCol="0">
            <a:spAutoFit/>
          </a:bodyPr>
          <a:lstStyle/>
          <a:p>
            <a:r>
              <a:rPr lang="en-US" sz="1100"/>
              <a:t>90 mm/</a:t>
            </a:r>
            <a:r>
              <a:rPr lang="en-US" sz="1100" err="1"/>
              <a:t>yr</a:t>
            </a:r>
            <a:endParaRPr lang="en-US" sz="1100"/>
          </a:p>
        </p:txBody>
      </p:sp>
      <p:sp>
        <p:nvSpPr>
          <p:cNvPr id="171" name="TextBox 170">
            <a:extLst>
              <a:ext uri="{FF2B5EF4-FFF2-40B4-BE49-F238E27FC236}">
                <a16:creationId xmlns:a16="http://schemas.microsoft.com/office/drawing/2014/main" id="{2778013D-4BF9-F047-BBC5-86EE9ABD2416}"/>
              </a:ext>
            </a:extLst>
          </p:cNvPr>
          <p:cNvSpPr txBox="1"/>
          <p:nvPr/>
        </p:nvSpPr>
        <p:spPr>
          <a:xfrm>
            <a:off x="980994" y="1435458"/>
            <a:ext cx="1463926" cy="294567"/>
          </a:xfrm>
          <a:prstGeom prst="rect">
            <a:avLst/>
          </a:prstGeom>
          <a:noFill/>
        </p:spPr>
        <p:txBody>
          <a:bodyPr wrap="square" rtlCol="0">
            <a:spAutoFit/>
          </a:bodyPr>
          <a:lstStyle/>
          <a:p>
            <a:r>
              <a:rPr lang="en-US" sz="1400">
                <a:solidFill>
                  <a:srgbClr val="FB0EFF"/>
                </a:solidFill>
              </a:rPr>
              <a:t>A                     A’</a:t>
            </a:r>
          </a:p>
        </p:txBody>
      </p:sp>
      <p:sp>
        <p:nvSpPr>
          <p:cNvPr id="172" name="TextBox 171">
            <a:extLst>
              <a:ext uri="{FF2B5EF4-FFF2-40B4-BE49-F238E27FC236}">
                <a16:creationId xmlns:a16="http://schemas.microsoft.com/office/drawing/2014/main" id="{C05AF063-1240-8346-AD6C-EDA561CD69A2}"/>
              </a:ext>
            </a:extLst>
          </p:cNvPr>
          <p:cNvSpPr txBox="1"/>
          <p:nvPr/>
        </p:nvSpPr>
        <p:spPr>
          <a:xfrm rot="20403641">
            <a:off x="2489089" y="1423535"/>
            <a:ext cx="291806" cy="294567"/>
          </a:xfrm>
          <a:prstGeom prst="rect">
            <a:avLst/>
          </a:prstGeom>
          <a:noFill/>
        </p:spPr>
        <p:txBody>
          <a:bodyPr wrap="none" rtlCol="0">
            <a:spAutoFit/>
          </a:bodyPr>
          <a:lstStyle/>
          <a:p>
            <a:r>
              <a:rPr lang="en-US" sz="1400">
                <a:solidFill>
                  <a:srgbClr val="FB0EFF"/>
                </a:solidFill>
              </a:rPr>
              <a:t>A</a:t>
            </a:r>
          </a:p>
        </p:txBody>
      </p:sp>
      <p:sp>
        <p:nvSpPr>
          <p:cNvPr id="173" name="TextBox 172">
            <a:extLst>
              <a:ext uri="{FF2B5EF4-FFF2-40B4-BE49-F238E27FC236}">
                <a16:creationId xmlns:a16="http://schemas.microsoft.com/office/drawing/2014/main" id="{9BF5C908-559A-B647-88C6-51767E8079B0}"/>
              </a:ext>
            </a:extLst>
          </p:cNvPr>
          <p:cNvSpPr txBox="1"/>
          <p:nvPr/>
        </p:nvSpPr>
        <p:spPr>
          <a:xfrm rot="20403641">
            <a:off x="3592076" y="1045802"/>
            <a:ext cx="324023" cy="294567"/>
          </a:xfrm>
          <a:prstGeom prst="rect">
            <a:avLst/>
          </a:prstGeom>
          <a:noFill/>
        </p:spPr>
        <p:txBody>
          <a:bodyPr wrap="none" rtlCol="0">
            <a:spAutoFit/>
          </a:bodyPr>
          <a:lstStyle/>
          <a:p>
            <a:r>
              <a:rPr lang="en-US" sz="1400">
                <a:solidFill>
                  <a:srgbClr val="FB0EFF"/>
                </a:solidFill>
              </a:rPr>
              <a:t>A’</a:t>
            </a:r>
          </a:p>
        </p:txBody>
      </p:sp>
      <p:sp>
        <p:nvSpPr>
          <p:cNvPr id="176" name="TextBox 175">
            <a:extLst>
              <a:ext uri="{FF2B5EF4-FFF2-40B4-BE49-F238E27FC236}">
                <a16:creationId xmlns:a16="http://schemas.microsoft.com/office/drawing/2014/main" id="{112DEF53-B1AA-B74A-AD7C-12B6548DF32D}"/>
              </a:ext>
            </a:extLst>
          </p:cNvPr>
          <p:cNvSpPr txBox="1"/>
          <p:nvPr/>
        </p:nvSpPr>
        <p:spPr>
          <a:xfrm rot="800598">
            <a:off x="4653820" y="2776032"/>
            <a:ext cx="1781254" cy="307777"/>
          </a:xfrm>
          <a:prstGeom prst="rect">
            <a:avLst/>
          </a:prstGeom>
          <a:noFill/>
        </p:spPr>
        <p:txBody>
          <a:bodyPr wrap="square" rtlCol="0">
            <a:spAutoFit/>
          </a:bodyPr>
          <a:lstStyle/>
          <a:p>
            <a:r>
              <a:rPr lang="en-US" sz="1400">
                <a:solidFill>
                  <a:srgbClr val="FB0EFF"/>
                </a:solidFill>
              </a:rPr>
              <a:t>B                         B’</a:t>
            </a:r>
          </a:p>
        </p:txBody>
      </p:sp>
      <p:sp>
        <p:nvSpPr>
          <p:cNvPr id="177" name="TextBox 176">
            <a:extLst>
              <a:ext uri="{FF2B5EF4-FFF2-40B4-BE49-F238E27FC236}">
                <a16:creationId xmlns:a16="http://schemas.microsoft.com/office/drawing/2014/main" id="{322167B9-16C9-6B4C-A6E5-24765BCF2235}"/>
              </a:ext>
            </a:extLst>
          </p:cNvPr>
          <p:cNvSpPr txBox="1"/>
          <p:nvPr/>
        </p:nvSpPr>
        <p:spPr>
          <a:xfrm>
            <a:off x="6376945" y="2545830"/>
            <a:ext cx="2102367" cy="294567"/>
          </a:xfrm>
          <a:prstGeom prst="rect">
            <a:avLst/>
          </a:prstGeom>
          <a:noFill/>
        </p:spPr>
        <p:txBody>
          <a:bodyPr wrap="square" rtlCol="0">
            <a:spAutoFit/>
          </a:bodyPr>
          <a:lstStyle/>
          <a:p>
            <a:r>
              <a:rPr lang="en-US" sz="1400">
                <a:solidFill>
                  <a:srgbClr val="FB0EFF"/>
                </a:solidFill>
              </a:rPr>
              <a:t>B                                B’</a:t>
            </a:r>
          </a:p>
        </p:txBody>
      </p:sp>
      <p:sp>
        <p:nvSpPr>
          <p:cNvPr id="8" name="TextBox 7">
            <a:extLst>
              <a:ext uri="{FF2B5EF4-FFF2-40B4-BE49-F238E27FC236}">
                <a16:creationId xmlns:a16="http://schemas.microsoft.com/office/drawing/2014/main" id="{880A724F-595F-5762-BE38-F3C704516EBB}"/>
              </a:ext>
            </a:extLst>
          </p:cNvPr>
          <p:cNvSpPr txBox="1"/>
          <p:nvPr/>
        </p:nvSpPr>
        <p:spPr>
          <a:xfrm>
            <a:off x="3450724" y="1803418"/>
            <a:ext cx="1272453" cy="598625"/>
          </a:xfrm>
          <a:prstGeom prst="rect">
            <a:avLst/>
          </a:prstGeom>
          <a:noFill/>
        </p:spPr>
        <p:txBody>
          <a:bodyPr wrap="square" rtlCol="0">
            <a:spAutoFit/>
          </a:bodyPr>
          <a:lstStyle/>
          <a:p>
            <a:pPr algn="ctr">
              <a:lnSpc>
                <a:spcPts val="2140"/>
              </a:lnSpc>
            </a:pPr>
            <a:r>
              <a:rPr lang="en-US" sz="1200"/>
              <a:t>North Fiji</a:t>
            </a:r>
          </a:p>
          <a:p>
            <a:pPr algn="ctr">
              <a:lnSpc>
                <a:spcPts val="2140"/>
              </a:lnSpc>
            </a:pPr>
            <a:r>
              <a:rPr lang="en-US" sz="1200"/>
              <a:t>Basin</a:t>
            </a:r>
          </a:p>
        </p:txBody>
      </p:sp>
      <p:sp>
        <p:nvSpPr>
          <p:cNvPr id="155" name="Freeform 154">
            <a:extLst>
              <a:ext uri="{FF2B5EF4-FFF2-40B4-BE49-F238E27FC236}">
                <a16:creationId xmlns:a16="http://schemas.microsoft.com/office/drawing/2014/main" id="{E1F41BB5-537B-3FB8-ABAB-91D2562DCE09}"/>
              </a:ext>
            </a:extLst>
          </p:cNvPr>
          <p:cNvSpPr/>
          <p:nvPr/>
        </p:nvSpPr>
        <p:spPr>
          <a:xfrm>
            <a:off x="3272135" y="1539054"/>
            <a:ext cx="2725483" cy="108990"/>
          </a:xfrm>
          <a:custGeom>
            <a:avLst/>
            <a:gdLst>
              <a:gd name="connsiteX0" fmla="*/ 2212975 w 2212975"/>
              <a:gd name="connsiteY0" fmla="*/ 181507 h 181507"/>
              <a:gd name="connsiteX1" fmla="*/ 1905000 w 2212975"/>
              <a:gd name="connsiteY1" fmla="*/ 178332 h 181507"/>
              <a:gd name="connsiteX2" fmla="*/ 1584325 w 2212975"/>
              <a:gd name="connsiteY2" fmla="*/ 165632 h 181507"/>
              <a:gd name="connsiteX3" fmla="*/ 1276350 w 2212975"/>
              <a:gd name="connsiteY3" fmla="*/ 137057 h 181507"/>
              <a:gd name="connsiteX4" fmla="*/ 962025 w 2212975"/>
              <a:gd name="connsiteY4" fmla="*/ 86257 h 181507"/>
              <a:gd name="connsiteX5" fmla="*/ 533400 w 2212975"/>
              <a:gd name="connsiteY5" fmla="*/ 3707 h 181507"/>
              <a:gd name="connsiteX6" fmla="*/ 222250 w 2212975"/>
              <a:gd name="connsiteY6" fmla="*/ 13232 h 181507"/>
              <a:gd name="connsiteX7" fmla="*/ 38100 w 2212975"/>
              <a:gd name="connsiteY7" fmla="*/ 19582 h 181507"/>
              <a:gd name="connsiteX8" fmla="*/ 0 w 2212975"/>
              <a:gd name="connsiteY8" fmla="*/ 25932 h 181507"/>
              <a:gd name="connsiteX0" fmla="*/ 2212975 w 2212975"/>
              <a:gd name="connsiteY0" fmla="*/ 183876 h 183876"/>
              <a:gd name="connsiteX1" fmla="*/ 1905000 w 2212975"/>
              <a:gd name="connsiteY1" fmla="*/ 180701 h 183876"/>
              <a:gd name="connsiteX2" fmla="*/ 1584325 w 2212975"/>
              <a:gd name="connsiteY2" fmla="*/ 168001 h 183876"/>
              <a:gd name="connsiteX3" fmla="*/ 1276350 w 2212975"/>
              <a:gd name="connsiteY3" fmla="*/ 139426 h 183876"/>
              <a:gd name="connsiteX4" fmla="*/ 962025 w 2212975"/>
              <a:gd name="connsiteY4" fmla="*/ 88626 h 183876"/>
              <a:gd name="connsiteX5" fmla="*/ 533400 w 2212975"/>
              <a:gd name="connsiteY5" fmla="*/ 6076 h 183876"/>
              <a:gd name="connsiteX6" fmla="*/ 393389 w 2212975"/>
              <a:gd name="connsiteY6" fmla="*/ 6190 h 183876"/>
              <a:gd name="connsiteX7" fmla="*/ 38100 w 2212975"/>
              <a:gd name="connsiteY7" fmla="*/ 21951 h 183876"/>
              <a:gd name="connsiteX8" fmla="*/ 0 w 2212975"/>
              <a:gd name="connsiteY8" fmla="*/ 28301 h 183876"/>
              <a:gd name="connsiteX0" fmla="*/ 2212975 w 2212975"/>
              <a:gd name="connsiteY0" fmla="*/ 183876 h 183876"/>
              <a:gd name="connsiteX1" fmla="*/ 1905000 w 2212975"/>
              <a:gd name="connsiteY1" fmla="*/ 180701 h 183876"/>
              <a:gd name="connsiteX2" fmla="*/ 1584325 w 2212975"/>
              <a:gd name="connsiteY2" fmla="*/ 168001 h 183876"/>
              <a:gd name="connsiteX3" fmla="*/ 1276350 w 2212975"/>
              <a:gd name="connsiteY3" fmla="*/ 139426 h 183876"/>
              <a:gd name="connsiteX4" fmla="*/ 962025 w 2212975"/>
              <a:gd name="connsiteY4" fmla="*/ 88626 h 183876"/>
              <a:gd name="connsiteX5" fmla="*/ 533400 w 2212975"/>
              <a:gd name="connsiteY5" fmla="*/ 6076 h 183876"/>
              <a:gd name="connsiteX6" fmla="*/ 393389 w 2212975"/>
              <a:gd name="connsiteY6" fmla="*/ 6190 h 183876"/>
              <a:gd name="connsiteX7" fmla="*/ 287680 w 2212975"/>
              <a:gd name="connsiteY7" fmla="*/ 3129 h 183876"/>
              <a:gd name="connsiteX8" fmla="*/ 0 w 2212975"/>
              <a:gd name="connsiteY8" fmla="*/ 28301 h 183876"/>
              <a:gd name="connsiteX0" fmla="*/ 1999050 w 1999050"/>
              <a:gd name="connsiteY0" fmla="*/ 183876 h 183876"/>
              <a:gd name="connsiteX1" fmla="*/ 1691075 w 1999050"/>
              <a:gd name="connsiteY1" fmla="*/ 180701 h 183876"/>
              <a:gd name="connsiteX2" fmla="*/ 1370400 w 1999050"/>
              <a:gd name="connsiteY2" fmla="*/ 168001 h 183876"/>
              <a:gd name="connsiteX3" fmla="*/ 1062425 w 1999050"/>
              <a:gd name="connsiteY3" fmla="*/ 139426 h 183876"/>
              <a:gd name="connsiteX4" fmla="*/ 748100 w 1999050"/>
              <a:gd name="connsiteY4" fmla="*/ 88626 h 183876"/>
              <a:gd name="connsiteX5" fmla="*/ 319475 w 1999050"/>
              <a:gd name="connsiteY5" fmla="*/ 6076 h 183876"/>
              <a:gd name="connsiteX6" fmla="*/ 179464 w 1999050"/>
              <a:gd name="connsiteY6" fmla="*/ 6190 h 183876"/>
              <a:gd name="connsiteX7" fmla="*/ 73755 w 1999050"/>
              <a:gd name="connsiteY7" fmla="*/ 3129 h 183876"/>
              <a:gd name="connsiteX8" fmla="*/ 0 w 1999050"/>
              <a:gd name="connsiteY8" fmla="*/ 4773 h 183876"/>
              <a:gd name="connsiteX0" fmla="*/ 3197151 w 3197151"/>
              <a:gd name="connsiteY0" fmla="*/ 183876 h 183876"/>
              <a:gd name="connsiteX1" fmla="*/ 2889176 w 3197151"/>
              <a:gd name="connsiteY1" fmla="*/ 180701 h 183876"/>
              <a:gd name="connsiteX2" fmla="*/ 2568501 w 3197151"/>
              <a:gd name="connsiteY2" fmla="*/ 168001 h 183876"/>
              <a:gd name="connsiteX3" fmla="*/ 2260526 w 3197151"/>
              <a:gd name="connsiteY3" fmla="*/ 139426 h 183876"/>
              <a:gd name="connsiteX4" fmla="*/ 1946201 w 3197151"/>
              <a:gd name="connsiteY4" fmla="*/ 88626 h 183876"/>
              <a:gd name="connsiteX5" fmla="*/ 1517576 w 3197151"/>
              <a:gd name="connsiteY5" fmla="*/ 6076 h 183876"/>
              <a:gd name="connsiteX6" fmla="*/ 1377565 w 3197151"/>
              <a:gd name="connsiteY6" fmla="*/ 6190 h 183876"/>
              <a:gd name="connsiteX7" fmla="*/ 1271856 w 3197151"/>
              <a:gd name="connsiteY7" fmla="*/ 3129 h 183876"/>
              <a:gd name="connsiteX8" fmla="*/ 0 w 3197151"/>
              <a:gd name="connsiteY8" fmla="*/ 124069 h 183876"/>
              <a:gd name="connsiteX0" fmla="*/ 3197151 w 3197151"/>
              <a:gd name="connsiteY0" fmla="*/ 183876 h 183876"/>
              <a:gd name="connsiteX1" fmla="*/ 2889176 w 3197151"/>
              <a:gd name="connsiteY1" fmla="*/ 180701 h 183876"/>
              <a:gd name="connsiteX2" fmla="*/ 2568501 w 3197151"/>
              <a:gd name="connsiteY2" fmla="*/ 168001 h 183876"/>
              <a:gd name="connsiteX3" fmla="*/ 2260526 w 3197151"/>
              <a:gd name="connsiteY3" fmla="*/ 139426 h 183876"/>
              <a:gd name="connsiteX4" fmla="*/ 1946201 w 3197151"/>
              <a:gd name="connsiteY4" fmla="*/ 88626 h 183876"/>
              <a:gd name="connsiteX5" fmla="*/ 1517576 w 3197151"/>
              <a:gd name="connsiteY5" fmla="*/ 6076 h 183876"/>
              <a:gd name="connsiteX6" fmla="*/ 1377565 w 3197151"/>
              <a:gd name="connsiteY6" fmla="*/ 6190 h 183876"/>
              <a:gd name="connsiteX7" fmla="*/ 487759 w 3197151"/>
              <a:gd name="connsiteY7" fmla="*/ 94355 h 183876"/>
              <a:gd name="connsiteX8" fmla="*/ 0 w 3197151"/>
              <a:gd name="connsiteY8" fmla="*/ 124069 h 183876"/>
              <a:gd name="connsiteX0" fmla="*/ 3197151 w 3197151"/>
              <a:gd name="connsiteY0" fmla="*/ 177963 h 177963"/>
              <a:gd name="connsiteX1" fmla="*/ 2889176 w 3197151"/>
              <a:gd name="connsiteY1" fmla="*/ 174788 h 177963"/>
              <a:gd name="connsiteX2" fmla="*/ 2568501 w 3197151"/>
              <a:gd name="connsiteY2" fmla="*/ 162088 h 177963"/>
              <a:gd name="connsiteX3" fmla="*/ 2260526 w 3197151"/>
              <a:gd name="connsiteY3" fmla="*/ 133513 h 177963"/>
              <a:gd name="connsiteX4" fmla="*/ 1946201 w 3197151"/>
              <a:gd name="connsiteY4" fmla="*/ 82713 h 177963"/>
              <a:gd name="connsiteX5" fmla="*/ 1517576 w 3197151"/>
              <a:gd name="connsiteY5" fmla="*/ 163 h 177963"/>
              <a:gd name="connsiteX6" fmla="*/ 894562 w 3197151"/>
              <a:gd name="connsiteY6" fmla="*/ 105538 h 177963"/>
              <a:gd name="connsiteX7" fmla="*/ 487759 w 3197151"/>
              <a:gd name="connsiteY7" fmla="*/ 88442 h 177963"/>
              <a:gd name="connsiteX8" fmla="*/ 0 w 3197151"/>
              <a:gd name="connsiteY8" fmla="*/ 118156 h 177963"/>
              <a:gd name="connsiteX0" fmla="*/ 3197151 w 3197151"/>
              <a:gd name="connsiteY0" fmla="*/ 143002 h 143002"/>
              <a:gd name="connsiteX1" fmla="*/ 2889176 w 3197151"/>
              <a:gd name="connsiteY1" fmla="*/ 139827 h 143002"/>
              <a:gd name="connsiteX2" fmla="*/ 2568501 w 3197151"/>
              <a:gd name="connsiteY2" fmla="*/ 127127 h 143002"/>
              <a:gd name="connsiteX3" fmla="*/ 2260526 w 3197151"/>
              <a:gd name="connsiteY3" fmla="*/ 98552 h 143002"/>
              <a:gd name="connsiteX4" fmla="*/ 1946201 w 3197151"/>
              <a:gd name="connsiteY4" fmla="*/ 47752 h 143002"/>
              <a:gd name="connsiteX5" fmla="*/ 1492486 w 3197151"/>
              <a:gd name="connsiteY5" fmla="*/ 289 h 143002"/>
              <a:gd name="connsiteX6" fmla="*/ 894562 w 3197151"/>
              <a:gd name="connsiteY6" fmla="*/ 70577 h 143002"/>
              <a:gd name="connsiteX7" fmla="*/ 487759 w 3197151"/>
              <a:gd name="connsiteY7" fmla="*/ 53481 h 143002"/>
              <a:gd name="connsiteX8" fmla="*/ 0 w 3197151"/>
              <a:gd name="connsiteY8" fmla="*/ 83195 h 143002"/>
              <a:gd name="connsiteX0" fmla="*/ 3197151 w 3197151"/>
              <a:gd name="connsiteY0" fmla="*/ 143030 h 143030"/>
              <a:gd name="connsiteX1" fmla="*/ 2889176 w 3197151"/>
              <a:gd name="connsiteY1" fmla="*/ 139855 h 143030"/>
              <a:gd name="connsiteX2" fmla="*/ 2568501 w 3197151"/>
              <a:gd name="connsiteY2" fmla="*/ 127155 h 143030"/>
              <a:gd name="connsiteX3" fmla="*/ 2254254 w 3197151"/>
              <a:gd name="connsiteY3" fmla="*/ 119634 h 143030"/>
              <a:gd name="connsiteX4" fmla="*/ 1946201 w 3197151"/>
              <a:gd name="connsiteY4" fmla="*/ 47780 h 143030"/>
              <a:gd name="connsiteX5" fmla="*/ 1492486 w 3197151"/>
              <a:gd name="connsiteY5" fmla="*/ 317 h 143030"/>
              <a:gd name="connsiteX6" fmla="*/ 894562 w 3197151"/>
              <a:gd name="connsiteY6" fmla="*/ 70605 h 143030"/>
              <a:gd name="connsiteX7" fmla="*/ 487759 w 3197151"/>
              <a:gd name="connsiteY7" fmla="*/ 53509 h 143030"/>
              <a:gd name="connsiteX8" fmla="*/ 0 w 3197151"/>
              <a:gd name="connsiteY8" fmla="*/ 83223 h 143030"/>
              <a:gd name="connsiteX0" fmla="*/ 3197151 w 3197151"/>
              <a:gd name="connsiteY0" fmla="*/ 143030 h 143030"/>
              <a:gd name="connsiteX1" fmla="*/ 2889176 w 3197151"/>
              <a:gd name="connsiteY1" fmla="*/ 139855 h 143030"/>
              <a:gd name="connsiteX2" fmla="*/ 2568501 w 3197151"/>
              <a:gd name="connsiteY2" fmla="*/ 141190 h 143030"/>
              <a:gd name="connsiteX3" fmla="*/ 2254254 w 3197151"/>
              <a:gd name="connsiteY3" fmla="*/ 119634 h 143030"/>
              <a:gd name="connsiteX4" fmla="*/ 1946201 w 3197151"/>
              <a:gd name="connsiteY4" fmla="*/ 47780 h 143030"/>
              <a:gd name="connsiteX5" fmla="*/ 1492486 w 3197151"/>
              <a:gd name="connsiteY5" fmla="*/ 317 h 143030"/>
              <a:gd name="connsiteX6" fmla="*/ 894562 w 3197151"/>
              <a:gd name="connsiteY6" fmla="*/ 70605 h 143030"/>
              <a:gd name="connsiteX7" fmla="*/ 487759 w 3197151"/>
              <a:gd name="connsiteY7" fmla="*/ 53509 h 143030"/>
              <a:gd name="connsiteX8" fmla="*/ 0 w 3197151"/>
              <a:gd name="connsiteY8" fmla="*/ 83223 h 143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7151" h="143030">
                <a:moveTo>
                  <a:pt x="3197151" y="143030"/>
                </a:moveTo>
                <a:lnTo>
                  <a:pt x="2889176" y="139855"/>
                </a:lnTo>
                <a:cubicBezTo>
                  <a:pt x="2784401" y="137209"/>
                  <a:pt x="2674321" y="144560"/>
                  <a:pt x="2568501" y="141190"/>
                </a:cubicBezTo>
                <a:cubicBezTo>
                  <a:pt x="2463752" y="134005"/>
                  <a:pt x="2357971" y="135202"/>
                  <a:pt x="2254254" y="119634"/>
                </a:cubicBezTo>
                <a:cubicBezTo>
                  <a:pt x="2150537" y="104066"/>
                  <a:pt x="2073162" y="67666"/>
                  <a:pt x="1946201" y="47780"/>
                </a:cubicBezTo>
                <a:cubicBezTo>
                  <a:pt x="1819240" y="27894"/>
                  <a:pt x="1667759" y="-3487"/>
                  <a:pt x="1492486" y="317"/>
                </a:cubicBezTo>
                <a:cubicBezTo>
                  <a:pt x="1317213" y="4121"/>
                  <a:pt x="894562" y="70605"/>
                  <a:pt x="894562" y="70605"/>
                </a:cubicBezTo>
                <a:lnTo>
                  <a:pt x="487759" y="53509"/>
                </a:lnTo>
                <a:lnTo>
                  <a:pt x="0" y="83223"/>
                </a:lnTo>
              </a:path>
            </a:pathLst>
          </a:custGeom>
          <a:noFill/>
          <a:ln w="5080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184" name="Group 183">
            <a:extLst>
              <a:ext uri="{FF2B5EF4-FFF2-40B4-BE49-F238E27FC236}">
                <a16:creationId xmlns:a16="http://schemas.microsoft.com/office/drawing/2014/main" id="{C8808422-2659-294B-791F-6753693919EE}"/>
              </a:ext>
            </a:extLst>
          </p:cNvPr>
          <p:cNvGrpSpPr>
            <a:grpSpLocks noChangeAspect="1"/>
          </p:cNvGrpSpPr>
          <p:nvPr/>
        </p:nvGrpSpPr>
        <p:grpSpPr>
          <a:xfrm rot="20781745">
            <a:off x="5653924" y="1558775"/>
            <a:ext cx="417422" cy="188097"/>
            <a:chOff x="1540438" y="1147023"/>
            <a:chExt cx="679986" cy="511807"/>
          </a:xfrm>
          <a:effectLst/>
        </p:grpSpPr>
        <p:grpSp>
          <p:nvGrpSpPr>
            <p:cNvPr id="185" name="Group 184">
              <a:extLst>
                <a:ext uri="{FF2B5EF4-FFF2-40B4-BE49-F238E27FC236}">
                  <a16:creationId xmlns:a16="http://schemas.microsoft.com/office/drawing/2014/main" id="{B0CA7409-51DD-8745-AE96-7D9CE6F864F1}"/>
                </a:ext>
              </a:extLst>
            </p:cNvPr>
            <p:cNvGrpSpPr/>
            <p:nvPr/>
          </p:nvGrpSpPr>
          <p:grpSpPr>
            <a:xfrm rot="1414823">
              <a:off x="1610822" y="1147023"/>
              <a:ext cx="609602" cy="180958"/>
              <a:chOff x="-762002" y="2486042"/>
              <a:chExt cx="609602" cy="180958"/>
            </a:xfrm>
          </p:grpSpPr>
          <p:cxnSp>
            <p:nvCxnSpPr>
              <p:cNvPr id="189" name="Straight Connector 188">
                <a:extLst>
                  <a:ext uri="{FF2B5EF4-FFF2-40B4-BE49-F238E27FC236}">
                    <a16:creationId xmlns:a16="http://schemas.microsoft.com/office/drawing/2014/main" id="{1FD7EE80-2CD7-1896-9E7B-2CF4812173F6}"/>
                  </a:ext>
                </a:extLst>
              </p:cNvPr>
              <p:cNvCxnSpPr/>
              <p:nvPr/>
            </p:nvCxnSpPr>
            <p:spPr>
              <a:xfrm flipV="1">
                <a:off x="-762000" y="2486042"/>
                <a:ext cx="609600" cy="18095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0" name="Straight Connector 189">
                <a:extLst>
                  <a:ext uri="{FF2B5EF4-FFF2-40B4-BE49-F238E27FC236}">
                    <a16:creationId xmlns:a16="http://schemas.microsoft.com/office/drawing/2014/main" id="{A5E4FB38-A5EC-3E11-1C8B-DC2A7E41DD24}"/>
                  </a:ext>
                </a:extLst>
              </p:cNvPr>
              <p:cNvCxnSpPr>
                <a:cxnSpLocks/>
              </p:cNvCxnSpPr>
              <p:nvPr/>
            </p:nvCxnSpPr>
            <p:spPr>
              <a:xfrm flipV="1">
                <a:off x="-762002" y="2514600"/>
                <a:ext cx="73152" cy="1524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86" name="Group 185">
              <a:extLst>
                <a:ext uri="{FF2B5EF4-FFF2-40B4-BE49-F238E27FC236}">
                  <a16:creationId xmlns:a16="http://schemas.microsoft.com/office/drawing/2014/main" id="{0BC25DE5-A58F-8C36-EE14-44B3B1C58539}"/>
                </a:ext>
              </a:extLst>
            </p:cNvPr>
            <p:cNvGrpSpPr/>
            <p:nvPr/>
          </p:nvGrpSpPr>
          <p:grpSpPr>
            <a:xfrm rot="12200306">
              <a:off x="1540438" y="1477872"/>
              <a:ext cx="609600" cy="180958"/>
              <a:chOff x="-762000" y="2486042"/>
              <a:chExt cx="609600" cy="180958"/>
            </a:xfrm>
          </p:grpSpPr>
          <p:cxnSp>
            <p:nvCxnSpPr>
              <p:cNvPr id="187" name="Straight Connector 186">
                <a:extLst>
                  <a:ext uri="{FF2B5EF4-FFF2-40B4-BE49-F238E27FC236}">
                    <a16:creationId xmlns:a16="http://schemas.microsoft.com/office/drawing/2014/main" id="{885C987B-D210-D960-8DF8-28A7B7E92F1D}"/>
                  </a:ext>
                </a:extLst>
              </p:cNvPr>
              <p:cNvCxnSpPr/>
              <p:nvPr/>
            </p:nvCxnSpPr>
            <p:spPr>
              <a:xfrm flipV="1">
                <a:off x="-762000" y="2486042"/>
                <a:ext cx="609600" cy="18095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8" name="Straight Connector 187">
                <a:extLst>
                  <a:ext uri="{FF2B5EF4-FFF2-40B4-BE49-F238E27FC236}">
                    <a16:creationId xmlns:a16="http://schemas.microsoft.com/office/drawing/2014/main" id="{9DEDC1F3-DC7D-B9DE-5D1B-F14578265BC1}"/>
                  </a:ext>
                </a:extLst>
              </p:cNvPr>
              <p:cNvCxnSpPr>
                <a:cxnSpLocks/>
              </p:cNvCxnSpPr>
              <p:nvPr/>
            </p:nvCxnSpPr>
            <p:spPr>
              <a:xfrm flipV="1">
                <a:off x="-762000" y="2514600"/>
                <a:ext cx="76200" cy="1524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128" name="AutoShape 19">
            <a:extLst>
              <a:ext uri="{FF2B5EF4-FFF2-40B4-BE49-F238E27FC236}">
                <a16:creationId xmlns:a16="http://schemas.microsoft.com/office/drawing/2014/main" id="{8C4044D7-9E63-B97A-8A62-4E66AE6F9E86}"/>
              </a:ext>
            </a:extLst>
          </p:cNvPr>
          <p:cNvSpPr>
            <a:spLocks noChangeArrowheads="1"/>
          </p:cNvSpPr>
          <p:nvPr/>
        </p:nvSpPr>
        <p:spPr bwMode="auto">
          <a:xfrm>
            <a:off x="3381375" y="1952625"/>
            <a:ext cx="261936" cy="261936"/>
          </a:xfrm>
          <a:prstGeom prst="star5">
            <a:avLst/>
          </a:prstGeom>
          <a:solidFill>
            <a:srgbClr val="FF0000"/>
          </a:solidFill>
          <a:ln w="9525">
            <a:solidFill>
              <a:srgbClr val="FFFFFF"/>
            </a:solidFill>
            <a:miter lim="800000"/>
            <a:headEnd/>
            <a:tailEnd/>
          </a:ln>
        </p:spPr>
        <p:txBody>
          <a:bodyPr/>
          <a:lstStyle/>
          <a:p>
            <a:pPr eaLnBrk="1" hangingPunct="1">
              <a:defRPr/>
            </a:pPr>
            <a:endParaRPr lang="en-US">
              <a:latin typeface="Arial" charset="0"/>
              <a:ea typeface="ＭＳ Ｐゴシック" pitchFamily="34" charset="-128"/>
            </a:endParaRPr>
          </a:p>
        </p:txBody>
      </p:sp>
      <p:sp>
        <p:nvSpPr>
          <p:cNvPr id="5" name="Left Arrow 4">
            <a:extLst>
              <a:ext uri="{FF2B5EF4-FFF2-40B4-BE49-F238E27FC236}">
                <a16:creationId xmlns:a16="http://schemas.microsoft.com/office/drawing/2014/main" id="{4ED25365-9DFB-EA4A-A0FB-4C771DF762A7}"/>
              </a:ext>
            </a:extLst>
          </p:cNvPr>
          <p:cNvSpPr/>
          <p:nvPr/>
        </p:nvSpPr>
        <p:spPr>
          <a:xfrm rot="10216073">
            <a:off x="2960468" y="2870794"/>
            <a:ext cx="746649" cy="364647"/>
          </a:xfrm>
          <a:prstGeom prst="left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3F975993-FEEE-2B7D-67E3-058E3824029E}"/>
              </a:ext>
            </a:extLst>
          </p:cNvPr>
          <p:cNvSpPr txBox="1"/>
          <p:nvPr/>
        </p:nvSpPr>
        <p:spPr>
          <a:xfrm rot="21023799">
            <a:off x="2912638" y="2928951"/>
            <a:ext cx="769763" cy="261610"/>
          </a:xfrm>
          <a:prstGeom prst="rect">
            <a:avLst/>
          </a:prstGeom>
          <a:noFill/>
        </p:spPr>
        <p:txBody>
          <a:bodyPr wrap="none" rtlCol="0">
            <a:spAutoFit/>
          </a:bodyPr>
          <a:lstStyle/>
          <a:p>
            <a:r>
              <a:rPr lang="en-US" sz="1100"/>
              <a:t>78 mm/</a:t>
            </a:r>
            <a:r>
              <a:rPr lang="en-US" sz="1100" err="1"/>
              <a:t>yr</a:t>
            </a:r>
            <a:endParaRPr lang="en-US" sz="1100"/>
          </a:p>
        </p:txBody>
      </p:sp>
      <p:sp>
        <p:nvSpPr>
          <p:cNvPr id="7" name="Rectangle 6">
            <a:extLst>
              <a:ext uri="{FF2B5EF4-FFF2-40B4-BE49-F238E27FC236}">
                <a16:creationId xmlns:a16="http://schemas.microsoft.com/office/drawing/2014/main" id="{41406C8A-0CFE-6C5B-3252-206F11F5A171}"/>
              </a:ext>
            </a:extLst>
          </p:cNvPr>
          <p:cNvSpPr/>
          <p:nvPr/>
        </p:nvSpPr>
        <p:spPr>
          <a:xfrm>
            <a:off x="2822377" y="1659540"/>
            <a:ext cx="1749623" cy="1532008"/>
          </a:xfrm>
          <a:prstGeom prst="rect">
            <a:avLst/>
          </a:prstGeom>
          <a:noFill/>
          <a:ln>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descr="A picture containing candelabrum, fan, grate&#10;&#10;Description automatically generated">
            <a:extLst>
              <a:ext uri="{FF2B5EF4-FFF2-40B4-BE49-F238E27FC236}">
                <a16:creationId xmlns:a16="http://schemas.microsoft.com/office/drawing/2014/main" id="{9209FD6A-3427-395E-E0DE-A0663C9F575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4" name="Rectangle 3">
            <a:extLst>
              <a:ext uri="{FF2B5EF4-FFF2-40B4-BE49-F238E27FC236}">
                <a16:creationId xmlns:a16="http://schemas.microsoft.com/office/drawing/2014/main" id="{1FDC75E5-D11B-E122-7EC7-71E8C9CB9468}"/>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grpSp>
        <p:nvGrpSpPr>
          <p:cNvPr id="304" name="Group 303">
            <a:extLst>
              <a:ext uri="{FF2B5EF4-FFF2-40B4-BE49-F238E27FC236}">
                <a16:creationId xmlns:a16="http://schemas.microsoft.com/office/drawing/2014/main" id="{479DB9A1-93F9-8B0B-631D-A010F6BA8D73}"/>
              </a:ext>
            </a:extLst>
          </p:cNvPr>
          <p:cNvGrpSpPr/>
          <p:nvPr/>
        </p:nvGrpSpPr>
        <p:grpSpPr>
          <a:xfrm>
            <a:off x="572055" y="1626804"/>
            <a:ext cx="1768832" cy="1348598"/>
            <a:chOff x="1225569" y="2124797"/>
            <a:chExt cx="1848157" cy="1409077"/>
          </a:xfrm>
        </p:grpSpPr>
        <p:sp>
          <p:nvSpPr>
            <p:cNvPr id="305" name="TextBox 304">
              <a:extLst>
                <a:ext uri="{FF2B5EF4-FFF2-40B4-BE49-F238E27FC236}">
                  <a16:creationId xmlns:a16="http://schemas.microsoft.com/office/drawing/2014/main" id="{0091C186-3AED-3517-8F92-512485581C8A}"/>
                </a:ext>
              </a:extLst>
            </p:cNvPr>
            <p:cNvSpPr txBox="1"/>
            <p:nvPr/>
          </p:nvSpPr>
          <p:spPr>
            <a:xfrm flipH="1">
              <a:off x="1518167" y="2124797"/>
              <a:ext cx="243652" cy="250315"/>
            </a:xfrm>
            <a:prstGeom prst="rect">
              <a:avLst/>
            </a:prstGeom>
            <a:noFill/>
          </p:spPr>
          <p:txBody>
            <a:bodyPr wrap="none" rtlCol="0">
              <a:spAutoFit/>
            </a:bodyPr>
            <a:lstStyle/>
            <a:p>
              <a:r>
                <a:rPr lang="en-US" sz="1200"/>
                <a:t>0</a:t>
              </a:r>
            </a:p>
          </p:txBody>
        </p:sp>
        <p:sp>
          <p:nvSpPr>
            <p:cNvPr id="306" name="TextBox 305">
              <a:extLst>
                <a:ext uri="{FF2B5EF4-FFF2-40B4-BE49-F238E27FC236}">
                  <a16:creationId xmlns:a16="http://schemas.microsoft.com/office/drawing/2014/main" id="{DF626CB9-D99F-44BE-72B6-8D4AC6C103E7}"/>
                </a:ext>
              </a:extLst>
            </p:cNvPr>
            <p:cNvSpPr txBox="1"/>
            <p:nvPr/>
          </p:nvSpPr>
          <p:spPr>
            <a:xfrm flipH="1">
              <a:off x="1385275" y="2476524"/>
              <a:ext cx="397201" cy="250315"/>
            </a:xfrm>
            <a:prstGeom prst="rect">
              <a:avLst/>
            </a:prstGeom>
            <a:noFill/>
          </p:spPr>
          <p:txBody>
            <a:bodyPr wrap="none" rtlCol="0">
              <a:spAutoFit/>
            </a:bodyPr>
            <a:lstStyle/>
            <a:p>
              <a:r>
                <a:rPr lang="en-US" sz="1200"/>
                <a:t>100</a:t>
              </a:r>
            </a:p>
          </p:txBody>
        </p:sp>
        <p:sp>
          <p:nvSpPr>
            <p:cNvPr id="307" name="TextBox 306">
              <a:extLst>
                <a:ext uri="{FF2B5EF4-FFF2-40B4-BE49-F238E27FC236}">
                  <a16:creationId xmlns:a16="http://schemas.microsoft.com/office/drawing/2014/main" id="{F29B166A-BE9F-D0E2-9043-7AFF0F6BA35E}"/>
                </a:ext>
              </a:extLst>
            </p:cNvPr>
            <p:cNvSpPr txBox="1"/>
            <p:nvPr/>
          </p:nvSpPr>
          <p:spPr>
            <a:xfrm flipH="1">
              <a:off x="1371600" y="2828250"/>
              <a:ext cx="397201" cy="250315"/>
            </a:xfrm>
            <a:prstGeom prst="rect">
              <a:avLst/>
            </a:prstGeom>
            <a:noFill/>
          </p:spPr>
          <p:txBody>
            <a:bodyPr wrap="none" rtlCol="0">
              <a:spAutoFit/>
            </a:bodyPr>
            <a:lstStyle/>
            <a:p>
              <a:r>
                <a:rPr lang="en-US" sz="1200"/>
                <a:t>200</a:t>
              </a:r>
            </a:p>
          </p:txBody>
        </p:sp>
        <p:sp>
          <p:nvSpPr>
            <p:cNvPr id="308" name="TextBox 307">
              <a:extLst>
                <a:ext uri="{FF2B5EF4-FFF2-40B4-BE49-F238E27FC236}">
                  <a16:creationId xmlns:a16="http://schemas.microsoft.com/office/drawing/2014/main" id="{F6DA1CDF-00B1-8D3B-EE46-966451E96583}"/>
                </a:ext>
              </a:extLst>
            </p:cNvPr>
            <p:cNvSpPr txBox="1"/>
            <p:nvPr/>
          </p:nvSpPr>
          <p:spPr>
            <a:xfrm flipH="1">
              <a:off x="1371600" y="3175842"/>
              <a:ext cx="397201" cy="250315"/>
            </a:xfrm>
            <a:prstGeom prst="rect">
              <a:avLst/>
            </a:prstGeom>
            <a:noFill/>
          </p:spPr>
          <p:txBody>
            <a:bodyPr wrap="none" rtlCol="0">
              <a:spAutoFit/>
            </a:bodyPr>
            <a:lstStyle/>
            <a:p>
              <a:r>
                <a:rPr lang="en-US" sz="1200"/>
                <a:t>300</a:t>
              </a:r>
            </a:p>
          </p:txBody>
        </p:sp>
        <p:sp>
          <p:nvSpPr>
            <p:cNvPr id="309" name="TextBox 308">
              <a:extLst>
                <a:ext uri="{FF2B5EF4-FFF2-40B4-BE49-F238E27FC236}">
                  <a16:creationId xmlns:a16="http://schemas.microsoft.com/office/drawing/2014/main" id="{E6D29C77-09AE-881B-638F-AEF21D130E76}"/>
                </a:ext>
              </a:extLst>
            </p:cNvPr>
            <p:cNvSpPr txBox="1"/>
            <p:nvPr/>
          </p:nvSpPr>
          <p:spPr>
            <a:xfrm rot="16200000" flipH="1">
              <a:off x="923975" y="2639447"/>
              <a:ext cx="853503" cy="250315"/>
            </a:xfrm>
            <a:prstGeom prst="rect">
              <a:avLst/>
            </a:prstGeom>
            <a:noFill/>
          </p:spPr>
          <p:txBody>
            <a:bodyPr wrap="none" rtlCol="0">
              <a:spAutoFit/>
            </a:bodyPr>
            <a:lstStyle/>
            <a:p>
              <a:r>
                <a:rPr lang="en-US" sz="1200"/>
                <a:t>Depth (km)</a:t>
              </a:r>
            </a:p>
          </p:txBody>
        </p:sp>
        <p:sp>
          <p:nvSpPr>
            <p:cNvPr id="310" name="Rectangle 309">
              <a:extLst>
                <a:ext uri="{FF2B5EF4-FFF2-40B4-BE49-F238E27FC236}">
                  <a16:creationId xmlns:a16="http://schemas.microsoft.com/office/drawing/2014/main" id="{EAFB358A-81E0-587F-A8F4-8A0A876EFEF9}"/>
                </a:ext>
              </a:extLst>
            </p:cNvPr>
            <p:cNvSpPr/>
            <p:nvPr/>
          </p:nvSpPr>
          <p:spPr>
            <a:xfrm flipH="1">
              <a:off x="1817793" y="2243741"/>
              <a:ext cx="1232618" cy="51751"/>
            </a:xfrm>
            <a:prstGeom prst="rect">
              <a:avLst/>
            </a:prstGeom>
            <a:solidFill>
              <a:schemeClr val="accent1">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311" name="Group 310">
              <a:extLst>
                <a:ext uri="{FF2B5EF4-FFF2-40B4-BE49-F238E27FC236}">
                  <a16:creationId xmlns:a16="http://schemas.microsoft.com/office/drawing/2014/main" id="{44B016DA-2321-6BF4-9245-F813D19B6DAB}"/>
                </a:ext>
              </a:extLst>
            </p:cNvPr>
            <p:cNvGrpSpPr/>
            <p:nvPr/>
          </p:nvGrpSpPr>
          <p:grpSpPr>
            <a:xfrm flipH="1">
              <a:off x="1996906" y="2256561"/>
              <a:ext cx="1057182" cy="88962"/>
              <a:chOff x="901833" y="1127125"/>
              <a:chExt cx="4568998" cy="205070"/>
            </a:xfrm>
            <a:solidFill>
              <a:srgbClr val="A07B57"/>
            </a:solidFill>
            <a:effectLst/>
          </p:grpSpPr>
          <p:sp>
            <p:nvSpPr>
              <p:cNvPr id="328" name="Rectangle 327">
                <a:extLst>
                  <a:ext uri="{FF2B5EF4-FFF2-40B4-BE49-F238E27FC236}">
                    <a16:creationId xmlns:a16="http://schemas.microsoft.com/office/drawing/2014/main" id="{1301095F-0430-E6BA-8945-F28DF6DF3929}"/>
                  </a:ext>
                </a:extLst>
              </p:cNvPr>
              <p:cNvSpPr/>
              <p:nvPr/>
            </p:nvSpPr>
            <p:spPr>
              <a:xfrm>
                <a:off x="901833" y="1128228"/>
                <a:ext cx="4075115" cy="186283"/>
              </a:xfrm>
              <a:prstGeom prst="rect">
                <a:avLst/>
              </a:prstGeom>
              <a:grpFill/>
              <a:ln w="19050">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9" name="Freeform 328">
                <a:extLst>
                  <a:ext uri="{FF2B5EF4-FFF2-40B4-BE49-F238E27FC236}">
                    <a16:creationId xmlns:a16="http://schemas.microsoft.com/office/drawing/2014/main" id="{2382DD20-E466-3DE5-B473-3F0513410311}"/>
                  </a:ext>
                </a:extLst>
              </p:cNvPr>
              <p:cNvSpPr/>
              <p:nvPr/>
            </p:nvSpPr>
            <p:spPr>
              <a:xfrm>
                <a:off x="4768661" y="1127125"/>
                <a:ext cx="702170" cy="205070"/>
              </a:xfrm>
              <a:custGeom>
                <a:avLst/>
                <a:gdLst>
                  <a:gd name="connsiteX0" fmla="*/ 149414 w 702170"/>
                  <a:gd name="connsiteY0" fmla="*/ 0 h 205070"/>
                  <a:gd name="connsiteX1" fmla="*/ 320864 w 702170"/>
                  <a:gd name="connsiteY1" fmla="*/ 6350 h 205070"/>
                  <a:gd name="connsiteX2" fmla="*/ 409764 w 702170"/>
                  <a:gd name="connsiteY2" fmla="*/ 12700 h 205070"/>
                  <a:gd name="connsiteX3" fmla="*/ 514539 w 702170"/>
                  <a:gd name="connsiteY3" fmla="*/ 19050 h 205070"/>
                  <a:gd name="connsiteX4" fmla="*/ 593914 w 702170"/>
                  <a:gd name="connsiteY4" fmla="*/ 22225 h 205070"/>
                  <a:gd name="connsiteX5" fmla="*/ 701864 w 702170"/>
                  <a:gd name="connsiteY5" fmla="*/ 41275 h 205070"/>
                  <a:gd name="connsiteX6" fmla="*/ 619314 w 702170"/>
                  <a:gd name="connsiteY6" fmla="*/ 114300 h 205070"/>
                  <a:gd name="connsiteX7" fmla="*/ 422464 w 702170"/>
                  <a:gd name="connsiteY7" fmla="*/ 130175 h 205070"/>
                  <a:gd name="connsiteX8" fmla="*/ 282764 w 702170"/>
                  <a:gd name="connsiteY8" fmla="*/ 174625 h 205070"/>
                  <a:gd name="connsiteX9" fmla="*/ 171639 w 702170"/>
                  <a:gd name="connsiteY9" fmla="*/ 196850 h 205070"/>
                  <a:gd name="connsiteX10" fmla="*/ 189 w 702170"/>
                  <a:gd name="connsiteY10" fmla="*/ 187325 h 205070"/>
                  <a:gd name="connsiteX11" fmla="*/ 206564 w 702170"/>
                  <a:gd name="connsiteY11" fmla="*/ 6350 h 205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02170" h="205070">
                    <a:moveTo>
                      <a:pt x="149414" y="0"/>
                    </a:moveTo>
                    <a:lnTo>
                      <a:pt x="320864" y="6350"/>
                    </a:lnTo>
                    <a:cubicBezTo>
                      <a:pt x="364256" y="8467"/>
                      <a:pt x="409764" y="12700"/>
                      <a:pt x="409764" y="12700"/>
                    </a:cubicBezTo>
                    <a:lnTo>
                      <a:pt x="514539" y="19050"/>
                    </a:lnTo>
                    <a:cubicBezTo>
                      <a:pt x="545231" y="20638"/>
                      <a:pt x="562693" y="18521"/>
                      <a:pt x="593914" y="22225"/>
                    </a:cubicBezTo>
                    <a:cubicBezTo>
                      <a:pt x="625135" y="25929"/>
                      <a:pt x="697631" y="25929"/>
                      <a:pt x="701864" y="41275"/>
                    </a:cubicBezTo>
                    <a:cubicBezTo>
                      <a:pt x="706097" y="56621"/>
                      <a:pt x="665881" y="99483"/>
                      <a:pt x="619314" y="114300"/>
                    </a:cubicBezTo>
                    <a:cubicBezTo>
                      <a:pt x="572747" y="129117"/>
                      <a:pt x="478556" y="120121"/>
                      <a:pt x="422464" y="130175"/>
                    </a:cubicBezTo>
                    <a:cubicBezTo>
                      <a:pt x="366372" y="140229"/>
                      <a:pt x="324568" y="163513"/>
                      <a:pt x="282764" y="174625"/>
                    </a:cubicBezTo>
                    <a:cubicBezTo>
                      <a:pt x="240960" y="185737"/>
                      <a:pt x="218735" y="194733"/>
                      <a:pt x="171639" y="196850"/>
                    </a:cubicBezTo>
                    <a:cubicBezTo>
                      <a:pt x="124543" y="198967"/>
                      <a:pt x="-5632" y="219075"/>
                      <a:pt x="189" y="187325"/>
                    </a:cubicBezTo>
                    <a:cubicBezTo>
                      <a:pt x="6010" y="155575"/>
                      <a:pt x="106287" y="80962"/>
                      <a:pt x="206564" y="6350"/>
                    </a:cubicBezTo>
                  </a:path>
                </a:pathLst>
              </a:custGeom>
              <a:grpFill/>
              <a:ln w="1905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312" name="Freeform 311">
              <a:extLst>
                <a:ext uri="{FF2B5EF4-FFF2-40B4-BE49-F238E27FC236}">
                  <a16:creationId xmlns:a16="http://schemas.microsoft.com/office/drawing/2014/main" id="{78A1FB6A-B954-7614-4333-E22448FF4B72}"/>
                </a:ext>
              </a:extLst>
            </p:cNvPr>
            <p:cNvSpPr/>
            <p:nvPr/>
          </p:nvSpPr>
          <p:spPr>
            <a:xfrm flipH="1">
              <a:off x="2013140" y="2256083"/>
              <a:ext cx="1037271" cy="44046"/>
            </a:xfrm>
            <a:custGeom>
              <a:avLst/>
              <a:gdLst>
                <a:gd name="connsiteX0" fmla="*/ 0 w 4655259"/>
                <a:gd name="connsiteY0" fmla="*/ 0 h 42530"/>
                <a:gd name="connsiteX1" fmla="*/ 4048878 w 4655259"/>
                <a:gd name="connsiteY1" fmla="*/ 0 h 42530"/>
                <a:gd name="connsiteX2" fmla="*/ 4563494 w 4655259"/>
                <a:gd name="connsiteY2" fmla="*/ 42530 h 42530"/>
                <a:gd name="connsiteX0" fmla="*/ 0 w 4563494"/>
                <a:gd name="connsiteY0" fmla="*/ 0 h 42530"/>
                <a:gd name="connsiteX1" fmla="*/ 4048878 w 4563494"/>
                <a:gd name="connsiteY1" fmla="*/ 0 h 42530"/>
                <a:gd name="connsiteX2" fmla="*/ 4563494 w 4563494"/>
                <a:gd name="connsiteY2" fmla="*/ 42530 h 42530"/>
                <a:gd name="connsiteX0" fmla="*/ 0 w 4612389"/>
                <a:gd name="connsiteY0" fmla="*/ 0 h 42530"/>
                <a:gd name="connsiteX1" fmla="*/ 4048878 w 4612389"/>
                <a:gd name="connsiteY1" fmla="*/ 0 h 42530"/>
                <a:gd name="connsiteX2" fmla="*/ 4563494 w 4612389"/>
                <a:gd name="connsiteY2" fmla="*/ 42530 h 42530"/>
                <a:gd name="connsiteX0" fmla="*/ 0 w 4597588"/>
                <a:gd name="connsiteY0" fmla="*/ 0 h 43466"/>
                <a:gd name="connsiteX1" fmla="*/ 4048878 w 4597588"/>
                <a:gd name="connsiteY1" fmla="*/ 0 h 43466"/>
                <a:gd name="connsiteX2" fmla="*/ 4563494 w 4597588"/>
                <a:gd name="connsiteY2" fmla="*/ 42530 h 43466"/>
                <a:gd name="connsiteX0" fmla="*/ 0 w 4579422"/>
                <a:gd name="connsiteY0" fmla="*/ 0 h 68546"/>
                <a:gd name="connsiteX1" fmla="*/ 4048878 w 4579422"/>
                <a:gd name="connsiteY1" fmla="*/ 0 h 68546"/>
                <a:gd name="connsiteX2" fmla="*/ 4534919 w 4579422"/>
                <a:gd name="connsiteY2" fmla="*/ 67930 h 68546"/>
              </a:gdLst>
              <a:ahLst/>
              <a:cxnLst>
                <a:cxn ang="0">
                  <a:pos x="connsiteX0" y="connsiteY0"/>
                </a:cxn>
                <a:cxn ang="0">
                  <a:pos x="connsiteX1" y="connsiteY1"/>
                </a:cxn>
                <a:cxn ang="0">
                  <a:pos x="connsiteX2" y="connsiteY2"/>
                </a:cxn>
              </a:cxnLst>
              <a:rect l="l" t="t" r="r" b="b"/>
              <a:pathLst>
                <a:path w="4579422" h="68546">
                  <a:moveTo>
                    <a:pt x="0" y="0"/>
                  </a:moveTo>
                  <a:lnTo>
                    <a:pt x="4048878" y="0"/>
                  </a:lnTo>
                  <a:cubicBezTo>
                    <a:pt x="4809460" y="7088"/>
                    <a:pt x="4526058" y="75727"/>
                    <a:pt x="4534919" y="67930"/>
                  </a:cubicBezTo>
                </a:path>
              </a:pathLst>
            </a:custGeom>
            <a:noFill/>
            <a:ln w="190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3" name="Rectangle 312">
              <a:extLst>
                <a:ext uri="{FF2B5EF4-FFF2-40B4-BE49-F238E27FC236}">
                  <a16:creationId xmlns:a16="http://schemas.microsoft.com/office/drawing/2014/main" id="{BBEC0128-2202-A624-5538-011651EDA20A}"/>
                </a:ext>
              </a:extLst>
            </p:cNvPr>
            <p:cNvSpPr/>
            <p:nvPr/>
          </p:nvSpPr>
          <p:spPr>
            <a:xfrm flipH="1">
              <a:off x="2063365" y="2294309"/>
              <a:ext cx="1010361" cy="352852"/>
            </a:xfrm>
            <a:prstGeom prst="rect">
              <a:avLst/>
            </a:prstGeom>
            <a:solidFill>
              <a:srgbClr val="81837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4" name="Rectangle 313">
              <a:extLst>
                <a:ext uri="{FF2B5EF4-FFF2-40B4-BE49-F238E27FC236}">
                  <a16:creationId xmlns:a16="http://schemas.microsoft.com/office/drawing/2014/main" id="{61759375-21EF-E1FB-0005-CAF30E06C5E2}"/>
                </a:ext>
              </a:extLst>
            </p:cNvPr>
            <p:cNvSpPr/>
            <p:nvPr/>
          </p:nvSpPr>
          <p:spPr>
            <a:xfrm flipH="1">
              <a:off x="1861997" y="2628761"/>
              <a:ext cx="1203717" cy="797219"/>
            </a:xfrm>
            <a:prstGeom prst="rect">
              <a:avLst/>
            </a:prstGeom>
            <a:solidFill>
              <a:srgbClr val="A05A3E"/>
            </a:solidFill>
            <a:ln w="190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5" name="Freeform 314">
              <a:extLst>
                <a:ext uri="{FF2B5EF4-FFF2-40B4-BE49-F238E27FC236}">
                  <a16:creationId xmlns:a16="http://schemas.microsoft.com/office/drawing/2014/main" id="{CD9EDCAA-9559-D8FA-EEC4-DB61CC0615EC}"/>
                </a:ext>
              </a:extLst>
            </p:cNvPr>
            <p:cNvSpPr/>
            <p:nvPr/>
          </p:nvSpPr>
          <p:spPr>
            <a:xfrm flipH="1">
              <a:off x="1816838" y="2260189"/>
              <a:ext cx="999735" cy="1165792"/>
            </a:xfrm>
            <a:custGeom>
              <a:avLst/>
              <a:gdLst>
                <a:gd name="connsiteX0" fmla="*/ 5078476 w 5120742"/>
                <a:gd name="connsiteY0" fmla="*/ 9935 h 4562594"/>
                <a:gd name="connsiteX1" fmla="*/ 4695855 w 5120742"/>
                <a:gd name="connsiteY1" fmla="*/ 35875 h 4562594"/>
                <a:gd name="connsiteX2" fmla="*/ 4391055 w 5120742"/>
                <a:gd name="connsiteY2" fmla="*/ 81271 h 4562594"/>
                <a:gd name="connsiteX3" fmla="*/ 3956553 w 5120742"/>
                <a:gd name="connsiteY3" fmla="*/ 198003 h 4562594"/>
                <a:gd name="connsiteX4" fmla="*/ 3690663 w 5120742"/>
                <a:gd name="connsiteY4" fmla="*/ 314735 h 4562594"/>
                <a:gd name="connsiteX5" fmla="*/ 3405319 w 5120742"/>
                <a:gd name="connsiteY5" fmla="*/ 483347 h 4562594"/>
                <a:gd name="connsiteX6" fmla="*/ 3132944 w 5120742"/>
                <a:gd name="connsiteY6" fmla="*/ 749237 h 4562594"/>
                <a:gd name="connsiteX7" fmla="*/ 2854085 w 5120742"/>
                <a:gd name="connsiteY7" fmla="*/ 1073492 h 4562594"/>
                <a:gd name="connsiteX8" fmla="*/ 2523344 w 5120742"/>
                <a:gd name="connsiteY8" fmla="*/ 1495024 h 4562594"/>
                <a:gd name="connsiteX9" fmla="*/ 1946170 w 5120742"/>
                <a:gd name="connsiteY9" fmla="*/ 2240811 h 4562594"/>
                <a:gd name="connsiteX10" fmla="*/ 1589489 w 5120742"/>
                <a:gd name="connsiteY10" fmla="*/ 2772590 h 4562594"/>
                <a:gd name="connsiteX11" fmla="*/ 1239293 w 5120742"/>
                <a:gd name="connsiteY11" fmla="*/ 3278428 h 4562594"/>
                <a:gd name="connsiteX12" fmla="*/ 791821 w 5120742"/>
                <a:gd name="connsiteY12" fmla="*/ 3719416 h 4562594"/>
                <a:gd name="connsiteX13" fmla="*/ 519446 w 5120742"/>
                <a:gd name="connsiteY13" fmla="*/ 3952879 h 4562594"/>
                <a:gd name="connsiteX14" fmla="*/ 214646 w 5120742"/>
                <a:gd name="connsiteY14" fmla="*/ 4199313 h 4562594"/>
                <a:gd name="connsiteX15" fmla="*/ 71974 w 5120742"/>
                <a:gd name="connsiteY15" fmla="*/ 4290105 h 4562594"/>
                <a:gd name="connsiteX16" fmla="*/ 65489 w 5120742"/>
                <a:gd name="connsiteY16" fmla="*/ 4555994 h 4562594"/>
                <a:gd name="connsiteX17" fmla="*/ 902068 w 5120742"/>
                <a:gd name="connsiteY17" fmla="*/ 3985305 h 4562594"/>
                <a:gd name="connsiteX18" fmla="*/ 1758102 w 5120742"/>
                <a:gd name="connsiteY18" fmla="*/ 3044965 h 4562594"/>
                <a:gd name="connsiteX19" fmla="*/ 2205574 w 5120742"/>
                <a:gd name="connsiteY19" fmla="*/ 2357543 h 4562594"/>
                <a:gd name="connsiteX20" fmla="*/ 2769778 w 5120742"/>
                <a:gd name="connsiteY20" fmla="*/ 1611756 h 4562594"/>
                <a:gd name="connsiteX21" fmla="*/ 3158885 w 5120742"/>
                <a:gd name="connsiteY21" fmla="*/ 1138343 h 4562594"/>
                <a:gd name="connsiteX22" fmla="*/ 3729574 w 5120742"/>
                <a:gd name="connsiteY22" fmla="*/ 684386 h 4562594"/>
                <a:gd name="connsiteX23" fmla="*/ 4157591 w 5120742"/>
                <a:gd name="connsiteY23" fmla="*/ 392556 h 4562594"/>
                <a:gd name="connsiteX24" fmla="*/ 4533727 w 5120742"/>
                <a:gd name="connsiteY24" fmla="*/ 249884 h 4562594"/>
                <a:gd name="connsiteX25" fmla="*/ 4903378 w 5120742"/>
                <a:gd name="connsiteY25" fmla="*/ 217458 h 4562594"/>
                <a:gd name="connsiteX26" fmla="*/ 5091446 w 5120742"/>
                <a:gd name="connsiteY26" fmla="*/ 210973 h 4562594"/>
                <a:gd name="connsiteX27" fmla="*/ 5078476 w 5120742"/>
                <a:gd name="connsiteY27" fmla="*/ 9935 h 4562594"/>
                <a:gd name="connsiteX0" fmla="*/ 5078476 w 5102960"/>
                <a:gd name="connsiteY0" fmla="*/ 2283 h 4554942"/>
                <a:gd name="connsiteX1" fmla="*/ 4695855 w 5102960"/>
                <a:gd name="connsiteY1" fmla="*/ 28223 h 4554942"/>
                <a:gd name="connsiteX2" fmla="*/ 4391055 w 5102960"/>
                <a:gd name="connsiteY2" fmla="*/ 73619 h 4554942"/>
                <a:gd name="connsiteX3" fmla="*/ 3956553 w 5102960"/>
                <a:gd name="connsiteY3" fmla="*/ 190351 h 4554942"/>
                <a:gd name="connsiteX4" fmla="*/ 3690663 w 5102960"/>
                <a:gd name="connsiteY4" fmla="*/ 307083 h 4554942"/>
                <a:gd name="connsiteX5" fmla="*/ 3405319 w 5102960"/>
                <a:gd name="connsiteY5" fmla="*/ 475695 h 4554942"/>
                <a:gd name="connsiteX6" fmla="*/ 3132944 w 5102960"/>
                <a:gd name="connsiteY6" fmla="*/ 741585 h 4554942"/>
                <a:gd name="connsiteX7" fmla="*/ 2854085 w 5102960"/>
                <a:gd name="connsiteY7" fmla="*/ 1065840 h 4554942"/>
                <a:gd name="connsiteX8" fmla="*/ 2523344 w 5102960"/>
                <a:gd name="connsiteY8" fmla="*/ 1487372 h 4554942"/>
                <a:gd name="connsiteX9" fmla="*/ 1946170 w 5102960"/>
                <a:gd name="connsiteY9" fmla="*/ 2233159 h 4554942"/>
                <a:gd name="connsiteX10" fmla="*/ 1589489 w 5102960"/>
                <a:gd name="connsiteY10" fmla="*/ 2764938 h 4554942"/>
                <a:gd name="connsiteX11" fmla="*/ 1239293 w 5102960"/>
                <a:gd name="connsiteY11" fmla="*/ 3270776 h 4554942"/>
                <a:gd name="connsiteX12" fmla="*/ 791821 w 5102960"/>
                <a:gd name="connsiteY12" fmla="*/ 3711764 h 4554942"/>
                <a:gd name="connsiteX13" fmla="*/ 519446 w 5102960"/>
                <a:gd name="connsiteY13" fmla="*/ 3945227 h 4554942"/>
                <a:gd name="connsiteX14" fmla="*/ 214646 w 5102960"/>
                <a:gd name="connsiteY14" fmla="*/ 4191661 h 4554942"/>
                <a:gd name="connsiteX15" fmla="*/ 71974 w 5102960"/>
                <a:gd name="connsiteY15" fmla="*/ 4282453 h 4554942"/>
                <a:gd name="connsiteX16" fmla="*/ 65489 w 5102960"/>
                <a:gd name="connsiteY16" fmla="*/ 4548342 h 4554942"/>
                <a:gd name="connsiteX17" fmla="*/ 902068 w 5102960"/>
                <a:gd name="connsiteY17" fmla="*/ 3977653 h 4554942"/>
                <a:gd name="connsiteX18" fmla="*/ 1758102 w 5102960"/>
                <a:gd name="connsiteY18" fmla="*/ 3037313 h 4554942"/>
                <a:gd name="connsiteX19" fmla="*/ 2205574 w 5102960"/>
                <a:gd name="connsiteY19" fmla="*/ 2349891 h 4554942"/>
                <a:gd name="connsiteX20" fmla="*/ 2769778 w 5102960"/>
                <a:gd name="connsiteY20" fmla="*/ 1604104 h 4554942"/>
                <a:gd name="connsiteX21" fmla="*/ 3158885 w 5102960"/>
                <a:gd name="connsiteY21" fmla="*/ 1130691 h 4554942"/>
                <a:gd name="connsiteX22" fmla="*/ 3729574 w 5102960"/>
                <a:gd name="connsiteY22" fmla="*/ 676734 h 4554942"/>
                <a:gd name="connsiteX23" fmla="*/ 4157591 w 5102960"/>
                <a:gd name="connsiteY23" fmla="*/ 384904 h 4554942"/>
                <a:gd name="connsiteX24" fmla="*/ 4533727 w 5102960"/>
                <a:gd name="connsiteY24" fmla="*/ 242232 h 4554942"/>
                <a:gd name="connsiteX25" fmla="*/ 4903378 w 5102960"/>
                <a:gd name="connsiteY25" fmla="*/ 209806 h 4554942"/>
                <a:gd name="connsiteX26" fmla="*/ 5091446 w 5102960"/>
                <a:gd name="connsiteY26" fmla="*/ 203321 h 4554942"/>
                <a:gd name="connsiteX27" fmla="*/ 5078476 w 5102960"/>
                <a:gd name="connsiteY27" fmla="*/ 2283 h 4554942"/>
                <a:gd name="connsiteX0" fmla="*/ 5078476 w 5092075"/>
                <a:gd name="connsiteY0" fmla="*/ 2283 h 4554942"/>
                <a:gd name="connsiteX1" fmla="*/ 4695855 w 5092075"/>
                <a:gd name="connsiteY1" fmla="*/ 28223 h 4554942"/>
                <a:gd name="connsiteX2" fmla="*/ 4391055 w 5092075"/>
                <a:gd name="connsiteY2" fmla="*/ 73619 h 4554942"/>
                <a:gd name="connsiteX3" fmla="*/ 3956553 w 5092075"/>
                <a:gd name="connsiteY3" fmla="*/ 190351 h 4554942"/>
                <a:gd name="connsiteX4" fmla="*/ 3690663 w 5092075"/>
                <a:gd name="connsiteY4" fmla="*/ 307083 h 4554942"/>
                <a:gd name="connsiteX5" fmla="*/ 3405319 w 5092075"/>
                <a:gd name="connsiteY5" fmla="*/ 475695 h 4554942"/>
                <a:gd name="connsiteX6" fmla="*/ 3132944 w 5092075"/>
                <a:gd name="connsiteY6" fmla="*/ 741585 h 4554942"/>
                <a:gd name="connsiteX7" fmla="*/ 2854085 w 5092075"/>
                <a:gd name="connsiteY7" fmla="*/ 1065840 h 4554942"/>
                <a:gd name="connsiteX8" fmla="*/ 2523344 w 5092075"/>
                <a:gd name="connsiteY8" fmla="*/ 1487372 h 4554942"/>
                <a:gd name="connsiteX9" fmla="*/ 1946170 w 5092075"/>
                <a:gd name="connsiteY9" fmla="*/ 2233159 h 4554942"/>
                <a:gd name="connsiteX10" fmla="*/ 1589489 w 5092075"/>
                <a:gd name="connsiteY10" fmla="*/ 2764938 h 4554942"/>
                <a:gd name="connsiteX11" fmla="*/ 1239293 w 5092075"/>
                <a:gd name="connsiteY11" fmla="*/ 3270776 h 4554942"/>
                <a:gd name="connsiteX12" fmla="*/ 791821 w 5092075"/>
                <a:gd name="connsiteY12" fmla="*/ 3711764 h 4554942"/>
                <a:gd name="connsiteX13" fmla="*/ 519446 w 5092075"/>
                <a:gd name="connsiteY13" fmla="*/ 3945227 h 4554942"/>
                <a:gd name="connsiteX14" fmla="*/ 214646 w 5092075"/>
                <a:gd name="connsiteY14" fmla="*/ 4191661 h 4554942"/>
                <a:gd name="connsiteX15" fmla="*/ 71974 w 5092075"/>
                <a:gd name="connsiteY15" fmla="*/ 4282453 h 4554942"/>
                <a:gd name="connsiteX16" fmla="*/ 65489 w 5092075"/>
                <a:gd name="connsiteY16" fmla="*/ 4548342 h 4554942"/>
                <a:gd name="connsiteX17" fmla="*/ 902068 w 5092075"/>
                <a:gd name="connsiteY17" fmla="*/ 3977653 h 4554942"/>
                <a:gd name="connsiteX18" fmla="*/ 1758102 w 5092075"/>
                <a:gd name="connsiteY18" fmla="*/ 3037313 h 4554942"/>
                <a:gd name="connsiteX19" fmla="*/ 2205574 w 5092075"/>
                <a:gd name="connsiteY19" fmla="*/ 2349891 h 4554942"/>
                <a:gd name="connsiteX20" fmla="*/ 2769778 w 5092075"/>
                <a:gd name="connsiteY20" fmla="*/ 1604104 h 4554942"/>
                <a:gd name="connsiteX21" fmla="*/ 3158885 w 5092075"/>
                <a:gd name="connsiteY21" fmla="*/ 1130691 h 4554942"/>
                <a:gd name="connsiteX22" fmla="*/ 3729574 w 5092075"/>
                <a:gd name="connsiteY22" fmla="*/ 676734 h 4554942"/>
                <a:gd name="connsiteX23" fmla="*/ 4157591 w 5092075"/>
                <a:gd name="connsiteY23" fmla="*/ 384904 h 4554942"/>
                <a:gd name="connsiteX24" fmla="*/ 4533727 w 5092075"/>
                <a:gd name="connsiteY24" fmla="*/ 242232 h 4554942"/>
                <a:gd name="connsiteX25" fmla="*/ 4903378 w 5092075"/>
                <a:gd name="connsiteY25" fmla="*/ 209806 h 4554942"/>
                <a:gd name="connsiteX26" fmla="*/ 5091446 w 5092075"/>
                <a:gd name="connsiteY26" fmla="*/ 203321 h 4554942"/>
                <a:gd name="connsiteX27" fmla="*/ 5078476 w 5092075"/>
                <a:gd name="connsiteY27" fmla="*/ 2283 h 4554942"/>
                <a:gd name="connsiteX0" fmla="*/ 5078476 w 5110975"/>
                <a:gd name="connsiteY0" fmla="*/ 9935 h 4562594"/>
                <a:gd name="connsiteX1" fmla="*/ 4669914 w 5110975"/>
                <a:gd name="connsiteY1" fmla="*/ 35875 h 4562594"/>
                <a:gd name="connsiteX2" fmla="*/ 4391055 w 5110975"/>
                <a:gd name="connsiteY2" fmla="*/ 81271 h 4562594"/>
                <a:gd name="connsiteX3" fmla="*/ 3956553 w 5110975"/>
                <a:gd name="connsiteY3" fmla="*/ 198003 h 4562594"/>
                <a:gd name="connsiteX4" fmla="*/ 3690663 w 5110975"/>
                <a:gd name="connsiteY4" fmla="*/ 314735 h 4562594"/>
                <a:gd name="connsiteX5" fmla="*/ 3405319 w 5110975"/>
                <a:gd name="connsiteY5" fmla="*/ 483347 h 4562594"/>
                <a:gd name="connsiteX6" fmla="*/ 3132944 w 5110975"/>
                <a:gd name="connsiteY6" fmla="*/ 749237 h 4562594"/>
                <a:gd name="connsiteX7" fmla="*/ 2854085 w 5110975"/>
                <a:gd name="connsiteY7" fmla="*/ 1073492 h 4562594"/>
                <a:gd name="connsiteX8" fmla="*/ 2523344 w 5110975"/>
                <a:gd name="connsiteY8" fmla="*/ 1495024 h 4562594"/>
                <a:gd name="connsiteX9" fmla="*/ 1946170 w 5110975"/>
                <a:gd name="connsiteY9" fmla="*/ 2240811 h 4562594"/>
                <a:gd name="connsiteX10" fmla="*/ 1589489 w 5110975"/>
                <a:gd name="connsiteY10" fmla="*/ 2772590 h 4562594"/>
                <a:gd name="connsiteX11" fmla="*/ 1239293 w 5110975"/>
                <a:gd name="connsiteY11" fmla="*/ 3278428 h 4562594"/>
                <a:gd name="connsiteX12" fmla="*/ 791821 w 5110975"/>
                <a:gd name="connsiteY12" fmla="*/ 3719416 h 4562594"/>
                <a:gd name="connsiteX13" fmla="*/ 519446 w 5110975"/>
                <a:gd name="connsiteY13" fmla="*/ 3952879 h 4562594"/>
                <a:gd name="connsiteX14" fmla="*/ 214646 w 5110975"/>
                <a:gd name="connsiteY14" fmla="*/ 4199313 h 4562594"/>
                <a:gd name="connsiteX15" fmla="*/ 71974 w 5110975"/>
                <a:gd name="connsiteY15" fmla="*/ 4290105 h 4562594"/>
                <a:gd name="connsiteX16" fmla="*/ 65489 w 5110975"/>
                <a:gd name="connsiteY16" fmla="*/ 4555994 h 4562594"/>
                <a:gd name="connsiteX17" fmla="*/ 902068 w 5110975"/>
                <a:gd name="connsiteY17" fmla="*/ 3985305 h 4562594"/>
                <a:gd name="connsiteX18" fmla="*/ 1758102 w 5110975"/>
                <a:gd name="connsiteY18" fmla="*/ 3044965 h 4562594"/>
                <a:gd name="connsiteX19" fmla="*/ 2205574 w 5110975"/>
                <a:gd name="connsiteY19" fmla="*/ 2357543 h 4562594"/>
                <a:gd name="connsiteX20" fmla="*/ 2769778 w 5110975"/>
                <a:gd name="connsiteY20" fmla="*/ 1611756 h 4562594"/>
                <a:gd name="connsiteX21" fmla="*/ 3158885 w 5110975"/>
                <a:gd name="connsiteY21" fmla="*/ 1138343 h 4562594"/>
                <a:gd name="connsiteX22" fmla="*/ 3729574 w 5110975"/>
                <a:gd name="connsiteY22" fmla="*/ 684386 h 4562594"/>
                <a:gd name="connsiteX23" fmla="*/ 4157591 w 5110975"/>
                <a:gd name="connsiteY23" fmla="*/ 392556 h 4562594"/>
                <a:gd name="connsiteX24" fmla="*/ 4533727 w 5110975"/>
                <a:gd name="connsiteY24" fmla="*/ 249884 h 4562594"/>
                <a:gd name="connsiteX25" fmla="*/ 4903378 w 5110975"/>
                <a:gd name="connsiteY25" fmla="*/ 217458 h 4562594"/>
                <a:gd name="connsiteX26" fmla="*/ 5091446 w 5110975"/>
                <a:gd name="connsiteY26" fmla="*/ 210973 h 4562594"/>
                <a:gd name="connsiteX27" fmla="*/ 5078476 w 5110975"/>
                <a:gd name="connsiteY27" fmla="*/ 9935 h 4562594"/>
                <a:gd name="connsiteX0" fmla="*/ 5078476 w 5110975"/>
                <a:gd name="connsiteY0" fmla="*/ 9935 h 4562594"/>
                <a:gd name="connsiteX1" fmla="*/ 4669914 w 5110975"/>
                <a:gd name="connsiteY1" fmla="*/ 35875 h 4562594"/>
                <a:gd name="connsiteX2" fmla="*/ 4391055 w 5110975"/>
                <a:gd name="connsiteY2" fmla="*/ 81271 h 4562594"/>
                <a:gd name="connsiteX3" fmla="*/ 3956553 w 5110975"/>
                <a:gd name="connsiteY3" fmla="*/ 198003 h 4562594"/>
                <a:gd name="connsiteX4" fmla="*/ 3690663 w 5110975"/>
                <a:gd name="connsiteY4" fmla="*/ 314735 h 4562594"/>
                <a:gd name="connsiteX5" fmla="*/ 3405319 w 5110975"/>
                <a:gd name="connsiteY5" fmla="*/ 483347 h 4562594"/>
                <a:gd name="connsiteX6" fmla="*/ 3119974 w 5110975"/>
                <a:gd name="connsiteY6" fmla="*/ 749237 h 4562594"/>
                <a:gd name="connsiteX7" fmla="*/ 2854085 w 5110975"/>
                <a:gd name="connsiteY7" fmla="*/ 1073492 h 4562594"/>
                <a:gd name="connsiteX8" fmla="*/ 2523344 w 5110975"/>
                <a:gd name="connsiteY8" fmla="*/ 1495024 h 4562594"/>
                <a:gd name="connsiteX9" fmla="*/ 1946170 w 5110975"/>
                <a:gd name="connsiteY9" fmla="*/ 2240811 h 4562594"/>
                <a:gd name="connsiteX10" fmla="*/ 1589489 w 5110975"/>
                <a:gd name="connsiteY10" fmla="*/ 2772590 h 4562594"/>
                <a:gd name="connsiteX11" fmla="*/ 1239293 w 5110975"/>
                <a:gd name="connsiteY11" fmla="*/ 3278428 h 4562594"/>
                <a:gd name="connsiteX12" fmla="*/ 791821 w 5110975"/>
                <a:gd name="connsiteY12" fmla="*/ 3719416 h 4562594"/>
                <a:gd name="connsiteX13" fmla="*/ 519446 w 5110975"/>
                <a:gd name="connsiteY13" fmla="*/ 3952879 h 4562594"/>
                <a:gd name="connsiteX14" fmla="*/ 214646 w 5110975"/>
                <a:gd name="connsiteY14" fmla="*/ 4199313 h 4562594"/>
                <a:gd name="connsiteX15" fmla="*/ 71974 w 5110975"/>
                <a:gd name="connsiteY15" fmla="*/ 4290105 h 4562594"/>
                <a:gd name="connsiteX16" fmla="*/ 65489 w 5110975"/>
                <a:gd name="connsiteY16" fmla="*/ 4555994 h 4562594"/>
                <a:gd name="connsiteX17" fmla="*/ 902068 w 5110975"/>
                <a:gd name="connsiteY17" fmla="*/ 3985305 h 4562594"/>
                <a:gd name="connsiteX18" fmla="*/ 1758102 w 5110975"/>
                <a:gd name="connsiteY18" fmla="*/ 3044965 h 4562594"/>
                <a:gd name="connsiteX19" fmla="*/ 2205574 w 5110975"/>
                <a:gd name="connsiteY19" fmla="*/ 2357543 h 4562594"/>
                <a:gd name="connsiteX20" fmla="*/ 2769778 w 5110975"/>
                <a:gd name="connsiteY20" fmla="*/ 1611756 h 4562594"/>
                <a:gd name="connsiteX21" fmla="*/ 3158885 w 5110975"/>
                <a:gd name="connsiteY21" fmla="*/ 1138343 h 4562594"/>
                <a:gd name="connsiteX22" fmla="*/ 3729574 w 5110975"/>
                <a:gd name="connsiteY22" fmla="*/ 684386 h 4562594"/>
                <a:gd name="connsiteX23" fmla="*/ 4157591 w 5110975"/>
                <a:gd name="connsiteY23" fmla="*/ 392556 h 4562594"/>
                <a:gd name="connsiteX24" fmla="*/ 4533727 w 5110975"/>
                <a:gd name="connsiteY24" fmla="*/ 249884 h 4562594"/>
                <a:gd name="connsiteX25" fmla="*/ 4903378 w 5110975"/>
                <a:gd name="connsiteY25" fmla="*/ 217458 h 4562594"/>
                <a:gd name="connsiteX26" fmla="*/ 5091446 w 5110975"/>
                <a:gd name="connsiteY26" fmla="*/ 210973 h 4562594"/>
                <a:gd name="connsiteX27" fmla="*/ 5078476 w 5110975"/>
                <a:gd name="connsiteY27" fmla="*/ 9935 h 4562594"/>
                <a:gd name="connsiteX0" fmla="*/ 5078476 w 5110975"/>
                <a:gd name="connsiteY0" fmla="*/ 9935 h 4562594"/>
                <a:gd name="connsiteX1" fmla="*/ 4669914 w 5110975"/>
                <a:gd name="connsiteY1" fmla="*/ 35875 h 4562594"/>
                <a:gd name="connsiteX2" fmla="*/ 4391055 w 5110975"/>
                <a:gd name="connsiteY2" fmla="*/ 81271 h 4562594"/>
                <a:gd name="connsiteX3" fmla="*/ 3956553 w 5110975"/>
                <a:gd name="connsiteY3" fmla="*/ 198003 h 4562594"/>
                <a:gd name="connsiteX4" fmla="*/ 3690663 w 5110975"/>
                <a:gd name="connsiteY4" fmla="*/ 314735 h 4562594"/>
                <a:gd name="connsiteX5" fmla="*/ 3405319 w 5110975"/>
                <a:gd name="connsiteY5" fmla="*/ 483347 h 4562594"/>
                <a:gd name="connsiteX6" fmla="*/ 3119974 w 5110975"/>
                <a:gd name="connsiteY6" fmla="*/ 749237 h 4562594"/>
                <a:gd name="connsiteX7" fmla="*/ 2854085 w 5110975"/>
                <a:gd name="connsiteY7" fmla="*/ 1073492 h 4562594"/>
                <a:gd name="connsiteX8" fmla="*/ 2523344 w 5110975"/>
                <a:gd name="connsiteY8" fmla="*/ 1495024 h 4562594"/>
                <a:gd name="connsiteX9" fmla="*/ 1946170 w 5110975"/>
                <a:gd name="connsiteY9" fmla="*/ 2240811 h 4562594"/>
                <a:gd name="connsiteX10" fmla="*/ 1589489 w 5110975"/>
                <a:gd name="connsiteY10" fmla="*/ 2772590 h 4562594"/>
                <a:gd name="connsiteX11" fmla="*/ 1226323 w 5110975"/>
                <a:gd name="connsiteY11" fmla="*/ 3284913 h 4562594"/>
                <a:gd name="connsiteX12" fmla="*/ 791821 w 5110975"/>
                <a:gd name="connsiteY12" fmla="*/ 3719416 h 4562594"/>
                <a:gd name="connsiteX13" fmla="*/ 519446 w 5110975"/>
                <a:gd name="connsiteY13" fmla="*/ 3952879 h 4562594"/>
                <a:gd name="connsiteX14" fmla="*/ 214646 w 5110975"/>
                <a:gd name="connsiteY14" fmla="*/ 4199313 h 4562594"/>
                <a:gd name="connsiteX15" fmla="*/ 71974 w 5110975"/>
                <a:gd name="connsiteY15" fmla="*/ 4290105 h 4562594"/>
                <a:gd name="connsiteX16" fmla="*/ 65489 w 5110975"/>
                <a:gd name="connsiteY16" fmla="*/ 4555994 h 4562594"/>
                <a:gd name="connsiteX17" fmla="*/ 902068 w 5110975"/>
                <a:gd name="connsiteY17" fmla="*/ 3985305 h 4562594"/>
                <a:gd name="connsiteX18" fmla="*/ 1758102 w 5110975"/>
                <a:gd name="connsiteY18" fmla="*/ 3044965 h 4562594"/>
                <a:gd name="connsiteX19" fmla="*/ 2205574 w 5110975"/>
                <a:gd name="connsiteY19" fmla="*/ 2357543 h 4562594"/>
                <a:gd name="connsiteX20" fmla="*/ 2769778 w 5110975"/>
                <a:gd name="connsiteY20" fmla="*/ 1611756 h 4562594"/>
                <a:gd name="connsiteX21" fmla="*/ 3158885 w 5110975"/>
                <a:gd name="connsiteY21" fmla="*/ 1138343 h 4562594"/>
                <a:gd name="connsiteX22" fmla="*/ 3729574 w 5110975"/>
                <a:gd name="connsiteY22" fmla="*/ 684386 h 4562594"/>
                <a:gd name="connsiteX23" fmla="*/ 4157591 w 5110975"/>
                <a:gd name="connsiteY23" fmla="*/ 392556 h 4562594"/>
                <a:gd name="connsiteX24" fmla="*/ 4533727 w 5110975"/>
                <a:gd name="connsiteY24" fmla="*/ 249884 h 4562594"/>
                <a:gd name="connsiteX25" fmla="*/ 4903378 w 5110975"/>
                <a:gd name="connsiteY25" fmla="*/ 217458 h 4562594"/>
                <a:gd name="connsiteX26" fmla="*/ 5091446 w 5110975"/>
                <a:gd name="connsiteY26" fmla="*/ 210973 h 4562594"/>
                <a:gd name="connsiteX27" fmla="*/ 5078476 w 5110975"/>
                <a:gd name="connsiteY27" fmla="*/ 9935 h 4562594"/>
                <a:gd name="connsiteX0" fmla="*/ 5018343 w 5050842"/>
                <a:gd name="connsiteY0" fmla="*/ 9935 h 4555996"/>
                <a:gd name="connsiteX1" fmla="*/ 4609781 w 5050842"/>
                <a:gd name="connsiteY1" fmla="*/ 35875 h 4555996"/>
                <a:gd name="connsiteX2" fmla="*/ 4330922 w 5050842"/>
                <a:gd name="connsiteY2" fmla="*/ 81271 h 4555996"/>
                <a:gd name="connsiteX3" fmla="*/ 3896420 w 5050842"/>
                <a:gd name="connsiteY3" fmla="*/ 198003 h 4555996"/>
                <a:gd name="connsiteX4" fmla="*/ 3630530 w 5050842"/>
                <a:gd name="connsiteY4" fmla="*/ 314735 h 4555996"/>
                <a:gd name="connsiteX5" fmla="*/ 3345186 w 5050842"/>
                <a:gd name="connsiteY5" fmla="*/ 483347 h 4555996"/>
                <a:gd name="connsiteX6" fmla="*/ 3059841 w 5050842"/>
                <a:gd name="connsiteY6" fmla="*/ 749237 h 4555996"/>
                <a:gd name="connsiteX7" fmla="*/ 2793952 w 5050842"/>
                <a:gd name="connsiteY7" fmla="*/ 1073492 h 4555996"/>
                <a:gd name="connsiteX8" fmla="*/ 2463211 w 5050842"/>
                <a:gd name="connsiteY8" fmla="*/ 1495024 h 4555996"/>
                <a:gd name="connsiteX9" fmla="*/ 1886037 w 5050842"/>
                <a:gd name="connsiteY9" fmla="*/ 2240811 h 4555996"/>
                <a:gd name="connsiteX10" fmla="*/ 1529356 w 5050842"/>
                <a:gd name="connsiteY10" fmla="*/ 2772590 h 4555996"/>
                <a:gd name="connsiteX11" fmla="*/ 1166190 w 5050842"/>
                <a:gd name="connsiteY11" fmla="*/ 3284913 h 4555996"/>
                <a:gd name="connsiteX12" fmla="*/ 731688 w 5050842"/>
                <a:gd name="connsiteY12" fmla="*/ 3719416 h 4555996"/>
                <a:gd name="connsiteX13" fmla="*/ 459313 w 5050842"/>
                <a:gd name="connsiteY13" fmla="*/ 3952879 h 4555996"/>
                <a:gd name="connsiteX14" fmla="*/ 154513 w 5050842"/>
                <a:gd name="connsiteY14" fmla="*/ 4199313 h 4555996"/>
                <a:gd name="connsiteX15" fmla="*/ 11841 w 5050842"/>
                <a:gd name="connsiteY15" fmla="*/ 4290105 h 4555996"/>
                <a:gd name="connsiteX16" fmla="*/ 5356 w 5050842"/>
                <a:gd name="connsiteY16" fmla="*/ 4555994 h 4555996"/>
                <a:gd name="connsiteX17" fmla="*/ 841935 w 5050842"/>
                <a:gd name="connsiteY17" fmla="*/ 3985305 h 4555996"/>
                <a:gd name="connsiteX18" fmla="*/ 1697969 w 5050842"/>
                <a:gd name="connsiteY18" fmla="*/ 3044965 h 4555996"/>
                <a:gd name="connsiteX19" fmla="*/ 2145441 w 5050842"/>
                <a:gd name="connsiteY19" fmla="*/ 2357543 h 4555996"/>
                <a:gd name="connsiteX20" fmla="*/ 2709645 w 5050842"/>
                <a:gd name="connsiteY20" fmla="*/ 1611756 h 4555996"/>
                <a:gd name="connsiteX21" fmla="*/ 3098752 w 5050842"/>
                <a:gd name="connsiteY21" fmla="*/ 1138343 h 4555996"/>
                <a:gd name="connsiteX22" fmla="*/ 3669441 w 5050842"/>
                <a:gd name="connsiteY22" fmla="*/ 684386 h 4555996"/>
                <a:gd name="connsiteX23" fmla="*/ 4097458 w 5050842"/>
                <a:gd name="connsiteY23" fmla="*/ 392556 h 4555996"/>
                <a:gd name="connsiteX24" fmla="*/ 4473594 w 5050842"/>
                <a:gd name="connsiteY24" fmla="*/ 249884 h 4555996"/>
                <a:gd name="connsiteX25" fmla="*/ 4843245 w 5050842"/>
                <a:gd name="connsiteY25" fmla="*/ 217458 h 4555996"/>
                <a:gd name="connsiteX26" fmla="*/ 5031313 w 5050842"/>
                <a:gd name="connsiteY26" fmla="*/ 210973 h 4555996"/>
                <a:gd name="connsiteX27" fmla="*/ 5018343 w 5050842"/>
                <a:gd name="connsiteY27" fmla="*/ 9935 h 4555996"/>
                <a:gd name="connsiteX0" fmla="*/ 5013012 w 5045511"/>
                <a:gd name="connsiteY0" fmla="*/ 9935 h 4555996"/>
                <a:gd name="connsiteX1" fmla="*/ 4604450 w 5045511"/>
                <a:gd name="connsiteY1" fmla="*/ 35875 h 4555996"/>
                <a:gd name="connsiteX2" fmla="*/ 4325591 w 5045511"/>
                <a:gd name="connsiteY2" fmla="*/ 81271 h 4555996"/>
                <a:gd name="connsiteX3" fmla="*/ 3891089 w 5045511"/>
                <a:gd name="connsiteY3" fmla="*/ 198003 h 4555996"/>
                <a:gd name="connsiteX4" fmla="*/ 3625199 w 5045511"/>
                <a:gd name="connsiteY4" fmla="*/ 314735 h 4555996"/>
                <a:gd name="connsiteX5" fmla="*/ 3339855 w 5045511"/>
                <a:gd name="connsiteY5" fmla="*/ 483347 h 4555996"/>
                <a:gd name="connsiteX6" fmla="*/ 3054510 w 5045511"/>
                <a:gd name="connsiteY6" fmla="*/ 749237 h 4555996"/>
                <a:gd name="connsiteX7" fmla="*/ 2788621 w 5045511"/>
                <a:gd name="connsiteY7" fmla="*/ 1073492 h 4555996"/>
                <a:gd name="connsiteX8" fmla="*/ 2457880 w 5045511"/>
                <a:gd name="connsiteY8" fmla="*/ 1495024 h 4555996"/>
                <a:gd name="connsiteX9" fmla="*/ 1880706 w 5045511"/>
                <a:gd name="connsiteY9" fmla="*/ 2240811 h 4555996"/>
                <a:gd name="connsiteX10" fmla="*/ 1524025 w 5045511"/>
                <a:gd name="connsiteY10" fmla="*/ 2772590 h 4555996"/>
                <a:gd name="connsiteX11" fmla="*/ 1160859 w 5045511"/>
                <a:gd name="connsiteY11" fmla="*/ 3284913 h 4555996"/>
                <a:gd name="connsiteX12" fmla="*/ 726357 w 5045511"/>
                <a:gd name="connsiteY12" fmla="*/ 3719416 h 4555996"/>
                <a:gd name="connsiteX13" fmla="*/ 453982 w 5045511"/>
                <a:gd name="connsiteY13" fmla="*/ 3952879 h 4555996"/>
                <a:gd name="connsiteX14" fmla="*/ 149182 w 5045511"/>
                <a:gd name="connsiteY14" fmla="*/ 4199313 h 4555996"/>
                <a:gd name="connsiteX15" fmla="*/ 6510 w 5045511"/>
                <a:gd name="connsiteY15" fmla="*/ 4290105 h 4555996"/>
                <a:gd name="connsiteX16" fmla="*/ 25 w 5045511"/>
                <a:gd name="connsiteY16" fmla="*/ 4555994 h 4555996"/>
                <a:gd name="connsiteX17" fmla="*/ 836604 w 5045511"/>
                <a:gd name="connsiteY17" fmla="*/ 3985305 h 4555996"/>
                <a:gd name="connsiteX18" fmla="*/ 1692638 w 5045511"/>
                <a:gd name="connsiteY18" fmla="*/ 3044965 h 4555996"/>
                <a:gd name="connsiteX19" fmla="*/ 2140110 w 5045511"/>
                <a:gd name="connsiteY19" fmla="*/ 2357543 h 4555996"/>
                <a:gd name="connsiteX20" fmla="*/ 2704314 w 5045511"/>
                <a:gd name="connsiteY20" fmla="*/ 1611756 h 4555996"/>
                <a:gd name="connsiteX21" fmla="*/ 3093421 w 5045511"/>
                <a:gd name="connsiteY21" fmla="*/ 1138343 h 4555996"/>
                <a:gd name="connsiteX22" fmla="*/ 3664110 w 5045511"/>
                <a:gd name="connsiteY22" fmla="*/ 684386 h 4555996"/>
                <a:gd name="connsiteX23" fmla="*/ 4092127 w 5045511"/>
                <a:gd name="connsiteY23" fmla="*/ 392556 h 4555996"/>
                <a:gd name="connsiteX24" fmla="*/ 4468263 w 5045511"/>
                <a:gd name="connsiteY24" fmla="*/ 249884 h 4555996"/>
                <a:gd name="connsiteX25" fmla="*/ 4837914 w 5045511"/>
                <a:gd name="connsiteY25" fmla="*/ 217458 h 4555996"/>
                <a:gd name="connsiteX26" fmla="*/ 5025982 w 5045511"/>
                <a:gd name="connsiteY26" fmla="*/ 210973 h 4555996"/>
                <a:gd name="connsiteX27" fmla="*/ 5013012 w 5045511"/>
                <a:gd name="connsiteY27" fmla="*/ 9935 h 4555996"/>
                <a:gd name="connsiteX0" fmla="*/ 5013012 w 5026611"/>
                <a:gd name="connsiteY0" fmla="*/ 398 h 4546459"/>
                <a:gd name="connsiteX1" fmla="*/ 4604450 w 5026611"/>
                <a:gd name="connsiteY1" fmla="*/ 26338 h 4546459"/>
                <a:gd name="connsiteX2" fmla="*/ 4325591 w 5026611"/>
                <a:gd name="connsiteY2" fmla="*/ 71734 h 4546459"/>
                <a:gd name="connsiteX3" fmla="*/ 3891089 w 5026611"/>
                <a:gd name="connsiteY3" fmla="*/ 188466 h 4546459"/>
                <a:gd name="connsiteX4" fmla="*/ 3625199 w 5026611"/>
                <a:gd name="connsiteY4" fmla="*/ 305198 h 4546459"/>
                <a:gd name="connsiteX5" fmla="*/ 3339855 w 5026611"/>
                <a:gd name="connsiteY5" fmla="*/ 473810 h 4546459"/>
                <a:gd name="connsiteX6" fmla="*/ 3054510 w 5026611"/>
                <a:gd name="connsiteY6" fmla="*/ 739700 h 4546459"/>
                <a:gd name="connsiteX7" fmla="*/ 2788621 w 5026611"/>
                <a:gd name="connsiteY7" fmla="*/ 1063955 h 4546459"/>
                <a:gd name="connsiteX8" fmla="*/ 2457880 w 5026611"/>
                <a:gd name="connsiteY8" fmla="*/ 1485487 h 4546459"/>
                <a:gd name="connsiteX9" fmla="*/ 1880706 w 5026611"/>
                <a:gd name="connsiteY9" fmla="*/ 2231274 h 4546459"/>
                <a:gd name="connsiteX10" fmla="*/ 1524025 w 5026611"/>
                <a:gd name="connsiteY10" fmla="*/ 2763053 h 4546459"/>
                <a:gd name="connsiteX11" fmla="*/ 1160859 w 5026611"/>
                <a:gd name="connsiteY11" fmla="*/ 3275376 h 4546459"/>
                <a:gd name="connsiteX12" fmla="*/ 726357 w 5026611"/>
                <a:gd name="connsiteY12" fmla="*/ 3709879 h 4546459"/>
                <a:gd name="connsiteX13" fmla="*/ 453982 w 5026611"/>
                <a:gd name="connsiteY13" fmla="*/ 3943342 h 4546459"/>
                <a:gd name="connsiteX14" fmla="*/ 149182 w 5026611"/>
                <a:gd name="connsiteY14" fmla="*/ 4189776 h 4546459"/>
                <a:gd name="connsiteX15" fmla="*/ 6510 w 5026611"/>
                <a:gd name="connsiteY15" fmla="*/ 4280568 h 4546459"/>
                <a:gd name="connsiteX16" fmla="*/ 25 w 5026611"/>
                <a:gd name="connsiteY16" fmla="*/ 4546457 h 4546459"/>
                <a:gd name="connsiteX17" fmla="*/ 836604 w 5026611"/>
                <a:gd name="connsiteY17" fmla="*/ 3975768 h 4546459"/>
                <a:gd name="connsiteX18" fmla="*/ 1692638 w 5026611"/>
                <a:gd name="connsiteY18" fmla="*/ 3035428 h 4546459"/>
                <a:gd name="connsiteX19" fmla="*/ 2140110 w 5026611"/>
                <a:gd name="connsiteY19" fmla="*/ 2348006 h 4546459"/>
                <a:gd name="connsiteX20" fmla="*/ 2704314 w 5026611"/>
                <a:gd name="connsiteY20" fmla="*/ 1602219 h 4546459"/>
                <a:gd name="connsiteX21" fmla="*/ 3093421 w 5026611"/>
                <a:gd name="connsiteY21" fmla="*/ 1128806 h 4546459"/>
                <a:gd name="connsiteX22" fmla="*/ 3664110 w 5026611"/>
                <a:gd name="connsiteY22" fmla="*/ 674849 h 4546459"/>
                <a:gd name="connsiteX23" fmla="*/ 4092127 w 5026611"/>
                <a:gd name="connsiteY23" fmla="*/ 383019 h 4546459"/>
                <a:gd name="connsiteX24" fmla="*/ 4468263 w 5026611"/>
                <a:gd name="connsiteY24" fmla="*/ 240347 h 4546459"/>
                <a:gd name="connsiteX25" fmla="*/ 4837914 w 5026611"/>
                <a:gd name="connsiteY25" fmla="*/ 207921 h 4546459"/>
                <a:gd name="connsiteX26" fmla="*/ 5025982 w 5026611"/>
                <a:gd name="connsiteY26" fmla="*/ 201436 h 4546459"/>
                <a:gd name="connsiteX27" fmla="*/ 5013012 w 5026611"/>
                <a:gd name="connsiteY27" fmla="*/ 398 h 4546459"/>
                <a:gd name="connsiteX0" fmla="*/ 5013012 w 5026611"/>
                <a:gd name="connsiteY0" fmla="*/ 398 h 4546459"/>
                <a:gd name="connsiteX1" fmla="*/ 4604450 w 5026611"/>
                <a:gd name="connsiteY1" fmla="*/ 26338 h 4546459"/>
                <a:gd name="connsiteX2" fmla="*/ 4241489 w 5026611"/>
                <a:gd name="connsiteY2" fmla="*/ 71733 h 4546459"/>
                <a:gd name="connsiteX3" fmla="*/ 3891089 w 5026611"/>
                <a:gd name="connsiteY3" fmla="*/ 188466 h 4546459"/>
                <a:gd name="connsiteX4" fmla="*/ 3625199 w 5026611"/>
                <a:gd name="connsiteY4" fmla="*/ 305198 h 4546459"/>
                <a:gd name="connsiteX5" fmla="*/ 3339855 w 5026611"/>
                <a:gd name="connsiteY5" fmla="*/ 473810 h 4546459"/>
                <a:gd name="connsiteX6" fmla="*/ 3054510 w 5026611"/>
                <a:gd name="connsiteY6" fmla="*/ 739700 h 4546459"/>
                <a:gd name="connsiteX7" fmla="*/ 2788621 w 5026611"/>
                <a:gd name="connsiteY7" fmla="*/ 1063955 h 4546459"/>
                <a:gd name="connsiteX8" fmla="*/ 2457880 w 5026611"/>
                <a:gd name="connsiteY8" fmla="*/ 1485487 h 4546459"/>
                <a:gd name="connsiteX9" fmla="*/ 1880706 w 5026611"/>
                <a:gd name="connsiteY9" fmla="*/ 2231274 h 4546459"/>
                <a:gd name="connsiteX10" fmla="*/ 1524025 w 5026611"/>
                <a:gd name="connsiteY10" fmla="*/ 2763053 h 4546459"/>
                <a:gd name="connsiteX11" fmla="*/ 1160859 w 5026611"/>
                <a:gd name="connsiteY11" fmla="*/ 3275376 h 4546459"/>
                <a:gd name="connsiteX12" fmla="*/ 726357 w 5026611"/>
                <a:gd name="connsiteY12" fmla="*/ 3709879 h 4546459"/>
                <a:gd name="connsiteX13" fmla="*/ 453982 w 5026611"/>
                <a:gd name="connsiteY13" fmla="*/ 3943342 h 4546459"/>
                <a:gd name="connsiteX14" fmla="*/ 149182 w 5026611"/>
                <a:gd name="connsiteY14" fmla="*/ 4189776 h 4546459"/>
                <a:gd name="connsiteX15" fmla="*/ 6510 w 5026611"/>
                <a:gd name="connsiteY15" fmla="*/ 4280568 h 4546459"/>
                <a:gd name="connsiteX16" fmla="*/ 25 w 5026611"/>
                <a:gd name="connsiteY16" fmla="*/ 4546457 h 4546459"/>
                <a:gd name="connsiteX17" fmla="*/ 836604 w 5026611"/>
                <a:gd name="connsiteY17" fmla="*/ 3975768 h 4546459"/>
                <a:gd name="connsiteX18" fmla="*/ 1692638 w 5026611"/>
                <a:gd name="connsiteY18" fmla="*/ 3035428 h 4546459"/>
                <a:gd name="connsiteX19" fmla="*/ 2140110 w 5026611"/>
                <a:gd name="connsiteY19" fmla="*/ 2348006 h 4546459"/>
                <a:gd name="connsiteX20" fmla="*/ 2704314 w 5026611"/>
                <a:gd name="connsiteY20" fmla="*/ 1602219 h 4546459"/>
                <a:gd name="connsiteX21" fmla="*/ 3093421 w 5026611"/>
                <a:gd name="connsiteY21" fmla="*/ 1128806 h 4546459"/>
                <a:gd name="connsiteX22" fmla="*/ 3664110 w 5026611"/>
                <a:gd name="connsiteY22" fmla="*/ 674849 h 4546459"/>
                <a:gd name="connsiteX23" fmla="*/ 4092127 w 5026611"/>
                <a:gd name="connsiteY23" fmla="*/ 383019 h 4546459"/>
                <a:gd name="connsiteX24" fmla="*/ 4468263 w 5026611"/>
                <a:gd name="connsiteY24" fmla="*/ 240347 h 4546459"/>
                <a:gd name="connsiteX25" fmla="*/ 4837914 w 5026611"/>
                <a:gd name="connsiteY25" fmla="*/ 207921 h 4546459"/>
                <a:gd name="connsiteX26" fmla="*/ 5025982 w 5026611"/>
                <a:gd name="connsiteY26" fmla="*/ 201436 h 4546459"/>
                <a:gd name="connsiteX27" fmla="*/ 5013012 w 5026611"/>
                <a:gd name="connsiteY27" fmla="*/ 398 h 4546459"/>
                <a:gd name="connsiteX0" fmla="*/ 5013012 w 5044078"/>
                <a:gd name="connsiteY0" fmla="*/ 11338 h 4557399"/>
                <a:gd name="connsiteX1" fmla="*/ 4623859 w 5044078"/>
                <a:gd name="connsiteY1" fmla="*/ 31328 h 4557399"/>
                <a:gd name="connsiteX2" fmla="*/ 4241489 w 5044078"/>
                <a:gd name="connsiteY2" fmla="*/ 82673 h 4557399"/>
                <a:gd name="connsiteX3" fmla="*/ 3891089 w 5044078"/>
                <a:gd name="connsiteY3" fmla="*/ 199406 h 4557399"/>
                <a:gd name="connsiteX4" fmla="*/ 3625199 w 5044078"/>
                <a:gd name="connsiteY4" fmla="*/ 316138 h 4557399"/>
                <a:gd name="connsiteX5" fmla="*/ 3339855 w 5044078"/>
                <a:gd name="connsiteY5" fmla="*/ 484750 h 4557399"/>
                <a:gd name="connsiteX6" fmla="*/ 3054510 w 5044078"/>
                <a:gd name="connsiteY6" fmla="*/ 750640 h 4557399"/>
                <a:gd name="connsiteX7" fmla="*/ 2788621 w 5044078"/>
                <a:gd name="connsiteY7" fmla="*/ 1074895 h 4557399"/>
                <a:gd name="connsiteX8" fmla="*/ 2457880 w 5044078"/>
                <a:gd name="connsiteY8" fmla="*/ 1496427 h 4557399"/>
                <a:gd name="connsiteX9" fmla="*/ 1880706 w 5044078"/>
                <a:gd name="connsiteY9" fmla="*/ 2242214 h 4557399"/>
                <a:gd name="connsiteX10" fmla="*/ 1524025 w 5044078"/>
                <a:gd name="connsiteY10" fmla="*/ 2773993 h 4557399"/>
                <a:gd name="connsiteX11" fmla="*/ 1160859 w 5044078"/>
                <a:gd name="connsiteY11" fmla="*/ 3286316 h 4557399"/>
                <a:gd name="connsiteX12" fmla="*/ 726357 w 5044078"/>
                <a:gd name="connsiteY12" fmla="*/ 3720819 h 4557399"/>
                <a:gd name="connsiteX13" fmla="*/ 453982 w 5044078"/>
                <a:gd name="connsiteY13" fmla="*/ 3954282 h 4557399"/>
                <a:gd name="connsiteX14" fmla="*/ 149182 w 5044078"/>
                <a:gd name="connsiteY14" fmla="*/ 4200716 h 4557399"/>
                <a:gd name="connsiteX15" fmla="*/ 6510 w 5044078"/>
                <a:gd name="connsiteY15" fmla="*/ 4291508 h 4557399"/>
                <a:gd name="connsiteX16" fmla="*/ 25 w 5044078"/>
                <a:gd name="connsiteY16" fmla="*/ 4557397 h 4557399"/>
                <a:gd name="connsiteX17" fmla="*/ 836604 w 5044078"/>
                <a:gd name="connsiteY17" fmla="*/ 3986708 h 4557399"/>
                <a:gd name="connsiteX18" fmla="*/ 1692638 w 5044078"/>
                <a:gd name="connsiteY18" fmla="*/ 3046368 h 4557399"/>
                <a:gd name="connsiteX19" fmla="*/ 2140110 w 5044078"/>
                <a:gd name="connsiteY19" fmla="*/ 2358946 h 4557399"/>
                <a:gd name="connsiteX20" fmla="*/ 2704314 w 5044078"/>
                <a:gd name="connsiteY20" fmla="*/ 1613159 h 4557399"/>
                <a:gd name="connsiteX21" fmla="*/ 3093421 w 5044078"/>
                <a:gd name="connsiteY21" fmla="*/ 1139746 h 4557399"/>
                <a:gd name="connsiteX22" fmla="*/ 3664110 w 5044078"/>
                <a:gd name="connsiteY22" fmla="*/ 685789 h 4557399"/>
                <a:gd name="connsiteX23" fmla="*/ 4092127 w 5044078"/>
                <a:gd name="connsiteY23" fmla="*/ 393959 h 4557399"/>
                <a:gd name="connsiteX24" fmla="*/ 4468263 w 5044078"/>
                <a:gd name="connsiteY24" fmla="*/ 251287 h 4557399"/>
                <a:gd name="connsiteX25" fmla="*/ 4837914 w 5044078"/>
                <a:gd name="connsiteY25" fmla="*/ 218861 h 4557399"/>
                <a:gd name="connsiteX26" fmla="*/ 5025982 w 5044078"/>
                <a:gd name="connsiteY26" fmla="*/ 212376 h 4557399"/>
                <a:gd name="connsiteX27" fmla="*/ 5013012 w 5044078"/>
                <a:gd name="connsiteY27" fmla="*/ 11338 h 4557399"/>
                <a:gd name="connsiteX0" fmla="*/ 5013012 w 5044078"/>
                <a:gd name="connsiteY0" fmla="*/ 11338 h 4557399"/>
                <a:gd name="connsiteX1" fmla="*/ 4623859 w 5044078"/>
                <a:gd name="connsiteY1" fmla="*/ 31328 h 4557399"/>
                <a:gd name="connsiteX2" fmla="*/ 4241489 w 5044078"/>
                <a:gd name="connsiteY2" fmla="*/ 82673 h 4557399"/>
                <a:gd name="connsiteX3" fmla="*/ 3787578 w 5044078"/>
                <a:gd name="connsiteY3" fmla="*/ 110147 h 4557399"/>
                <a:gd name="connsiteX4" fmla="*/ 3625199 w 5044078"/>
                <a:gd name="connsiteY4" fmla="*/ 316138 h 4557399"/>
                <a:gd name="connsiteX5" fmla="*/ 3339855 w 5044078"/>
                <a:gd name="connsiteY5" fmla="*/ 484750 h 4557399"/>
                <a:gd name="connsiteX6" fmla="*/ 3054510 w 5044078"/>
                <a:gd name="connsiteY6" fmla="*/ 750640 h 4557399"/>
                <a:gd name="connsiteX7" fmla="*/ 2788621 w 5044078"/>
                <a:gd name="connsiteY7" fmla="*/ 1074895 h 4557399"/>
                <a:gd name="connsiteX8" fmla="*/ 2457880 w 5044078"/>
                <a:gd name="connsiteY8" fmla="*/ 1496427 h 4557399"/>
                <a:gd name="connsiteX9" fmla="*/ 1880706 w 5044078"/>
                <a:gd name="connsiteY9" fmla="*/ 2242214 h 4557399"/>
                <a:gd name="connsiteX10" fmla="*/ 1524025 w 5044078"/>
                <a:gd name="connsiteY10" fmla="*/ 2773993 h 4557399"/>
                <a:gd name="connsiteX11" fmla="*/ 1160859 w 5044078"/>
                <a:gd name="connsiteY11" fmla="*/ 3286316 h 4557399"/>
                <a:gd name="connsiteX12" fmla="*/ 726357 w 5044078"/>
                <a:gd name="connsiteY12" fmla="*/ 3720819 h 4557399"/>
                <a:gd name="connsiteX13" fmla="*/ 453982 w 5044078"/>
                <a:gd name="connsiteY13" fmla="*/ 3954282 h 4557399"/>
                <a:gd name="connsiteX14" fmla="*/ 149182 w 5044078"/>
                <a:gd name="connsiteY14" fmla="*/ 4200716 h 4557399"/>
                <a:gd name="connsiteX15" fmla="*/ 6510 w 5044078"/>
                <a:gd name="connsiteY15" fmla="*/ 4291508 h 4557399"/>
                <a:gd name="connsiteX16" fmla="*/ 25 w 5044078"/>
                <a:gd name="connsiteY16" fmla="*/ 4557397 h 4557399"/>
                <a:gd name="connsiteX17" fmla="*/ 836604 w 5044078"/>
                <a:gd name="connsiteY17" fmla="*/ 3986708 h 4557399"/>
                <a:gd name="connsiteX18" fmla="*/ 1692638 w 5044078"/>
                <a:gd name="connsiteY18" fmla="*/ 3046368 h 4557399"/>
                <a:gd name="connsiteX19" fmla="*/ 2140110 w 5044078"/>
                <a:gd name="connsiteY19" fmla="*/ 2358946 h 4557399"/>
                <a:gd name="connsiteX20" fmla="*/ 2704314 w 5044078"/>
                <a:gd name="connsiteY20" fmla="*/ 1613159 h 4557399"/>
                <a:gd name="connsiteX21" fmla="*/ 3093421 w 5044078"/>
                <a:gd name="connsiteY21" fmla="*/ 1139746 h 4557399"/>
                <a:gd name="connsiteX22" fmla="*/ 3664110 w 5044078"/>
                <a:gd name="connsiteY22" fmla="*/ 685789 h 4557399"/>
                <a:gd name="connsiteX23" fmla="*/ 4092127 w 5044078"/>
                <a:gd name="connsiteY23" fmla="*/ 393959 h 4557399"/>
                <a:gd name="connsiteX24" fmla="*/ 4468263 w 5044078"/>
                <a:gd name="connsiteY24" fmla="*/ 251287 h 4557399"/>
                <a:gd name="connsiteX25" fmla="*/ 4837914 w 5044078"/>
                <a:gd name="connsiteY25" fmla="*/ 218861 h 4557399"/>
                <a:gd name="connsiteX26" fmla="*/ 5025982 w 5044078"/>
                <a:gd name="connsiteY26" fmla="*/ 212376 h 4557399"/>
                <a:gd name="connsiteX27" fmla="*/ 5013012 w 5044078"/>
                <a:gd name="connsiteY27" fmla="*/ 11338 h 4557399"/>
                <a:gd name="connsiteX0" fmla="*/ 5013012 w 5044078"/>
                <a:gd name="connsiteY0" fmla="*/ 11338 h 4557399"/>
                <a:gd name="connsiteX1" fmla="*/ 4623859 w 5044078"/>
                <a:gd name="connsiteY1" fmla="*/ 31328 h 4557399"/>
                <a:gd name="connsiteX2" fmla="*/ 4241489 w 5044078"/>
                <a:gd name="connsiteY2" fmla="*/ 82673 h 4557399"/>
                <a:gd name="connsiteX3" fmla="*/ 3787578 w 5044078"/>
                <a:gd name="connsiteY3" fmla="*/ 110147 h 4557399"/>
                <a:gd name="connsiteX4" fmla="*/ 3372891 w 5044078"/>
                <a:gd name="connsiteY4" fmla="*/ 167372 h 4557399"/>
                <a:gd name="connsiteX5" fmla="*/ 3339855 w 5044078"/>
                <a:gd name="connsiteY5" fmla="*/ 484750 h 4557399"/>
                <a:gd name="connsiteX6" fmla="*/ 3054510 w 5044078"/>
                <a:gd name="connsiteY6" fmla="*/ 750640 h 4557399"/>
                <a:gd name="connsiteX7" fmla="*/ 2788621 w 5044078"/>
                <a:gd name="connsiteY7" fmla="*/ 1074895 h 4557399"/>
                <a:gd name="connsiteX8" fmla="*/ 2457880 w 5044078"/>
                <a:gd name="connsiteY8" fmla="*/ 1496427 h 4557399"/>
                <a:gd name="connsiteX9" fmla="*/ 1880706 w 5044078"/>
                <a:gd name="connsiteY9" fmla="*/ 2242214 h 4557399"/>
                <a:gd name="connsiteX10" fmla="*/ 1524025 w 5044078"/>
                <a:gd name="connsiteY10" fmla="*/ 2773993 h 4557399"/>
                <a:gd name="connsiteX11" fmla="*/ 1160859 w 5044078"/>
                <a:gd name="connsiteY11" fmla="*/ 3286316 h 4557399"/>
                <a:gd name="connsiteX12" fmla="*/ 726357 w 5044078"/>
                <a:gd name="connsiteY12" fmla="*/ 3720819 h 4557399"/>
                <a:gd name="connsiteX13" fmla="*/ 453982 w 5044078"/>
                <a:gd name="connsiteY13" fmla="*/ 3954282 h 4557399"/>
                <a:gd name="connsiteX14" fmla="*/ 149182 w 5044078"/>
                <a:gd name="connsiteY14" fmla="*/ 4200716 h 4557399"/>
                <a:gd name="connsiteX15" fmla="*/ 6510 w 5044078"/>
                <a:gd name="connsiteY15" fmla="*/ 4291508 h 4557399"/>
                <a:gd name="connsiteX16" fmla="*/ 25 w 5044078"/>
                <a:gd name="connsiteY16" fmla="*/ 4557397 h 4557399"/>
                <a:gd name="connsiteX17" fmla="*/ 836604 w 5044078"/>
                <a:gd name="connsiteY17" fmla="*/ 3986708 h 4557399"/>
                <a:gd name="connsiteX18" fmla="*/ 1692638 w 5044078"/>
                <a:gd name="connsiteY18" fmla="*/ 3046368 h 4557399"/>
                <a:gd name="connsiteX19" fmla="*/ 2140110 w 5044078"/>
                <a:gd name="connsiteY19" fmla="*/ 2358946 h 4557399"/>
                <a:gd name="connsiteX20" fmla="*/ 2704314 w 5044078"/>
                <a:gd name="connsiteY20" fmla="*/ 1613159 h 4557399"/>
                <a:gd name="connsiteX21" fmla="*/ 3093421 w 5044078"/>
                <a:gd name="connsiteY21" fmla="*/ 1139746 h 4557399"/>
                <a:gd name="connsiteX22" fmla="*/ 3664110 w 5044078"/>
                <a:gd name="connsiteY22" fmla="*/ 685789 h 4557399"/>
                <a:gd name="connsiteX23" fmla="*/ 4092127 w 5044078"/>
                <a:gd name="connsiteY23" fmla="*/ 393959 h 4557399"/>
                <a:gd name="connsiteX24" fmla="*/ 4468263 w 5044078"/>
                <a:gd name="connsiteY24" fmla="*/ 251287 h 4557399"/>
                <a:gd name="connsiteX25" fmla="*/ 4837914 w 5044078"/>
                <a:gd name="connsiteY25" fmla="*/ 218861 h 4557399"/>
                <a:gd name="connsiteX26" fmla="*/ 5025982 w 5044078"/>
                <a:gd name="connsiteY26" fmla="*/ 212376 h 4557399"/>
                <a:gd name="connsiteX27" fmla="*/ 5013012 w 5044078"/>
                <a:gd name="connsiteY27" fmla="*/ 11338 h 4557399"/>
                <a:gd name="connsiteX0" fmla="*/ 5013012 w 5044078"/>
                <a:gd name="connsiteY0" fmla="*/ 11338 h 4557399"/>
                <a:gd name="connsiteX1" fmla="*/ 4623859 w 5044078"/>
                <a:gd name="connsiteY1" fmla="*/ 31328 h 4557399"/>
                <a:gd name="connsiteX2" fmla="*/ 4241489 w 5044078"/>
                <a:gd name="connsiteY2" fmla="*/ 82673 h 4557399"/>
                <a:gd name="connsiteX3" fmla="*/ 3787578 w 5044078"/>
                <a:gd name="connsiteY3" fmla="*/ 110147 h 4557399"/>
                <a:gd name="connsiteX4" fmla="*/ 3372891 w 5044078"/>
                <a:gd name="connsiteY4" fmla="*/ 167372 h 4557399"/>
                <a:gd name="connsiteX5" fmla="*/ 3048730 w 5044078"/>
                <a:gd name="connsiteY5" fmla="*/ 270527 h 4557399"/>
                <a:gd name="connsiteX6" fmla="*/ 3054510 w 5044078"/>
                <a:gd name="connsiteY6" fmla="*/ 750640 h 4557399"/>
                <a:gd name="connsiteX7" fmla="*/ 2788621 w 5044078"/>
                <a:gd name="connsiteY7" fmla="*/ 1074895 h 4557399"/>
                <a:gd name="connsiteX8" fmla="*/ 2457880 w 5044078"/>
                <a:gd name="connsiteY8" fmla="*/ 1496427 h 4557399"/>
                <a:gd name="connsiteX9" fmla="*/ 1880706 w 5044078"/>
                <a:gd name="connsiteY9" fmla="*/ 2242214 h 4557399"/>
                <a:gd name="connsiteX10" fmla="*/ 1524025 w 5044078"/>
                <a:gd name="connsiteY10" fmla="*/ 2773993 h 4557399"/>
                <a:gd name="connsiteX11" fmla="*/ 1160859 w 5044078"/>
                <a:gd name="connsiteY11" fmla="*/ 3286316 h 4557399"/>
                <a:gd name="connsiteX12" fmla="*/ 726357 w 5044078"/>
                <a:gd name="connsiteY12" fmla="*/ 3720819 h 4557399"/>
                <a:gd name="connsiteX13" fmla="*/ 453982 w 5044078"/>
                <a:gd name="connsiteY13" fmla="*/ 3954282 h 4557399"/>
                <a:gd name="connsiteX14" fmla="*/ 149182 w 5044078"/>
                <a:gd name="connsiteY14" fmla="*/ 4200716 h 4557399"/>
                <a:gd name="connsiteX15" fmla="*/ 6510 w 5044078"/>
                <a:gd name="connsiteY15" fmla="*/ 4291508 h 4557399"/>
                <a:gd name="connsiteX16" fmla="*/ 25 w 5044078"/>
                <a:gd name="connsiteY16" fmla="*/ 4557397 h 4557399"/>
                <a:gd name="connsiteX17" fmla="*/ 836604 w 5044078"/>
                <a:gd name="connsiteY17" fmla="*/ 3986708 h 4557399"/>
                <a:gd name="connsiteX18" fmla="*/ 1692638 w 5044078"/>
                <a:gd name="connsiteY18" fmla="*/ 3046368 h 4557399"/>
                <a:gd name="connsiteX19" fmla="*/ 2140110 w 5044078"/>
                <a:gd name="connsiteY19" fmla="*/ 2358946 h 4557399"/>
                <a:gd name="connsiteX20" fmla="*/ 2704314 w 5044078"/>
                <a:gd name="connsiteY20" fmla="*/ 1613159 h 4557399"/>
                <a:gd name="connsiteX21" fmla="*/ 3093421 w 5044078"/>
                <a:gd name="connsiteY21" fmla="*/ 1139746 h 4557399"/>
                <a:gd name="connsiteX22" fmla="*/ 3664110 w 5044078"/>
                <a:gd name="connsiteY22" fmla="*/ 685789 h 4557399"/>
                <a:gd name="connsiteX23" fmla="*/ 4092127 w 5044078"/>
                <a:gd name="connsiteY23" fmla="*/ 393959 h 4557399"/>
                <a:gd name="connsiteX24" fmla="*/ 4468263 w 5044078"/>
                <a:gd name="connsiteY24" fmla="*/ 251287 h 4557399"/>
                <a:gd name="connsiteX25" fmla="*/ 4837914 w 5044078"/>
                <a:gd name="connsiteY25" fmla="*/ 218861 h 4557399"/>
                <a:gd name="connsiteX26" fmla="*/ 5025982 w 5044078"/>
                <a:gd name="connsiteY26" fmla="*/ 212376 h 4557399"/>
                <a:gd name="connsiteX27" fmla="*/ 5013012 w 5044078"/>
                <a:gd name="connsiteY27" fmla="*/ 11338 h 4557399"/>
                <a:gd name="connsiteX0" fmla="*/ 5013012 w 5044078"/>
                <a:gd name="connsiteY0" fmla="*/ 11338 h 4557399"/>
                <a:gd name="connsiteX1" fmla="*/ 4623859 w 5044078"/>
                <a:gd name="connsiteY1" fmla="*/ 31328 h 4557399"/>
                <a:gd name="connsiteX2" fmla="*/ 4241489 w 5044078"/>
                <a:gd name="connsiteY2" fmla="*/ 82673 h 4557399"/>
                <a:gd name="connsiteX3" fmla="*/ 3787578 w 5044078"/>
                <a:gd name="connsiteY3" fmla="*/ 110147 h 4557399"/>
                <a:gd name="connsiteX4" fmla="*/ 3372891 w 5044078"/>
                <a:gd name="connsiteY4" fmla="*/ 167372 h 4557399"/>
                <a:gd name="connsiteX5" fmla="*/ 3048730 w 5044078"/>
                <a:gd name="connsiteY5" fmla="*/ 270527 h 4557399"/>
                <a:gd name="connsiteX6" fmla="*/ 2569302 w 5044078"/>
                <a:gd name="connsiteY6" fmla="*/ 524516 h 4557399"/>
                <a:gd name="connsiteX7" fmla="*/ 2788621 w 5044078"/>
                <a:gd name="connsiteY7" fmla="*/ 1074895 h 4557399"/>
                <a:gd name="connsiteX8" fmla="*/ 2457880 w 5044078"/>
                <a:gd name="connsiteY8" fmla="*/ 1496427 h 4557399"/>
                <a:gd name="connsiteX9" fmla="*/ 1880706 w 5044078"/>
                <a:gd name="connsiteY9" fmla="*/ 2242214 h 4557399"/>
                <a:gd name="connsiteX10" fmla="*/ 1524025 w 5044078"/>
                <a:gd name="connsiteY10" fmla="*/ 2773993 h 4557399"/>
                <a:gd name="connsiteX11" fmla="*/ 1160859 w 5044078"/>
                <a:gd name="connsiteY11" fmla="*/ 3286316 h 4557399"/>
                <a:gd name="connsiteX12" fmla="*/ 726357 w 5044078"/>
                <a:gd name="connsiteY12" fmla="*/ 3720819 h 4557399"/>
                <a:gd name="connsiteX13" fmla="*/ 453982 w 5044078"/>
                <a:gd name="connsiteY13" fmla="*/ 3954282 h 4557399"/>
                <a:gd name="connsiteX14" fmla="*/ 149182 w 5044078"/>
                <a:gd name="connsiteY14" fmla="*/ 4200716 h 4557399"/>
                <a:gd name="connsiteX15" fmla="*/ 6510 w 5044078"/>
                <a:gd name="connsiteY15" fmla="*/ 4291508 h 4557399"/>
                <a:gd name="connsiteX16" fmla="*/ 25 w 5044078"/>
                <a:gd name="connsiteY16" fmla="*/ 4557397 h 4557399"/>
                <a:gd name="connsiteX17" fmla="*/ 836604 w 5044078"/>
                <a:gd name="connsiteY17" fmla="*/ 3986708 h 4557399"/>
                <a:gd name="connsiteX18" fmla="*/ 1692638 w 5044078"/>
                <a:gd name="connsiteY18" fmla="*/ 3046368 h 4557399"/>
                <a:gd name="connsiteX19" fmla="*/ 2140110 w 5044078"/>
                <a:gd name="connsiteY19" fmla="*/ 2358946 h 4557399"/>
                <a:gd name="connsiteX20" fmla="*/ 2704314 w 5044078"/>
                <a:gd name="connsiteY20" fmla="*/ 1613159 h 4557399"/>
                <a:gd name="connsiteX21" fmla="*/ 3093421 w 5044078"/>
                <a:gd name="connsiteY21" fmla="*/ 1139746 h 4557399"/>
                <a:gd name="connsiteX22" fmla="*/ 3664110 w 5044078"/>
                <a:gd name="connsiteY22" fmla="*/ 685789 h 4557399"/>
                <a:gd name="connsiteX23" fmla="*/ 4092127 w 5044078"/>
                <a:gd name="connsiteY23" fmla="*/ 393959 h 4557399"/>
                <a:gd name="connsiteX24" fmla="*/ 4468263 w 5044078"/>
                <a:gd name="connsiteY24" fmla="*/ 251287 h 4557399"/>
                <a:gd name="connsiteX25" fmla="*/ 4837914 w 5044078"/>
                <a:gd name="connsiteY25" fmla="*/ 218861 h 4557399"/>
                <a:gd name="connsiteX26" fmla="*/ 5025982 w 5044078"/>
                <a:gd name="connsiteY26" fmla="*/ 212376 h 4557399"/>
                <a:gd name="connsiteX27" fmla="*/ 5013012 w 5044078"/>
                <a:gd name="connsiteY27" fmla="*/ 11338 h 4557399"/>
                <a:gd name="connsiteX0" fmla="*/ 5013012 w 5044078"/>
                <a:gd name="connsiteY0" fmla="*/ 11338 h 4557399"/>
                <a:gd name="connsiteX1" fmla="*/ 4623859 w 5044078"/>
                <a:gd name="connsiteY1" fmla="*/ 31328 h 4557399"/>
                <a:gd name="connsiteX2" fmla="*/ 4241489 w 5044078"/>
                <a:gd name="connsiteY2" fmla="*/ 82673 h 4557399"/>
                <a:gd name="connsiteX3" fmla="*/ 3787578 w 5044078"/>
                <a:gd name="connsiteY3" fmla="*/ 110147 h 4557399"/>
                <a:gd name="connsiteX4" fmla="*/ 3372891 w 5044078"/>
                <a:gd name="connsiteY4" fmla="*/ 167372 h 4557399"/>
                <a:gd name="connsiteX5" fmla="*/ 3048730 w 5044078"/>
                <a:gd name="connsiteY5" fmla="*/ 270527 h 4557399"/>
                <a:gd name="connsiteX6" fmla="*/ 2569302 w 5044078"/>
                <a:gd name="connsiteY6" fmla="*/ 524516 h 4557399"/>
                <a:gd name="connsiteX7" fmla="*/ 2135207 w 5044078"/>
                <a:gd name="connsiteY7" fmla="*/ 824969 h 4557399"/>
                <a:gd name="connsiteX8" fmla="*/ 2457880 w 5044078"/>
                <a:gd name="connsiteY8" fmla="*/ 1496427 h 4557399"/>
                <a:gd name="connsiteX9" fmla="*/ 1880706 w 5044078"/>
                <a:gd name="connsiteY9" fmla="*/ 2242214 h 4557399"/>
                <a:gd name="connsiteX10" fmla="*/ 1524025 w 5044078"/>
                <a:gd name="connsiteY10" fmla="*/ 2773993 h 4557399"/>
                <a:gd name="connsiteX11" fmla="*/ 1160859 w 5044078"/>
                <a:gd name="connsiteY11" fmla="*/ 3286316 h 4557399"/>
                <a:gd name="connsiteX12" fmla="*/ 726357 w 5044078"/>
                <a:gd name="connsiteY12" fmla="*/ 3720819 h 4557399"/>
                <a:gd name="connsiteX13" fmla="*/ 453982 w 5044078"/>
                <a:gd name="connsiteY13" fmla="*/ 3954282 h 4557399"/>
                <a:gd name="connsiteX14" fmla="*/ 149182 w 5044078"/>
                <a:gd name="connsiteY14" fmla="*/ 4200716 h 4557399"/>
                <a:gd name="connsiteX15" fmla="*/ 6510 w 5044078"/>
                <a:gd name="connsiteY15" fmla="*/ 4291508 h 4557399"/>
                <a:gd name="connsiteX16" fmla="*/ 25 w 5044078"/>
                <a:gd name="connsiteY16" fmla="*/ 4557397 h 4557399"/>
                <a:gd name="connsiteX17" fmla="*/ 836604 w 5044078"/>
                <a:gd name="connsiteY17" fmla="*/ 3986708 h 4557399"/>
                <a:gd name="connsiteX18" fmla="*/ 1692638 w 5044078"/>
                <a:gd name="connsiteY18" fmla="*/ 3046368 h 4557399"/>
                <a:gd name="connsiteX19" fmla="*/ 2140110 w 5044078"/>
                <a:gd name="connsiteY19" fmla="*/ 2358946 h 4557399"/>
                <a:gd name="connsiteX20" fmla="*/ 2704314 w 5044078"/>
                <a:gd name="connsiteY20" fmla="*/ 1613159 h 4557399"/>
                <a:gd name="connsiteX21" fmla="*/ 3093421 w 5044078"/>
                <a:gd name="connsiteY21" fmla="*/ 1139746 h 4557399"/>
                <a:gd name="connsiteX22" fmla="*/ 3664110 w 5044078"/>
                <a:gd name="connsiteY22" fmla="*/ 685789 h 4557399"/>
                <a:gd name="connsiteX23" fmla="*/ 4092127 w 5044078"/>
                <a:gd name="connsiteY23" fmla="*/ 393959 h 4557399"/>
                <a:gd name="connsiteX24" fmla="*/ 4468263 w 5044078"/>
                <a:gd name="connsiteY24" fmla="*/ 251287 h 4557399"/>
                <a:gd name="connsiteX25" fmla="*/ 4837914 w 5044078"/>
                <a:gd name="connsiteY25" fmla="*/ 218861 h 4557399"/>
                <a:gd name="connsiteX26" fmla="*/ 5025982 w 5044078"/>
                <a:gd name="connsiteY26" fmla="*/ 212376 h 4557399"/>
                <a:gd name="connsiteX27" fmla="*/ 5013012 w 5044078"/>
                <a:gd name="connsiteY27" fmla="*/ 11338 h 4557399"/>
                <a:gd name="connsiteX0" fmla="*/ 5013012 w 5044078"/>
                <a:gd name="connsiteY0" fmla="*/ 11338 h 4557399"/>
                <a:gd name="connsiteX1" fmla="*/ 4623859 w 5044078"/>
                <a:gd name="connsiteY1" fmla="*/ 31328 h 4557399"/>
                <a:gd name="connsiteX2" fmla="*/ 4241489 w 5044078"/>
                <a:gd name="connsiteY2" fmla="*/ 82673 h 4557399"/>
                <a:gd name="connsiteX3" fmla="*/ 3787578 w 5044078"/>
                <a:gd name="connsiteY3" fmla="*/ 110147 h 4557399"/>
                <a:gd name="connsiteX4" fmla="*/ 3372891 w 5044078"/>
                <a:gd name="connsiteY4" fmla="*/ 167372 h 4557399"/>
                <a:gd name="connsiteX5" fmla="*/ 3048730 w 5044078"/>
                <a:gd name="connsiteY5" fmla="*/ 270527 h 4557399"/>
                <a:gd name="connsiteX6" fmla="*/ 2569302 w 5044078"/>
                <a:gd name="connsiteY6" fmla="*/ 524516 h 4557399"/>
                <a:gd name="connsiteX7" fmla="*/ 2135207 w 5044078"/>
                <a:gd name="connsiteY7" fmla="*/ 824969 h 4557399"/>
                <a:gd name="connsiteX8" fmla="*/ 1681546 w 5044078"/>
                <a:gd name="connsiteY8" fmla="*/ 1282204 h 4557399"/>
                <a:gd name="connsiteX9" fmla="*/ 1880706 w 5044078"/>
                <a:gd name="connsiteY9" fmla="*/ 2242214 h 4557399"/>
                <a:gd name="connsiteX10" fmla="*/ 1524025 w 5044078"/>
                <a:gd name="connsiteY10" fmla="*/ 2773993 h 4557399"/>
                <a:gd name="connsiteX11" fmla="*/ 1160859 w 5044078"/>
                <a:gd name="connsiteY11" fmla="*/ 3286316 h 4557399"/>
                <a:gd name="connsiteX12" fmla="*/ 726357 w 5044078"/>
                <a:gd name="connsiteY12" fmla="*/ 3720819 h 4557399"/>
                <a:gd name="connsiteX13" fmla="*/ 453982 w 5044078"/>
                <a:gd name="connsiteY13" fmla="*/ 3954282 h 4557399"/>
                <a:gd name="connsiteX14" fmla="*/ 149182 w 5044078"/>
                <a:gd name="connsiteY14" fmla="*/ 4200716 h 4557399"/>
                <a:gd name="connsiteX15" fmla="*/ 6510 w 5044078"/>
                <a:gd name="connsiteY15" fmla="*/ 4291508 h 4557399"/>
                <a:gd name="connsiteX16" fmla="*/ 25 w 5044078"/>
                <a:gd name="connsiteY16" fmla="*/ 4557397 h 4557399"/>
                <a:gd name="connsiteX17" fmla="*/ 836604 w 5044078"/>
                <a:gd name="connsiteY17" fmla="*/ 3986708 h 4557399"/>
                <a:gd name="connsiteX18" fmla="*/ 1692638 w 5044078"/>
                <a:gd name="connsiteY18" fmla="*/ 3046368 h 4557399"/>
                <a:gd name="connsiteX19" fmla="*/ 2140110 w 5044078"/>
                <a:gd name="connsiteY19" fmla="*/ 2358946 h 4557399"/>
                <a:gd name="connsiteX20" fmla="*/ 2704314 w 5044078"/>
                <a:gd name="connsiteY20" fmla="*/ 1613159 h 4557399"/>
                <a:gd name="connsiteX21" fmla="*/ 3093421 w 5044078"/>
                <a:gd name="connsiteY21" fmla="*/ 1139746 h 4557399"/>
                <a:gd name="connsiteX22" fmla="*/ 3664110 w 5044078"/>
                <a:gd name="connsiteY22" fmla="*/ 685789 h 4557399"/>
                <a:gd name="connsiteX23" fmla="*/ 4092127 w 5044078"/>
                <a:gd name="connsiteY23" fmla="*/ 393959 h 4557399"/>
                <a:gd name="connsiteX24" fmla="*/ 4468263 w 5044078"/>
                <a:gd name="connsiteY24" fmla="*/ 251287 h 4557399"/>
                <a:gd name="connsiteX25" fmla="*/ 4837914 w 5044078"/>
                <a:gd name="connsiteY25" fmla="*/ 218861 h 4557399"/>
                <a:gd name="connsiteX26" fmla="*/ 5025982 w 5044078"/>
                <a:gd name="connsiteY26" fmla="*/ 212376 h 4557399"/>
                <a:gd name="connsiteX27" fmla="*/ 5013012 w 5044078"/>
                <a:gd name="connsiteY27" fmla="*/ 11338 h 4557399"/>
                <a:gd name="connsiteX0" fmla="*/ 5013012 w 5044078"/>
                <a:gd name="connsiteY0" fmla="*/ 11338 h 4557399"/>
                <a:gd name="connsiteX1" fmla="*/ 4623859 w 5044078"/>
                <a:gd name="connsiteY1" fmla="*/ 31328 h 4557399"/>
                <a:gd name="connsiteX2" fmla="*/ 4241489 w 5044078"/>
                <a:gd name="connsiteY2" fmla="*/ 82673 h 4557399"/>
                <a:gd name="connsiteX3" fmla="*/ 3787578 w 5044078"/>
                <a:gd name="connsiteY3" fmla="*/ 110147 h 4557399"/>
                <a:gd name="connsiteX4" fmla="*/ 3372891 w 5044078"/>
                <a:gd name="connsiteY4" fmla="*/ 167372 h 4557399"/>
                <a:gd name="connsiteX5" fmla="*/ 3048730 w 5044078"/>
                <a:gd name="connsiteY5" fmla="*/ 270527 h 4557399"/>
                <a:gd name="connsiteX6" fmla="*/ 2569302 w 5044078"/>
                <a:gd name="connsiteY6" fmla="*/ 524516 h 4557399"/>
                <a:gd name="connsiteX7" fmla="*/ 2135207 w 5044078"/>
                <a:gd name="connsiteY7" fmla="*/ 824969 h 4557399"/>
                <a:gd name="connsiteX8" fmla="*/ 1681546 w 5044078"/>
                <a:gd name="connsiteY8" fmla="*/ 1282204 h 4557399"/>
                <a:gd name="connsiteX9" fmla="*/ 1233760 w 5044078"/>
                <a:gd name="connsiteY9" fmla="*/ 1897078 h 4557399"/>
                <a:gd name="connsiteX10" fmla="*/ 1524025 w 5044078"/>
                <a:gd name="connsiteY10" fmla="*/ 2773993 h 4557399"/>
                <a:gd name="connsiteX11" fmla="*/ 1160859 w 5044078"/>
                <a:gd name="connsiteY11" fmla="*/ 3286316 h 4557399"/>
                <a:gd name="connsiteX12" fmla="*/ 726357 w 5044078"/>
                <a:gd name="connsiteY12" fmla="*/ 3720819 h 4557399"/>
                <a:gd name="connsiteX13" fmla="*/ 453982 w 5044078"/>
                <a:gd name="connsiteY13" fmla="*/ 3954282 h 4557399"/>
                <a:gd name="connsiteX14" fmla="*/ 149182 w 5044078"/>
                <a:gd name="connsiteY14" fmla="*/ 4200716 h 4557399"/>
                <a:gd name="connsiteX15" fmla="*/ 6510 w 5044078"/>
                <a:gd name="connsiteY15" fmla="*/ 4291508 h 4557399"/>
                <a:gd name="connsiteX16" fmla="*/ 25 w 5044078"/>
                <a:gd name="connsiteY16" fmla="*/ 4557397 h 4557399"/>
                <a:gd name="connsiteX17" fmla="*/ 836604 w 5044078"/>
                <a:gd name="connsiteY17" fmla="*/ 3986708 h 4557399"/>
                <a:gd name="connsiteX18" fmla="*/ 1692638 w 5044078"/>
                <a:gd name="connsiteY18" fmla="*/ 3046368 h 4557399"/>
                <a:gd name="connsiteX19" fmla="*/ 2140110 w 5044078"/>
                <a:gd name="connsiteY19" fmla="*/ 2358946 h 4557399"/>
                <a:gd name="connsiteX20" fmla="*/ 2704314 w 5044078"/>
                <a:gd name="connsiteY20" fmla="*/ 1613159 h 4557399"/>
                <a:gd name="connsiteX21" fmla="*/ 3093421 w 5044078"/>
                <a:gd name="connsiteY21" fmla="*/ 1139746 h 4557399"/>
                <a:gd name="connsiteX22" fmla="*/ 3664110 w 5044078"/>
                <a:gd name="connsiteY22" fmla="*/ 685789 h 4557399"/>
                <a:gd name="connsiteX23" fmla="*/ 4092127 w 5044078"/>
                <a:gd name="connsiteY23" fmla="*/ 393959 h 4557399"/>
                <a:gd name="connsiteX24" fmla="*/ 4468263 w 5044078"/>
                <a:gd name="connsiteY24" fmla="*/ 251287 h 4557399"/>
                <a:gd name="connsiteX25" fmla="*/ 4837914 w 5044078"/>
                <a:gd name="connsiteY25" fmla="*/ 218861 h 4557399"/>
                <a:gd name="connsiteX26" fmla="*/ 5025982 w 5044078"/>
                <a:gd name="connsiteY26" fmla="*/ 212376 h 4557399"/>
                <a:gd name="connsiteX27" fmla="*/ 5013012 w 5044078"/>
                <a:gd name="connsiteY27" fmla="*/ 11338 h 4557399"/>
                <a:gd name="connsiteX0" fmla="*/ 5013012 w 5044078"/>
                <a:gd name="connsiteY0" fmla="*/ 11338 h 4557399"/>
                <a:gd name="connsiteX1" fmla="*/ 4623859 w 5044078"/>
                <a:gd name="connsiteY1" fmla="*/ 31328 h 4557399"/>
                <a:gd name="connsiteX2" fmla="*/ 4241489 w 5044078"/>
                <a:gd name="connsiteY2" fmla="*/ 82673 h 4557399"/>
                <a:gd name="connsiteX3" fmla="*/ 3787578 w 5044078"/>
                <a:gd name="connsiteY3" fmla="*/ 110147 h 4557399"/>
                <a:gd name="connsiteX4" fmla="*/ 3372891 w 5044078"/>
                <a:gd name="connsiteY4" fmla="*/ 167372 h 4557399"/>
                <a:gd name="connsiteX5" fmla="*/ 3048730 w 5044078"/>
                <a:gd name="connsiteY5" fmla="*/ 270527 h 4557399"/>
                <a:gd name="connsiteX6" fmla="*/ 2569302 w 5044078"/>
                <a:gd name="connsiteY6" fmla="*/ 524516 h 4557399"/>
                <a:gd name="connsiteX7" fmla="*/ 2135207 w 5044078"/>
                <a:gd name="connsiteY7" fmla="*/ 824969 h 4557399"/>
                <a:gd name="connsiteX8" fmla="*/ 1681546 w 5044078"/>
                <a:gd name="connsiteY8" fmla="*/ 1282204 h 4557399"/>
                <a:gd name="connsiteX9" fmla="*/ 1233760 w 5044078"/>
                <a:gd name="connsiteY9" fmla="*/ 1897078 h 4557399"/>
                <a:gd name="connsiteX10" fmla="*/ 851203 w 5044078"/>
                <a:gd name="connsiteY10" fmla="*/ 2559772 h 4557399"/>
                <a:gd name="connsiteX11" fmla="*/ 1160859 w 5044078"/>
                <a:gd name="connsiteY11" fmla="*/ 3286316 h 4557399"/>
                <a:gd name="connsiteX12" fmla="*/ 726357 w 5044078"/>
                <a:gd name="connsiteY12" fmla="*/ 3720819 h 4557399"/>
                <a:gd name="connsiteX13" fmla="*/ 453982 w 5044078"/>
                <a:gd name="connsiteY13" fmla="*/ 3954282 h 4557399"/>
                <a:gd name="connsiteX14" fmla="*/ 149182 w 5044078"/>
                <a:gd name="connsiteY14" fmla="*/ 4200716 h 4557399"/>
                <a:gd name="connsiteX15" fmla="*/ 6510 w 5044078"/>
                <a:gd name="connsiteY15" fmla="*/ 4291508 h 4557399"/>
                <a:gd name="connsiteX16" fmla="*/ 25 w 5044078"/>
                <a:gd name="connsiteY16" fmla="*/ 4557397 h 4557399"/>
                <a:gd name="connsiteX17" fmla="*/ 836604 w 5044078"/>
                <a:gd name="connsiteY17" fmla="*/ 3986708 h 4557399"/>
                <a:gd name="connsiteX18" fmla="*/ 1692638 w 5044078"/>
                <a:gd name="connsiteY18" fmla="*/ 3046368 h 4557399"/>
                <a:gd name="connsiteX19" fmla="*/ 2140110 w 5044078"/>
                <a:gd name="connsiteY19" fmla="*/ 2358946 h 4557399"/>
                <a:gd name="connsiteX20" fmla="*/ 2704314 w 5044078"/>
                <a:gd name="connsiteY20" fmla="*/ 1613159 h 4557399"/>
                <a:gd name="connsiteX21" fmla="*/ 3093421 w 5044078"/>
                <a:gd name="connsiteY21" fmla="*/ 1139746 h 4557399"/>
                <a:gd name="connsiteX22" fmla="*/ 3664110 w 5044078"/>
                <a:gd name="connsiteY22" fmla="*/ 685789 h 4557399"/>
                <a:gd name="connsiteX23" fmla="*/ 4092127 w 5044078"/>
                <a:gd name="connsiteY23" fmla="*/ 393959 h 4557399"/>
                <a:gd name="connsiteX24" fmla="*/ 4468263 w 5044078"/>
                <a:gd name="connsiteY24" fmla="*/ 251287 h 4557399"/>
                <a:gd name="connsiteX25" fmla="*/ 4837914 w 5044078"/>
                <a:gd name="connsiteY25" fmla="*/ 218861 h 4557399"/>
                <a:gd name="connsiteX26" fmla="*/ 5025982 w 5044078"/>
                <a:gd name="connsiteY26" fmla="*/ 212376 h 4557399"/>
                <a:gd name="connsiteX27" fmla="*/ 5013012 w 5044078"/>
                <a:gd name="connsiteY27" fmla="*/ 11338 h 4557399"/>
                <a:gd name="connsiteX0" fmla="*/ 5013012 w 5044078"/>
                <a:gd name="connsiteY0" fmla="*/ 11338 h 4557399"/>
                <a:gd name="connsiteX1" fmla="*/ 4623859 w 5044078"/>
                <a:gd name="connsiteY1" fmla="*/ 31328 h 4557399"/>
                <a:gd name="connsiteX2" fmla="*/ 4241489 w 5044078"/>
                <a:gd name="connsiteY2" fmla="*/ 82673 h 4557399"/>
                <a:gd name="connsiteX3" fmla="*/ 3787578 w 5044078"/>
                <a:gd name="connsiteY3" fmla="*/ 110147 h 4557399"/>
                <a:gd name="connsiteX4" fmla="*/ 3372891 w 5044078"/>
                <a:gd name="connsiteY4" fmla="*/ 167372 h 4557399"/>
                <a:gd name="connsiteX5" fmla="*/ 3048730 w 5044078"/>
                <a:gd name="connsiteY5" fmla="*/ 270527 h 4557399"/>
                <a:gd name="connsiteX6" fmla="*/ 2569302 w 5044078"/>
                <a:gd name="connsiteY6" fmla="*/ 524516 h 4557399"/>
                <a:gd name="connsiteX7" fmla="*/ 2135207 w 5044078"/>
                <a:gd name="connsiteY7" fmla="*/ 824969 h 4557399"/>
                <a:gd name="connsiteX8" fmla="*/ 1681546 w 5044078"/>
                <a:gd name="connsiteY8" fmla="*/ 1282204 h 4557399"/>
                <a:gd name="connsiteX9" fmla="*/ 1233760 w 5044078"/>
                <a:gd name="connsiteY9" fmla="*/ 1897078 h 4557399"/>
                <a:gd name="connsiteX10" fmla="*/ 851203 w 5044078"/>
                <a:gd name="connsiteY10" fmla="*/ 2559772 h 4557399"/>
                <a:gd name="connsiteX11" fmla="*/ 585077 w 5044078"/>
                <a:gd name="connsiteY11" fmla="*/ 3078045 h 4557399"/>
                <a:gd name="connsiteX12" fmla="*/ 726357 w 5044078"/>
                <a:gd name="connsiteY12" fmla="*/ 3720819 h 4557399"/>
                <a:gd name="connsiteX13" fmla="*/ 453982 w 5044078"/>
                <a:gd name="connsiteY13" fmla="*/ 3954282 h 4557399"/>
                <a:gd name="connsiteX14" fmla="*/ 149182 w 5044078"/>
                <a:gd name="connsiteY14" fmla="*/ 4200716 h 4557399"/>
                <a:gd name="connsiteX15" fmla="*/ 6510 w 5044078"/>
                <a:gd name="connsiteY15" fmla="*/ 4291508 h 4557399"/>
                <a:gd name="connsiteX16" fmla="*/ 25 w 5044078"/>
                <a:gd name="connsiteY16" fmla="*/ 4557397 h 4557399"/>
                <a:gd name="connsiteX17" fmla="*/ 836604 w 5044078"/>
                <a:gd name="connsiteY17" fmla="*/ 3986708 h 4557399"/>
                <a:gd name="connsiteX18" fmla="*/ 1692638 w 5044078"/>
                <a:gd name="connsiteY18" fmla="*/ 3046368 h 4557399"/>
                <a:gd name="connsiteX19" fmla="*/ 2140110 w 5044078"/>
                <a:gd name="connsiteY19" fmla="*/ 2358946 h 4557399"/>
                <a:gd name="connsiteX20" fmla="*/ 2704314 w 5044078"/>
                <a:gd name="connsiteY20" fmla="*/ 1613159 h 4557399"/>
                <a:gd name="connsiteX21" fmla="*/ 3093421 w 5044078"/>
                <a:gd name="connsiteY21" fmla="*/ 1139746 h 4557399"/>
                <a:gd name="connsiteX22" fmla="*/ 3664110 w 5044078"/>
                <a:gd name="connsiteY22" fmla="*/ 685789 h 4557399"/>
                <a:gd name="connsiteX23" fmla="*/ 4092127 w 5044078"/>
                <a:gd name="connsiteY23" fmla="*/ 393959 h 4557399"/>
                <a:gd name="connsiteX24" fmla="*/ 4468263 w 5044078"/>
                <a:gd name="connsiteY24" fmla="*/ 251287 h 4557399"/>
                <a:gd name="connsiteX25" fmla="*/ 4837914 w 5044078"/>
                <a:gd name="connsiteY25" fmla="*/ 218861 h 4557399"/>
                <a:gd name="connsiteX26" fmla="*/ 5025982 w 5044078"/>
                <a:gd name="connsiteY26" fmla="*/ 212376 h 4557399"/>
                <a:gd name="connsiteX27" fmla="*/ 5013012 w 5044078"/>
                <a:gd name="connsiteY27" fmla="*/ 11338 h 4557399"/>
                <a:gd name="connsiteX0" fmla="*/ 5013012 w 5044078"/>
                <a:gd name="connsiteY0" fmla="*/ 11338 h 4557399"/>
                <a:gd name="connsiteX1" fmla="*/ 4623859 w 5044078"/>
                <a:gd name="connsiteY1" fmla="*/ 31328 h 4557399"/>
                <a:gd name="connsiteX2" fmla="*/ 4241489 w 5044078"/>
                <a:gd name="connsiteY2" fmla="*/ 82673 h 4557399"/>
                <a:gd name="connsiteX3" fmla="*/ 3787578 w 5044078"/>
                <a:gd name="connsiteY3" fmla="*/ 110147 h 4557399"/>
                <a:gd name="connsiteX4" fmla="*/ 3372891 w 5044078"/>
                <a:gd name="connsiteY4" fmla="*/ 167372 h 4557399"/>
                <a:gd name="connsiteX5" fmla="*/ 3048730 w 5044078"/>
                <a:gd name="connsiteY5" fmla="*/ 270527 h 4557399"/>
                <a:gd name="connsiteX6" fmla="*/ 2569302 w 5044078"/>
                <a:gd name="connsiteY6" fmla="*/ 524516 h 4557399"/>
                <a:gd name="connsiteX7" fmla="*/ 2135207 w 5044078"/>
                <a:gd name="connsiteY7" fmla="*/ 824969 h 4557399"/>
                <a:gd name="connsiteX8" fmla="*/ 1681546 w 5044078"/>
                <a:gd name="connsiteY8" fmla="*/ 1282204 h 4557399"/>
                <a:gd name="connsiteX9" fmla="*/ 1233760 w 5044078"/>
                <a:gd name="connsiteY9" fmla="*/ 1897078 h 4557399"/>
                <a:gd name="connsiteX10" fmla="*/ 851203 w 5044078"/>
                <a:gd name="connsiteY10" fmla="*/ 2559772 h 4557399"/>
                <a:gd name="connsiteX11" fmla="*/ 585077 w 5044078"/>
                <a:gd name="connsiteY11" fmla="*/ 3078045 h 4557399"/>
                <a:gd name="connsiteX12" fmla="*/ 364068 w 5044078"/>
                <a:gd name="connsiteY12" fmla="*/ 3506598 h 4557399"/>
                <a:gd name="connsiteX13" fmla="*/ 453982 w 5044078"/>
                <a:gd name="connsiteY13" fmla="*/ 3954282 h 4557399"/>
                <a:gd name="connsiteX14" fmla="*/ 149182 w 5044078"/>
                <a:gd name="connsiteY14" fmla="*/ 4200716 h 4557399"/>
                <a:gd name="connsiteX15" fmla="*/ 6510 w 5044078"/>
                <a:gd name="connsiteY15" fmla="*/ 4291508 h 4557399"/>
                <a:gd name="connsiteX16" fmla="*/ 25 w 5044078"/>
                <a:gd name="connsiteY16" fmla="*/ 4557397 h 4557399"/>
                <a:gd name="connsiteX17" fmla="*/ 836604 w 5044078"/>
                <a:gd name="connsiteY17" fmla="*/ 3986708 h 4557399"/>
                <a:gd name="connsiteX18" fmla="*/ 1692638 w 5044078"/>
                <a:gd name="connsiteY18" fmla="*/ 3046368 h 4557399"/>
                <a:gd name="connsiteX19" fmla="*/ 2140110 w 5044078"/>
                <a:gd name="connsiteY19" fmla="*/ 2358946 h 4557399"/>
                <a:gd name="connsiteX20" fmla="*/ 2704314 w 5044078"/>
                <a:gd name="connsiteY20" fmla="*/ 1613159 h 4557399"/>
                <a:gd name="connsiteX21" fmla="*/ 3093421 w 5044078"/>
                <a:gd name="connsiteY21" fmla="*/ 1139746 h 4557399"/>
                <a:gd name="connsiteX22" fmla="*/ 3664110 w 5044078"/>
                <a:gd name="connsiteY22" fmla="*/ 685789 h 4557399"/>
                <a:gd name="connsiteX23" fmla="*/ 4092127 w 5044078"/>
                <a:gd name="connsiteY23" fmla="*/ 393959 h 4557399"/>
                <a:gd name="connsiteX24" fmla="*/ 4468263 w 5044078"/>
                <a:gd name="connsiteY24" fmla="*/ 251287 h 4557399"/>
                <a:gd name="connsiteX25" fmla="*/ 4837914 w 5044078"/>
                <a:gd name="connsiteY25" fmla="*/ 218861 h 4557399"/>
                <a:gd name="connsiteX26" fmla="*/ 5025982 w 5044078"/>
                <a:gd name="connsiteY26" fmla="*/ 212376 h 4557399"/>
                <a:gd name="connsiteX27" fmla="*/ 5013012 w 5044078"/>
                <a:gd name="connsiteY27" fmla="*/ 11338 h 4557399"/>
                <a:gd name="connsiteX0" fmla="*/ 5013012 w 5044078"/>
                <a:gd name="connsiteY0" fmla="*/ 11338 h 4557399"/>
                <a:gd name="connsiteX1" fmla="*/ 4623859 w 5044078"/>
                <a:gd name="connsiteY1" fmla="*/ 31328 h 4557399"/>
                <a:gd name="connsiteX2" fmla="*/ 4241489 w 5044078"/>
                <a:gd name="connsiteY2" fmla="*/ 82673 h 4557399"/>
                <a:gd name="connsiteX3" fmla="*/ 3787578 w 5044078"/>
                <a:gd name="connsiteY3" fmla="*/ 110147 h 4557399"/>
                <a:gd name="connsiteX4" fmla="*/ 3372891 w 5044078"/>
                <a:gd name="connsiteY4" fmla="*/ 167372 h 4557399"/>
                <a:gd name="connsiteX5" fmla="*/ 3048730 w 5044078"/>
                <a:gd name="connsiteY5" fmla="*/ 270527 h 4557399"/>
                <a:gd name="connsiteX6" fmla="*/ 2569302 w 5044078"/>
                <a:gd name="connsiteY6" fmla="*/ 524516 h 4557399"/>
                <a:gd name="connsiteX7" fmla="*/ 2135207 w 5044078"/>
                <a:gd name="connsiteY7" fmla="*/ 824969 h 4557399"/>
                <a:gd name="connsiteX8" fmla="*/ 1681546 w 5044078"/>
                <a:gd name="connsiteY8" fmla="*/ 1282204 h 4557399"/>
                <a:gd name="connsiteX9" fmla="*/ 1233760 w 5044078"/>
                <a:gd name="connsiteY9" fmla="*/ 1897078 h 4557399"/>
                <a:gd name="connsiteX10" fmla="*/ 851203 w 5044078"/>
                <a:gd name="connsiteY10" fmla="*/ 2559772 h 4557399"/>
                <a:gd name="connsiteX11" fmla="*/ 585077 w 5044078"/>
                <a:gd name="connsiteY11" fmla="*/ 3078045 h 4557399"/>
                <a:gd name="connsiteX12" fmla="*/ 364068 w 5044078"/>
                <a:gd name="connsiteY12" fmla="*/ 3506598 h 4557399"/>
                <a:gd name="connsiteX13" fmla="*/ 188735 w 5044078"/>
                <a:gd name="connsiteY13" fmla="*/ 3894776 h 4557399"/>
                <a:gd name="connsiteX14" fmla="*/ 149182 w 5044078"/>
                <a:gd name="connsiteY14" fmla="*/ 4200716 h 4557399"/>
                <a:gd name="connsiteX15" fmla="*/ 6510 w 5044078"/>
                <a:gd name="connsiteY15" fmla="*/ 4291508 h 4557399"/>
                <a:gd name="connsiteX16" fmla="*/ 25 w 5044078"/>
                <a:gd name="connsiteY16" fmla="*/ 4557397 h 4557399"/>
                <a:gd name="connsiteX17" fmla="*/ 836604 w 5044078"/>
                <a:gd name="connsiteY17" fmla="*/ 3986708 h 4557399"/>
                <a:gd name="connsiteX18" fmla="*/ 1692638 w 5044078"/>
                <a:gd name="connsiteY18" fmla="*/ 3046368 h 4557399"/>
                <a:gd name="connsiteX19" fmla="*/ 2140110 w 5044078"/>
                <a:gd name="connsiteY19" fmla="*/ 2358946 h 4557399"/>
                <a:gd name="connsiteX20" fmla="*/ 2704314 w 5044078"/>
                <a:gd name="connsiteY20" fmla="*/ 1613159 h 4557399"/>
                <a:gd name="connsiteX21" fmla="*/ 3093421 w 5044078"/>
                <a:gd name="connsiteY21" fmla="*/ 1139746 h 4557399"/>
                <a:gd name="connsiteX22" fmla="*/ 3664110 w 5044078"/>
                <a:gd name="connsiteY22" fmla="*/ 685789 h 4557399"/>
                <a:gd name="connsiteX23" fmla="*/ 4092127 w 5044078"/>
                <a:gd name="connsiteY23" fmla="*/ 393959 h 4557399"/>
                <a:gd name="connsiteX24" fmla="*/ 4468263 w 5044078"/>
                <a:gd name="connsiteY24" fmla="*/ 251287 h 4557399"/>
                <a:gd name="connsiteX25" fmla="*/ 4837914 w 5044078"/>
                <a:gd name="connsiteY25" fmla="*/ 218861 h 4557399"/>
                <a:gd name="connsiteX26" fmla="*/ 5025982 w 5044078"/>
                <a:gd name="connsiteY26" fmla="*/ 212376 h 4557399"/>
                <a:gd name="connsiteX27" fmla="*/ 5013012 w 5044078"/>
                <a:gd name="connsiteY27" fmla="*/ 11338 h 4557399"/>
                <a:gd name="connsiteX0" fmla="*/ 5013012 w 5044078"/>
                <a:gd name="connsiteY0" fmla="*/ 11338 h 4557399"/>
                <a:gd name="connsiteX1" fmla="*/ 4623859 w 5044078"/>
                <a:gd name="connsiteY1" fmla="*/ 31328 h 4557399"/>
                <a:gd name="connsiteX2" fmla="*/ 4241489 w 5044078"/>
                <a:gd name="connsiteY2" fmla="*/ 82673 h 4557399"/>
                <a:gd name="connsiteX3" fmla="*/ 3787578 w 5044078"/>
                <a:gd name="connsiteY3" fmla="*/ 110147 h 4557399"/>
                <a:gd name="connsiteX4" fmla="*/ 3372891 w 5044078"/>
                <a:gd name="connsiteY4" fmla="*/ 167372 h 4557399"/>
                <a:gd name="connsiteX5" fmla="*/ 3048730 w 5044078"/>
                <a:gd name="connsiteY5" fmla="*/ 270527 h 4557399"/>
                <a:gd name="connsiteX6" fmla="*/ 2569302 w 5044078"/>
                <a:gd name="connsiteY6" fmla="*/ 524516 h 4557399"/>
                <a:gd name="connsiteX7" fmla="*/ 2135207 w 5044078"/>
                <a:gd name="connsiteY7" fmla="*/ 824969 h 4557399"/>
                <a:gd name="connsiteX8" fmla="*/ 1681546 w 5044078"/>
                <a:gd name="connsiteY8" fmla="*/ 1282204 h 4557399"/>
                <a:gd name="connsiteX9" fmla="*/ 1233760 w 5044078"/>
                <a:gd name="connsiteY9" fmla="*/ 1897078 h 4557399"/>
                <a:gd name="connsiteX10" fmla="*/ 851203 w 5044078"/>
                <a:gd name="connsiteY10" fmla="*/ 2559772 h 4557399"/>
                <a:gd name="connsiteX11" fmla="*/ 585077 w 5044078"/>
                <a:gd name="connsiteY11" fmla="*/ 3078045 h 4557399"/>
                <a:gd name="connsiteX12" fmla="*/ 364068 w 5044078"/>
                <a:gd name="connsiteY12" fmla="*/ 3506598 h 4557399"/>
                <a:gd name="connsiteX13" fmla="*/ 188735 w 5044078"/>
                <a:gd name="connsiteY13" fmla="*/ 3894776 h 4557399"/>
                <a:gd name="connsiteX14" fmla="*/ 52141 w 5044078"/>
                <a:gd name="connsiteY14" fmla="*/ 4165013 h 4557399"/>
                <a:gd name="connsiteX15" fmla="*/ 6510 w 5044078"/>
                <a:gd name="connsiteY15" fmla="*/ 4291508 h 4557399"/>
                <a:gd name="connsiteX16" fmla="*/ 25 w 5044078"/>
                <a:gd name="connsiteY16" fmla="*/ 4557397 h 4557399"/>
                <a:gd name="connsiteX17" fmla="*/ 836604 w 5044078"/>
                <a:gd name="connsiteY17" fmla="*/ 3986708 h 4557399"/>
                <a:gd name="connsiteX18" fmla="*/ 1692638 w 5044078"/>
                <a:gd name="connsiteY18" fmla="*/ 3046368 h 4557399"/>
                <a:gd name="connsiteX19" fmla="*/ 2140110 w 5044078"/>
                <a:gd name="connsiteY19" fmla="*/ 2358946 h 4557399"/>
                <a:gd name="connsiteX20" fmla="*/ 2704314 w 5044078"/>
                <a:gd name="connsiteY20" fmla="*/ 1613159 h 4557399"/>
                <a:gd name="connsiteX21" fmla="*/ 3093421 w 5044078"/>
                <a:gd name="connsiteY21" fmla="*/ 1139746 h 4557399"/>
                <a:gd name="connsiteX22" fmla="*/ 3664110 w 5044078"/>
                <a:gd name="connsiteY22" fmla="*/ 685789 h 4557399"/>
                <a:gd name="connsiteX23" fmla="*/ 4092127 w 5044078"/>
                <a:gd name="connsiteY23" fmla="*/ 393959 h 4557399"/>
                <a:gd name="connsiteX24" fmla="*/ 4468263 w 5044078"/>
                <a:gd name="connsiteY24" fmla="*/ 251287 h 4557399"/>
                <a:gd name="connsiteX25" fmla="*/ 4837914 w 5044078"/>
                <a:gd name="connsiteY25" fmla="*/ 218861 h 4557399"/>
                <a:gd name="connsiteX26" fmla="*/ 5025982 w 5044078"/>
                <a:gd name="connsiteY26" fmla="*/ 212376 h 4557399"/>
                <a:gd name="connsiteX27" fmla="*/ 5013012 w 5044078"/>
                <a:gd name="connsiteY27" fmla="*/ 11338 h 4557399"/>
                <a:gd name="connsiteX0" fmla="*/ 5108550 w 5139616"/>
                <a:gd name="connsiteY0" fmla="*/ 11338 h 4569818"/>
                <a:gd name="connsiteX1" fmla="*/ 4719397 w 5139616"/>
                <a:gd name="connsiteY1" fmla="*/ 31328 h 4569818"/>
                <a:gd name="connsiteX2" fmla="*/ 4337027 w 5139616"/>
                <a:gd name="connsiteY2" fmla="*/ 82673 h 4569818"/>
                <a:gd name="connsiteX3" fmla="*/ 3883116 w 5139616"/>
                <a:gd name="connsiteY3" fmla="*/ 110147 h 4569818"/>
                <a:gd name="connsiteX4" fmla="*/ 3468429 w 5139616"/>
                <a:gd name="connsiteY4" fmla="*/ 167372 h 4569818"/>
                <a:gd name="connsiteX5" fmla="*/ 3144268 w 5139616"/>
                <a:gd name="connsiteY5" fmla="*/ 270527 h 4569818"/>
                <a:gd name="connsiteX6" fmla="*/ 2664840 w 5139616"/>
                <a:gd name="connsiteY6" fmla="*/ 524516 h 4569818"/>
                <a:gd name="connsiteX7" fmla="*/ 2230745 w 5139616"/>
                <a:gd name="connsiteY7" fmla="*/ 824969 h 4569818"/>
                <a:gd name="connsiteX8" fmla="*/ 1777084 w 5139616"/>
                <a:gd name="connsiteY8" fmla="*/ 1282204 h 4569818"/>
                <a:gd name="connsiteX9" fmla="*/ 1329298 w 5139616"/>
                <a:gd name="connsiteY9" fmla="*/ 1897078 h 4569818"/>
                <a:gd name="connsiteX10" fmla="*/ 946741 w 5139616"/>
                <a:gd name="connsiteY10" fmla="*/ 2559772 h 4569818"/>
                <a:gd name="connsiteX11" fmla="*/ 680615 w 5139616"/>
                <a:gd name="connsiteY11" fmla="*/ 3078045 h 4569818"/>
                <a:gd name="connsiteX12" fmla="*/ 459606 w 5139616"/>
                <a:gd name="connsiteY12" fmla="*/ 3506598 h 4569818"/>
                <a:gd name="connsiteX13" fmla="*/ 284273 w 5139616"/>
                <a:gd name="connsiteY13" fmla="*/ 3894776 h 4569818"/>
                <a:gd name="connsiteX14" fmla="*/ 147679 w 5139616"/>
                <a:gd name="connsiteY14" fmla="*/ 4165013 h 4569818"/>
                <a:gd name="connsiteX15" fmla="*/ 24415 w 5139616"/>
                <a:gd name="connsiteY15" fmla="*/ 4362916 h 4569818"/>
                <a:gd name="connsiteX16" fmla="*/ 95563 w 5139616"/>
                <a:gd name="connsiteY16" fmla="*/ 4557397 h 4569818"/>
                <a:gd name="connsiteX17" fmla="*/ 932142 w 5139616"/>
                <a:gd name="connsiteY17" fmla="*/ 3986708 h 4569818"/>
                <a:gd name="connsiteX18" fmla="*/ 1788176 w 5139616"/>
                <a:gd name="connsiteY18" fmla="*/ 3046368 h 4569818"/>
                <a:gd name="connsiteX19" fmla="*/ 2235648 w 5139616"/>
                <a:gd name="connsiteY19" fmla="*/ 2358946 h 4569818"/>
                <a:gd name="connsiteX20" fmla="*/ 2799852 w 5139616"/>
                <a:gd name="connsiteY20" fmla="*/ 1613159 h 4569818"/>
                <a:gd name="connsiteX21" fmla="*/ 3188959 w 5139616"/>
                <a:gd name="connsiteY21" fmla="*/ 1139746 h 4569818"/>
                <a:gd name="connsiteX22" fmla="*/ 3759648 w 5139616"/>
                <a:gd name="connsiteY22" fmla="*/ 685789 h 4569818"/>
                <a:gd name="connsiteX23" fmla="*/ 4187665 w 5139616"/>
                <a:gd name="connsiteY23" fmla="*/ 393959 h 4569818"/>
                <a:gd name="connsiteX24" fmla="*/ 4563801 w 5139616"/>
                <a:gd name="connsiteY24" fmla="*/ 251287 h 4569818"/>
                <a:gd name="connsiteX25" fmla="*/ 4933452 w 5139616"/>
                <a:gd name="connsiteY25" fmla="*/ 218861 h 4569818"/>
                <a:gd name="connsiteX26" fmla="*/ 5121520 w 5139616"/>
                <a:gd name="connsiteY26" fmla="*/ 212376 h 4569818"/>
                <a:gd name="connsiteX27" fmla="*/ 5108550 w 5139616"/>
                <a:gd name="connsiteY27" fmla="*/ 11338 h 4569818"/>
                <a:gd name="connsiteX0" fmla="*/ 5156190 w 5187256"/>
                <a:gd name="connsiteY0" fmla="*/ 11338 h 4552787"/>
                <a:gd name="connsiteX1" fmla="*/ 4767037 w 5187256"/>
                <a:gd name="connsiteY1" fmla="*/ 31328 h 4552787"/>
                <a:gd name="connsiteX2" fmla="*/ 4384667 w 5187256"/>
                <a:gd name="connsiteY2" fmla="*/ 82673 h 4552787"/>
                <a:gd name="connsiteX3" fmla="*/ 3930756 w 5187256"/>
                <a:gd name="connsiteY3" fmla="*/ 110147 h 4552787"/>
                <a:gd name="connsiteX4" fmla="*/ 3516069 w 5187256"/>
                <a:gd name="connsiteY4" fmla="*/ 167372 h 4552787"/>
                <a:gd name="connsiteX5" fmla="*/ 3191908 w 5187256"/>
                <a:gd name="connsiteY5" fmla="*/ 270527 h 4552787"/>
                <a:gd name="connsiteX6" fmla="*/ 2712480 w 5187256"/>
                <a:gd name="connsiteY6" fmla="*/ 524516 h 4552787"/>
                <a:gd name="connsiteX7" fmla="*/ 2278385 w 5187256"/>
                <a:gd name="connsiteY7" fmla="*/ 824969 h 4552787"/>
                <a:gd name="connsiteX8" fmla="*/ 1824724 w 5187256"/>
                <a:gd name="connsiteY8" fmla="*/ 1282204 h 4552787"/>
                <a:gd name="connsiteX9" fmla="*/ 1376938 w 5187256"/>
                <a:gd name="connsiteY9" fmla="*/ 1897078 h 4552787"/>
                <a:gd name="connsiteX10" fmla="*/ 994381 w 5187256"/>
                <a:gd name="connsiteY10" fmla="*/ 2559772 h 4552787"/>
                <a:gd name="connsiteX11" fmla="*/ 728255 w 5187256"/>
                <a:gd name="connsiteY11" fmla="*/ 3078045 h 4552787"/>
                <a:gd name="connsiteX12" fmla="*/ 507246 w 5187256"/>
                <a:gd name="connsiteY12" fmla="*/ 3506598 h 4552787"/>
                <a:gd name="connsiteX13" fmla="*/ 331913 w 5187256"/>
                <a:gd name="connsiteY13" fmla="*/ 3894776 h 4552787"/>
                <a:gd name="connsiteX14" fmla="*/ 195319 w 5187256"/>
                <a:gd name="connsiteY14" fmla="*/ 4165013 h 4552787"/>
                <a:gd name="connsiteX15" fmla="*/ 72055 w 5187256"/>
                <a:gd name="connsiteY15" fmla="*/ 4362916 h 4552787"/>
                <a:gd name="connsiteX16" fmla="*/ 72038 w 5187256"/>
                <a:gd name="connsiteY16" fmla="*/ 4539546 h 4552787"/>
                <a:gd name="connsiteX17" fmla="*/ 979782 w 5187256"/>
                <a:gd name="connsiteY17" fmla="*/ 3986708 h 4552787"/>
                <a:gd name="connsiteX18" fmla="*/ 1835816 w 5187256"/>
                <a:gd name="connsiteY18" fmla="*/ 3046368 h 4552787"/>
                <a:gd name="connsiteX19" fmla="*/ 2283288 w 5187256"/>
                <a:gd name="connsiteY19" fmla="*/ 2358946 h 4552787"/>
                <a:gd name="connsiteX20" fmla="*/ 2847492 w 5187256"/>
                <a:gd name="connsiteY20" fmla="*/ 1613159 h 4552787"/>
                <a:gd name="connsiteX21" fmla="*/ 3236599 w 5187256"/>
                <a:gd name="connsiteY21" fmla="*/ 1139746 h 4552787"/>
                <a:gd name="connsiteX22" fmla="*/ 3807288 w 5187256"/>
                <a:gd name="connsiteY22" fmla="*/ 685789 h 4552787"/>
                <a:gd name="connsiteX23" fmla="*/ 4235305 w 5187256"/>
                <a:gd name="connsiteY23" fmla="*/ 393959 h 4552787"/>
                <a:gd name="connsiteX24" fmla="*/ 4611441 w 5187256"/>
                <a:gd name="connsiteY24" fmla="*/ 251287 h 4552787"/>
                <a:gd name="connsiteX25" fmla="*/ 4981092 w 5187256"/>
                <a:gd name="connsiteY25" fmla="*/ 218861 h 4552787"/>
                <a:gd name="connsiteX26" fmla="*/ 5169160 w 5187256"/>
                <a:gd name="connsiteY26" fmla="*/ 212376 h 4552787"/>
                <a:gd name="connsiteX27" fmla="*/ 5156190 w 5187256"/>
                <a:gd name="connsiteY27" fmla="*/ 11338 h 4552787"/>
                <a:gd name="connsiteX0" fmla="*/ 5095618 w 5126684"/>
                <a:gd name="connsiteY0" fmla="*/ 11338 h 4434101"/>
                <a:gd name="connsiteX1" fmla="*/ 4706465 w 5126684"/>
                <a:gd name="connsiteY1" fmla="*/ 31328 h 4434101"/>
                <a:gd name="connsiteX2" fmla="*/ 4324095 w 5126684"/>
                <a:gd name="connsiteY2" fmla="*/ 82673 h 4434101"/>
                <a:gd name="connsiteX3" fmla="*/ 3870184 w 5126684"/>
                <a:gd name="connsiteY3" fmla="*/ 110147 h 4434101"/>
                <a:gd name="connsiteX4" fmla="*/ 3455497 w 5126684"/>
                <a:gd name="connsiteY4" fmla="*/ 167372 h 4434101"/>
                <a:gd name="connsiteX5" fmla="*/ 3131336 w 5126684"/>
                <a:gd name="connsiteY5" fmla="*/ 270527 h 4434101"/>
                <a:gd name="connsiteX6" fmla="*/ 2651908 w 5126684"/>
                <a:gd name="connsiteY6" fmla="*/ 524516 h 4434101"/>
                <a:gd name="connsiteX7" fmla="*/ 2217813 w 5126684"/>
                <a:gd name="connsiteY7" fmla="*/ 824969 h 4434101"/>
                <a:gd name="connsiteX8" fmla="*/ 1764152 w 5126684"/>
                <a:gd name="connsiteY8" fmla="*/ 1282204 h 4434101"/>
                <a:gd name="connsiteX9" fmla="*/ 1316366 w 5126684"/>
                <a:gd name="connsiteY9" fmla="*/ 1897078 h 4434101"/>
                <a:gd name="connsiteX10" fmla="*/ 933809 w 5126684"/>
                <a:gd name="connsiteY10" fmla="*/ 2559772 h 4434101"/>
                <a:gd name="connsiteX11" fmla="*/ 667683 w 5126684"/>
                <a:gd name="connsiteY11" fmla="*/ 3078045 h 4434101"/>
                <a:gd name="connsiteX12" fmla="*/ 446674 w 5126684"/>
                <a:gd name="connsiteY12" fmla="*/ 3506598 h 4434101"/>
                <a:gd name="connsiteX13" fmla="*/ 271341 w 5126684"/>
                <a:gd name="connsiteY13" fmla="*/ 3894776 h 4434101"/>
                <a:gd name="connsiteX14" fmla="*/ 134747 w 5126684"/>
                <a:gd name="connsiteY14" fmla="*/ 4165013 h 4434101"/>
                <a:gd name="connsiteX15" fmla="*/ 11483 w 5126684"/>
                <a:gd name="connsiteY15" fmla="*/ 4362916 h 4434101"/>
                <a:gd name="connsiteX16" fmla="*/ 438450 w 5126684"/>
                <a:gd name="connsiteY16" fmla="*/ 4408632 h 4434101"/>
                <a:gd name="connsiteX17" fmla="*/ 919210 w 5126684"/>
                <a:gd name="connsiteY17" fmla="*/ 3986708 h 4434101"/>
                <a:gd name="connsiteX18" fmla="*/ 1775244 w 5126684"/>
                <a:gd name="connsiteY18" fmla="*/ 3046368 h 4434101"/>
                <a:gd name="connsiteX19" fmla="*/ 2222716 w 5126684"/>
                <a:gd name="connsiteY19" fmla="*/ 2358946 h 4434101"/>
                <a:gd name="connsiteX20" fmla="*/ 2786920 w 5126684"/>
                <a:gd name="connsiteY20" fmla="*/ 1613159 h 4434101"/>
                <a:gd name="connsiteX21" fmla="*/ 3176027 w 5126684"/>
                <a:gd name="connsiteY21" fmla="*/ 1139746 h 4434101"/>
                <a:gd name="connsiteX22" fmla="*/ 3746716 w 5126684"/>
                <a:gd name="connsiteY22" fmla="*/ 685789 h 4434101"/>
                <a:gd name="connsiteX23" fmla="*/ 4174733 w 5126684"/>
                <a:gd name="connsiteY23" fmla="*/ 393959 h 4434101"/>
                <a:gd name="connsiteX24" fmla="*/ 4550869 w 5126684"/>
                <a:gd name="connsiteY24" fmla="*/ 251287 h 4434101"/>
                <a:gd name="connsiteX25" fmla="*/ 4920520 w 5126684"/>
                <a:gd name="connsiteY25" fmla="*/ 218861 h 4434101"/>
                <a:gd name="connsiteX26" fmla="*/ 5108588 w 5126684"/>
                <a:gd name="connsiteY26" fmla="*/ 212376 h 4434101"/>
                <a:gd name="connsiteX27" fmla="*/ 5095618 w 5126684"/>
                <a:gd name="connsiteY27" fmla="*/ 11338 h 4434101"/>
                <a:gd name="connsiteX0" fmla="*/ 5087869 w 5118935"/>
                <a:gd name="connsiteY0" fmla="*/ 11338 h 4429496"/>
                <a:gd name="connsiteX1" fmla="*/ 4698716 w 5118935"/>
                <a:gd name="connsiteY1" fmla="*/ 31328 h 4429496"/>
                <a:gd name="connsiteX2" fmla="*/ 4316346 w 5118935"/>
                <a:gd name="connsiteY2" fmla="*/ 82673 h 4429496"/>
                <a:gd name="connsiteX3" fmla="*/ 3862435 w 5118935"/>
                <a:gd name="connsiteY3" fmla="*/ 110147 h 4429496"/>
                <a:gd name="connsiteX4" fmla="*/ 3447748 w 5118935"/>
                <a:gd name="connsiteY4" fmla="*/ 167372 h 4429496"/>
                <a:gd name="connsiteX5" fmla="*/ 3123587 w 5118935"/>
                <a:gd name="connsiteY5" fmla="*/ 270527 h 4429496"/>
                <a:gd name="connsiteX6" fmla="*/ 2644159 w 5118935"/>
                <a:gd name="connsiteY6" fmla="*/ 524516 h 4429496"/>
                <a:gd name="connsiteX7" fmla="*/ 2210064 w 5118935"/>
                <a:gd name="connsiteY7" fmla="*/ 824969 h 4429496"/>
                <a:gd name="connsiteX8" fmla="*/ 1756403 w 5118935"/>
                <a:gd name="connsiteY8" fmla="*/ 1282204 h 4429496"/>
                <a:gd name="connsiteX9" fmla="*/ 1308617 w 5118935"/>
                <a:gd name="connsiteY9" fmla="*/ 1897078 h 4429496"/>
                <a:gd name="connsiteX10" fmla="*/ 926060 w 5118935"/>
                <a:gd name="connsiteY10" fmla="*/ 2559772 h 4429496"/>
                <a:gd name="connsiteX11" fmla="*/ 659934 w 5118935"/>
                <a:gd name="connsiteY11" fmla="*/ 3078045 h 4429496"/>
                <a:gd name="connsiteX12" fmla="*/ 438925 w 5118935"/>
                <a:gd name="connsiteY12" fmla="*/ 3506598 h 4429496"/>
                <a:gd name="connsiteX13" fmla="*/ 263592 w 5118935"/>
                <a:gd name="connsiteY13" fmla="*/ 3894776 h 4429496"/>
                <a:gd name="connsiteX14" fmla="*/ 126998 w 5118935"/>
                <a:gd name="connsiteY14" fmla="*/ 4165013 h 4429496"/>
                <a:gd name="connsiteX15" fmla="*/ 3734 w 5118935"/>
                <a:gd name="connsiteY15" fmla="*/ 4362916 h 4429496"/>
                <a:gd name="connsiteX16" fmla="*/ 430701 w 5118935"/>
                <a:gd name="connsiteY16" fmla="*/ 4408632 h 4429496"/>
                <a:gd name="connsiteX17" fmla="*/ 911461 w 5118935"/>
                <a:gd name="connsiteY17" fmla="*/ 3986708 h 4429496"/>
                <a:gd name="connsiteX18" fmla="*/ 1767495 w 5118935"/>
                <a:gd name="connsiteY18" fmla="*/ 3046368 h 4429496"/>
                <a:gd name="connsiteX19" fmla="*/ 2214967 w 5118935"/>
                <a:gd name="connsiteY19" fmla="*/ 2358946 h 4429496"/>
                <a:gd name="connsiteX20" fmla="*/ 2779171 w 5118935"/>
                <a:gd name="connsiteY20" fmla="*/ 1613159 h 4429496"/>
                <a:gd name="connsiteX21" fmla="*/ 3168278 w 5118935"/>
                <a:gd name="connsiteY21" fmla="*/ 1139746 h 4429496"/>
                <a:gd name="connsiteX22" fmla="*/ 3738967 w 5118935"/>
                <a:gd name="connsiteY22" fmla="*/ 685789 h 4429496"/>
                <a:gd name="connsiteX23" fmla="*/ 4166984 w 5118935"/>
                <a:gd name="connsiteY23" fmla="*/ 393959 h 4429496"/>
                <a:gd name="connsiteX24" fmla="*/ 4543120 w 5118935"/>
                <a:gd name="connsiteY24" fmla="*/ 251287 h 4429496"/>
                <a:gd name="connsiteX25" fmla="*/ 4912771 w 5118935"/>
                <a:gd name="connsiteY25" fmla="*/ 218861 h 4429496"/>
                <a:gd name="connsiteX26" fmla="*/ 5100839 w 5118935"/>
                <a:gd name="connsiteY26" fmla="*/ 212376 h 4429496"/>
                <a:gd name="connsiteX27" fmla="*/ 5087869 w 5118935"/>
                <a:gd name="connsiteY27" fmla="*/ 11338 h 4429496"/>
                <a:gd name="connsiteX0" fmla="*/ 5098212 w 5129278"/>
                <a:gd name="connsiteY0" fmla="*/ 11338 h 4424460"/>
                <a:gd name="connsiteX1" fmla="*/ 4709059 w 5129278"/>
                <a:gd name="connsiteY1" fmla="*/ 31328 h 4424460"/>
                <a:gd name="connsiteX2" fmla="*/ 4326689 w 5129278"/>
                <a:gd name="connsiteY2" fmla="*/ 82673 h 4424460"/>
                <a:gd name="connsiteX3" fmla="*/ 3872778 w 5129278"/>
                <a:gd name="connsiteY3" fmla="*/ 110147 h 4424460"/>
                <a:gd name="connsiteX4" fmla="*/ 3458091 w 5129278"/>
                <a:gd name="connsiteY4" fmla="*/ 167372 h 4424460"/>
                <a:gd name="connsiteX5" fmla="*/ 3133930 w 5129278"/>
                <a:gd name="connsiteY5" fmla="*/ 270527 h 4424460"/>
                <a:gd name="connsiteX6" fmla="*/ 2654502 w 5129278"/>
                <a:gd name="connsiteY6" fmla="*/ 524516 h 4424460"/>
                <a:gd name="connsiteX7" fmla="*/ 2220407 w 5129278"/>
                <a:gd name="connsiteY7" fmla="*/ 824969 h 4424460"/>
                <a:gd name="connsiteX8" fmla="*/ 1766746 w 5129278"/>
                <a:gd name="connsiteY8" fmla="*/ 1282204 h 4424460"/>
                <a:gd name="connsiteX9" fmla="*/ 1318960 w 5129278"/>
                <a:gd name="connsiteY9" fmla="*/ 1897078 h 4424460"/>
                <a:gd name="connsiteX10" fmla="*/ 936403 w 5129278"/>
                <a:gd name="connsiteY10" fmla="*/ 2559772 h 4424460"/>
                <a:gd name="connsiteX11" fmla="*/ 670277 w 5129278"/>
                <a:gd name="connsiteY11" fmla="*/ 3078045 h 4424460"/>
                <a:gd name="connsiteX12" fmla="*/ 449268 w 5129278"/>
                <a:gd name="connsiteY12" fmla="*/ 3506598 h 4424460"/>
                <a:gd name="connsiteX13" fmla="*/ 273935 w 5129278"/>
                <a:gd name="connsiteY13" fmla="*/ 3894776 h 4424460"/>
                <a:gd name="connsiteX14" fmla="*/ 137341 w 5129278"/>
                <a:gd name="connsiteY14" fmla="*/ 4165013 h 4424460"/>
                <a:gd name="connsiteX15" fmla="*/ 14077 w 5129278"/>
                <a:gd name="connsiteY15" fmla="*/ 4362916 h 4424460"/>
                <a:gd name="connsiteX16" fmla="*/ 486330 w 5129278"/>
                <a:gd name="connsiteY16" fmla="*/ 4396731 h 4424460"/>
                <a:gd name="connsiteX17" fmla="*/ 921804 w 5129278"/>
                <a:gd name="connsiteY17" fmla="*/ 3986708 h 4424460"/>
                <a:gd name="connsiteX18" fmla="*/ 1777838 w 5129278"/>
                <a:gd name="connsiteY18" fmla="*/ 3046368 h 4424460"/>
                <a:gd name="connsiteX19" fmla="*/ 2225310 w 5129278"/>
                <a:gd name="connsiteY19" fmla="*/ 2358946 h 4424460"/>
                <a:gd name="connsiteX20" fmla="*/ 2789514 w 5129278"/>
                <a:gd name="connsiteY20" fmla="*/ 1613159 h 4424460"/>
                <a:gd name="connsiteX21" fmla="*/ 3178621 w 5129278"/>
                <a:gd name="connsiteY21" fmla="*/ 1139746 h 4424460"/>
                <a:gd name="connsiteX22" fmla="*/ 3749310 w 5129278"/>
                <a:gd name="connsiteY22" fmla="*/ 685789 h 4424460"/>
                <a:gd name="connsiteX23" fmla="*/ 4177327 w 5129278"/>
                <a:gd name="connsiteY23" fmla="*/ 393959 h 4424460"/>
                <a:gd name="connsiteX24" fmla="*/ 4553463 w 5129278"/>
                <a:gd name="connsiteY24" fmla="*/ 251287 h 4424460"/>
                <a:gd name="connsiteX25" fmla="*/ 4923114 w 5129278"/>
                <a:gd name="connsiteY25" fmla="*/ 218861 h 4424460"/>
                <a:gd name="connsiteX26" fmla="*/ 5111182 w 5129278"/>
                <a:gd name="connsiteY26" fmla="*/ 212376 h 4424460"/>
                <a:gd name="connsiteX27" fmla="*/ 5098212 w 5129278"/>
                <a:gd name="connsiteY27" fmla="*/ 11338 h 4424460"/>
                <a:gd name="connsiteX0" fmla="*/ 5098212 w 5129278"/>
                <a:gd name="connsiteY0" fmla="*/ 11338 h 4400785"/>
                <a:gd name="connsiteX1" fmla="*/ 4709059 w 5129278"/>
                <a:gd name="connsiteY1" fmla="*/ 31328 h 4400785"/>
                <a:gd name="connsiteX2" fmla="*/ 4326689 w 5129278"/>
                <a:gd name="connsiteY2" fmla="*/ 82673 h 4400785"/>
                <a:gd name="connsiteX3" fmla="*/ 3872778 w 5129278"/>
                <a:gd name="connsiteY3" fmla="*/ 110147 h 4400785"/>
                <a:gd name="connsiteX4" fmla="*/ 3458091 w 5129278"/>
                <a:gd name="connsiteY4" fmla="*/ 167372 h 4400785"/>
                <a:gd name="connsiteX5" fmla="*/ 3133930 w 5129278"/>
                <a:gd name="connsiteY5" fmla="*/ 270527 h 4400785"/>
                <a:gd name="connsiteX6" fmla="*/ 2654502 w 5129278"/>
                <a:gd name="connsiteY6" fmla="*/ 524516 h 4400785"/>
                <a:gd name="connsiteX7" fmla="*/ 2220407 w 5129278"/>
                <a:gd name="connsiteY7" fmla="*/ 824969 h 4400785"/>
                <a:gd name="connsiteX8" fmla="*/ 1766746 w 5129278"/>
                <a:gd name="connsiteY8" fmla="*/ 1282204 h 4400785"/>
                <a:gd name="connsiteX9" fmla="*/ 1318960 w 5129278"/>
                <a:gd name="connsiteY9" fmla="*/ 1897078 h 4400785"/>
                <a:gd name="connsiteX10" fmla="*/ 936403 w 5129278"/>
                <a:gd name="connsiteY10" fmla="*/ 2559772 h 4400785"/>
                <a:gd name="connsiteX11" fmla="*/ 670277 w 5129278"/>
                <a:gd name="connsiteY11" fmla="*/ 3078045 h 4400785"/>
                <a:gd name="connsiteX12" fmla="*/ 449268 w 5129278"/>
                <a:gd name="connsiteY12" fmla="*/ 3506598 h 4400785"/>
                <a:gd name="connsiteX13" fmla="*/ 273935 w 5129278"/>
                <a:gd name="connsiteY13" fmla="*/ 3894776 h 4400785"/>
                <a:gd name="connsiteX14" fmla="*/ 137341 w 5129278"/>
                <a:gd name="connsiteY14" fmla="*/ 4165013 h 4400785"/>
                <a:gd name="connsiteX15" fmla="*/ 14077 w 5129278"/>
                <a:gd name="connsiteY15" fmla="*/ 4362916 h 4400785"/>
                <a:gd name="connsiteX16" fmla="*/ 486330 w 5129278"/>
                <a:gd name="connsiteY16" fmla="*/ 4396731 h 4400785"/>
                <a:gd name="connsiteX17" fmla="*/ 921804 w 5129278"/>
                <a:gd name="connsiteY17" fmla="*/ 3986708 h 4400785"/>
                <a:gd name="connsiteX18" fmla="*/ 1777838 w 5129278"/>
                <a:gd name="connsiteY18" fmla="*/ 3046368 h 4400785"/>
                <a:gd name="connsiteX19" fmla="*/ 2225310 w 5129278"/>
                <a:gd name="connsiteY19" fmla="*/ 2358946 h 4400785"/>
                <a:gd name="connsiteX20" fmla="*/ 2789514 w 5129278"/>
                <a:gd name="connsiteY20" fmla="*/ 1613159 h 4400785"/>
                <a:gd name="connsiteX21" fmla="*/ 3178621 w 5129278"/>
                <a:gd name="connsiteY21" fmla="*/ 1139746 h 4400785"/>
                <a:gd name="connsiteX22" fmla="*/ 3749310 w 5129278"/>
                <a:gd name="connsiteY22" fmla="*/ 685789 h 4400785"/>
                <a:gd name="connsiteX23" fmla="*/ 4177327 w 5129278"/>
                <a:gd name="connsiteY23" fmla="*/ 393959 h 4400785"/>
                <a:gd name="connsiteX24" fmla="*/ 4553463 w 5129278"/>
                <a:gd name="connsiteY24" fmla="*/ 251287 h 4400785"/>
                <a:gd name="connsiteX25" fmla="*/ 4923114 w 5129278"/>
                <a:gd name="connsiteY25" fmla="*/ 218861 h 4400785"/>
                <a:gd name="connsiteX26" fmla="*/ 5111182 w 5129278"/>
                <a:gd name="connsiteY26" fmla="*/ 212376 h 4400785"/>
                <a:gd name="connsiteX27" fmla="*/ 5098212 w 5129278"/>
                <a:gd name="connsiteY27" fmla="*/ 11338 h 4400785"/>
                <a:gd name="connsiteX0" fmla="*/ 5098212 w 5129278"/>
                <a:gd name="connsiteY0" fmla="*/ 11338 h 4400785"/>
                <a:gd name="connsiteX1" fmla="*/ 4709059 w 5129278"/>
                <a:gd name="connsiteY1" fmla="*/ 31328 h 4400785"/>
                <a:gd name="connsiteX2" fmla="*/ 4326689 w 5129278"/>
                <a:gd name="connsiteY2" fmla="*/ 82673 h 4400785"/>
                <a:gd name="connsiteX3" fmla="*/ 3872778 w 5129278"/>
                <a:gd name="connsiteY3" fmla="*/ 110147 h 4400785"/>
                <a:gd name="connsiteX4" fmla="*/ 3458091 w 5129278"/>
                <a:gd name="connsiteY4" fmla="*/ 167372 h 4400785"/>
                <a:gd name="connsiteX5" fmla="*/ 3133930 w 5129278"/>
                <a:gd name="connsiteY5" fmla="*/ 270527 h 4400785"/>
                <a:gd name="connsiteX6" fmla="*/ 2654502 w 5129278"/>
                <a:gd name="connsiteY6" fmla="*/ 524516 h 4400785"/>
                <a:gd name="connsiteX7" fmla="*/ 2220407 w 5129278"/>
                <a:gd name="connsiteY7" fmla="*/ 824969 h 4400785"/>
                <a:gd name="connsiteX8" fmla="*/ 1766746 w 5129278"/>
                <a:gd name="connsiteY8" fmla="*/ 1282204 h 4400785"/>
                <a:gd name="connsiteX9" fmla="*/ 1318960 w 5129278"/>
                <a:gd name="connsiteY9" fmla="*/ 1897078 h 4400785"/>
                <a:gd name="connsiteX10" fmla="*/ 936403 w 5129278"/>
                <a:gd name="connsiteY10" fmla="*/ 2559772 h 4400785"/>
                <a:gd name="connsiteX11" fmla="*/ 670277 w 5129278"/>
                <a:gd name="connsiteY11" fmla="*/ 3078045 h 4400785"/>
                <a:gd name="connsiteX12" fmla="*/ 449268 w 5129278"/>
                <a:gd name="connsiteY12" fmla="*/ 3506598 h 4400785"/>
                <a:gd name="connsiteX13" fmla="*/ 273935 w 5129278"/>
                <a:gd name="connsiteY13" fmla="*/ 3894776 h 4400785"/>
                <a:gd name="connsiteX14" fmla="*/ 137341 w 5129278"/>
                <a:gd name="connsiteY14" fmla="*/ 4165013 h 4400785"/>
                <a:gd name="connsiteX15" fmla="*/ 14077 w 5129278"/>
                <a:gd name="connsiteY15" fmla="*/ 4362916 h 4400785"/>
                <a:gd name="connsiteX16" fmla="*/ 486330 w 5129278"/>
                <a:gd name="connsiteY16" fmla="*/ 4396731 h 4400785"/>
                <a:gd name="connsiteX17" fmla="*/ 921804 w 5129278"/>
                <a:gd name="connsiteY17" fmla="*/ 3986708 h 4400785"/>
                <a:gd name="connsiteX18" fmla="*/ 1299099 w 5129278"/>
                <a:gd name="connsiteY18" fmla="*/ 2790491 h 4400785"/>
                <a:gd name="connsiteX19" fmla="*/ 2225310 w 5129278"/>
                <a:gd name="connsiteY19" fmla="*/ 2358946 h 4400785"/>
                <a:gd name="connsiteX20" fmla="*/ 2789514 w 5129278"/>
                <a:gd name="connsiteY20" fmla="*/ 1613159 h 4400785"/>
                <a:gd name="connsiteX21" fmla="*/ 3178621 w 5129278"/>
                <a:gd name="connsiteY21" fmla="*/ 1139746 h 4400785"/>
                <a:gd name="connsiteX22" fmla="*/ 3749310 w 5129278"/>
                <a:gd name="connsiteY22" fmla="*/ 685789 h 4400785"/>
                <a:gd name="connsiteX23" fmla="*/ 4177327 w 5129278"/>
                <a:gd name="connsiteY23" fmla="*/ 393959 h 4400785"/>
                <a:gd name="connsiteX24" fmla="*/ 4553463 w 5129278"/>
                <a:gd name="connsiteY24" fmla="*/ 251287 h 4400785"/>
                <a:gd name="connsiteX25" fmla="*/ 4923114 w 5129278"/>
                <a:gd name="connsiteY25" fmla="*/ 218861 h 4400785"/>
                <a:gd name="connsiteX26" fmla="*/ 5111182 w 5129278"/>
                <a:gd name="connsiteY26" fmla="*/ 212376 h 4400785"/>
                <a:gd name="connsiteX27" fmla="*/ 5098212 w 5129278"/>
                <a:gd name="connsiteY27" fmla="*/ 11338 h 4400785"/>
                <a:gd name="connsiteX0" fmla="*/ 5098212 w 5129278"/>
                <a:gd name="connsiteY0" fmla="*/ 11338 h 4430622"/>
                <a:gd name="connsiteX1" fmla="*/ 4709059 w 5129278"/>
                <a:gd name="connsiteY1" fmla="*/ 31328 h 4430622"/>
                <a:gd name="connsiteX2" fmla="*/ 4326689 w 5129278"/>
                <a:gd name="connsiteY2" fmla="*/ 82673 h 4430622"/>
                <a:gd name="connsiteX3" fmla="*/ 3872778 w 5129278"/>
                <a:gd name="connsiteY3" fmla="*/ 110147 h 4430622"/>
                <a:gd name="connsiteX4" fmla="*/ 3458091 w 5129278"/>
                <a:gd name="connsiteY4" fmla="*/ 167372 h 4430622"/>
                <a:gd name="connsiteX5" fmla="*/ 3133930 w 5129278"/>
                <a:gd name="connsiteY5" fmla="*/ 270527 h 4430622"/>
                <a:gd name="connsiteX6" fmla="*/ 2654502 w 5129278"/>
                <a:gd name="connsiteY6" fmla="*/ 524516 h 4430622"/>
                <a:gd name="connsiteX7" fmla="*/ 2220407 w 5129278"/>
                <a:gd name="connsiteY7" fmla="*/ 824969 h 4430622"/>
                <a:gd name="connsiteX8" fmla="*/ 1766746 w 5129278"/>
                <a:gd name="connsiteY8" fmla="*/ 1282204 h 4430622"/>
                <a:gd name="connsiteX9" fmla="*/ 1318960 w 5129278"/>
                <a:gd name="connsiteY9" fmla="*/ 1897078 h 4430622"/>
                <a:gd name="connsiteX10" fmla="*/ 936403 w 5129278"/>
                <a:gd name="connsiteY10" fmla="*/ 2559772 h 4430622"/>
                <a:gd name="connsiteX11" fmla="*/ 670277 w 5129278"/>
                <a:gd name="connsiteY11" fmla="*/ 3078045 h 4430622"/>
                <a:gd name="connsiteX12" fmla="*/ 449268 w 5129278"/>
                <a:gd name="connsiteY12" fmla="*/ 3506598 h 4430622"/>
                <a:gd name="connsiteX13" fmla="*/ 273935 w 5129278"/>
                <a:gd name="connsiteY13" fmla="*/ 3894776 h 4430622"/>
                <a:gd name="connsiteX14" fmla="*/ 137341 w 5129278"/>
                <a:gd name="connsiteY14" fmla="*/ 4165013 h 4430622"/>
                <a:gd name="connsiteX15" fmla="*/ 14077 w 5129278"/>
                <a:gd name="connsiteY15" fmla="*/ 4362916 h 4430622"/>
                <a:gd name="connsiteX16" fmla="*/ 486330 w 5129278"/>
                <a:gd name="connsiteY16" fmla="*/ 4396731 h 4430622"/>
                <a:gd name="connsiteX17" fmla="*/ 734190 w 5129278"/>
                <a:gd name="connsiteY17" fmla="*/ 3903400 h 4430622"/>
                <a:gd name="connsiteX18" fmla="*/ 1299099 w 5129278"/>
                <a:gd name="connsiteY18" fmla="*/ 2790491 h 4430622"/>
                <a:gd name="connsiteX19" fmla="*/ 2225310 w 5129278"/>
                <a:gd name="connsiteY19" fmla="*/ 2358946 h 4430622"/>
                <a:gd name="connsiteX20" fmla="*/ 2789514 w 5129278"/>
                <a:gd name="connsiteY20" fmla="*/ 1613159 h 4430622"/>
                <a:gd name="connsiteX21" fmla="*/ 3178621 w 5129278"/>
                <a:gd name="connsiteY21" fmla="*/ 1139746 h 4430622"/>
                <a:gd name="connsiteX22" fmla="*/ 3749310 w 5129278"/>
                <a:gd name="connsiteY22" fmla="*/ 685789 h 4430622"/>
                <a:gd name="connsiteX23" fmla="*/ 4177327 w 5129278"/>
                <a:gd name="connsiteY23" fmla="*/ 393959 h 4430622"/>
                <a:gd name="connsiteX24" fmla="*/ 4553463 w 5129278"/>
                <a:gd name="connsiteY24" fmla="*/ 251287 h 4430622"/>
                <a:gd name="connsiteX25" fmla="*/ 4923114 w 5129278"/>
                <a:gd name="connsiteY25" fmla="*/ 218861 h 4430622"/>
                <a:gd name="connsiteX26" fmla="*/ 5111182 w 5129278"/>
                <a:gd name="connsiteY26" fmla="*/ 212376 h 4430622"/>
                <a:gd name="connsiteX27" fmla="*/ 5098212 w 5129278"/>
                <a:gd name="connsiteY27" fmla="*/ 11338 h 4430622"/>
                <a:gd name="connsiteX0" fmla="*/ 5098212 w 5129278"/>
                <a:gd name="connsiteY0" fmla="*/ 11338 h 4430624"/>
                <a:gd name="connsiteX1" fmla="*/ 4709059 w 5129278"/>
                <a:gd name="connsiteY1" fmla="*/ 31328 h 4430624"/>
                <a:gd name="connsiteX2" fmla="*/ 4326689 w 5129278"/>
                <a:gd name="connsiteY2" fmla="*/ 82673 h 4430624"/>
                <a:gd name="connsiteX3" fmla="*/ 3872778 w 5129278"/>
                <a:gd name="connsiteY3" fmla="*/ 110147 h 4430624"/>
                <a:gd name="connsiteX4" fmla="*/ 3458091 w 5129278"/>
                <a:gd name="connsiteY4" fmla="*/ 167372 h 4430624"/>
                <a:gd name="connsiteX5" fmla="*/ 3133930 w 5129278"/>
                <a:gd name="connsiteY5" fmla="*/ 270527 h 4430624"/>
                <a:gd name="connsiteX6" fmla="*/ 2654502 w 5129278"/>
                <a:gd name="connsiteY6" fmla="*/ 524516 h 4430624"/>
                <a:gd name="connsiteX7" fmla="*/ 2220407 w 5129278"/>
                <a:gd name="connsiteY7" fmla="*/ 824969 h 4430624"/>
                <a:gd name="connsiteX8" fmla="*/ 1766746 w 5129278"/>
                <a:gd name="connsiteY8" fmla="*/ 1282204 h 4430624"/>
                <a:gd name="connsiteX9" fmla="*/ 1318960 w 5129278"/>
                <a:gd name="connsiteY9" fmla="*/ 1897078 h 4430624"/>
                <a:gd name="connsiteX10" fmla="*/ 936403 w 5129278"/>
                <a:gd name="connsiteY10" fmla="*/ 2559772 h 4430624"/>
                <a:gd name="connsiteX11" fmla="*/ 670277 w 5129278"/>
                <a:gd name="connsiteY11" fmla="*/ 3078045 h 4430624"/>
                <a:gd name="connsiteX12" fmla="*/ 449268 w 5129278"/>
                <a:gd name="connsiteY12" fmla="*/ 3506598 h 4430624"/>
                <a:gd name="connsiteX13" fmla="*/ 273935 w 5129278"/>
                <a:gd name="connsiteY13" fmla="*/ 3894776 h 4430624"/>
                <a:gd name="connsiteX14" fmla="*/ 137341 w 5129278"/>
                <a:gd name="connsiteY14" fmla="*/ 4165013 h 4430624"/>
                <a:gd name="connsiteX15" fmla="*/ 14077 w 5129278"/>
                <a:gd name="connsiteY15" fmla="*/ 4362916 h 4430624"/>
                <a:gd name="connsiteX16" fmla="*/ 486330 w 5129278"/>
                <a:gd name="connsiteY16" fmla="*/ 4396731 h 4430624"/>
                <a:gd name="connsiteX17" fmla="*/ 734190 w 5129278"/>
                <a:gd name="connsiteY17" fmla="*/ 3903400 h 4430624"/>
                <a:gd name="connsiteX18" fmla="*/ 1299099 w 5129278"/>
                <a:gd name="connsiteY18" fmla="*/ 2790491 h 4430624"/>
                <a:gd name="connsiteX19" fmla="*/ 1804796 w 5129278"/>
                <a:gd name="connsiteY19" fmla="*/ 2079268 h 4430624"/>
                <a:gd name="connsiteX20" fmla="*/ 2789514 w 5129278"/>
                <a:gd name="connsiteY20" fmla="*/ 1613159 h 4430624"/>
                <a:gd name="connsiteX21" fmla="*/ 3178621 w 5129278"/>
                <a:gd name="connsiteY21" fmla="*/ 1139746 h 4430624"/>
                <a:gd name="connsiteX22" fmla="*/ 3749310 w 5129278"/>
                <a:gd name="connsiteY22" fmla="*/ 685789 h 4430624"/>
                <a:gd name="connsiteX23" fmla="*/ 4177327 w 5129278"/>
                <a:gd name="connsiteY23" fmla="*/ 393959 h 4430624"/>
                <a:gd name="connsiteX24" fmla="*/ 4553463 w 5129278"/>
                <a:gd name="connsiteY24" fmla="*/ 251287 h 4430624"/>
                <a:gd name="connsiteX25" fmla="*/ 4923114 w 5129278"/>
                <a:gd name="connsiteY25" fmla="*/ 218861 h 4430624"/>
                <a:gd name="connsiteX26" fmla="*/ 5111182 w 5129278"/>
                <a:gd name="connsiteY26" fmla="*/ 212376 h 4430624"/>
                <a:gd name="connsiteX27" fmla="*/ 5098212 w 5129278"/>
                <a:gd name="connsiteY27" fmla="*/ 11338 h 4430624"/>
                <a:gd name="connsiteX0" fmla="*/ 5098212 w 5129278"/>
                <a:gd name="connsiteY0" fmla="*/ 11338 h 4430622"/>
                <a:gd name="connsiteX1" fmla="*/ 4709059 w 5129278"/>
                <a:gd name="connsiteY1" fmla="*/ 31328 h 4430622"/>
                <a:gd name="connsiteX2" fmla="*/ 4326689 w 5129278"/>
                <a:gd name="connsiteY2" fmla="*/ 82673 h 4430622"/>
                <a:gd name="connsiteX3" fmla="*/ 3872778 w 5129278"/>
                <a:gd name="connsiteY3" fmla="*/ 110147 h 4430622"/>
                <a:gd name="connsiteX4" fmla="*/ 3458091 w 5129278"/>
                <a:gd name="connsiteY4" fmla="*/ 167372 h 4430622"/>
                <a:gd name="connsiteX5" fmla="*/ 3133930 w 5129278"/>
                <a:gd name="connsiteY5" fmla="*/ 270527 h 4430622"/>
                <a:gd name="connsiteX6" fmla="*/ 2654502 w 5129278"/>
                <a:gd name="connsiteY6" fmla="*/ 524516 h 4430622"/>
                <a:gd name="connsiteX7" fmla="*/ 2220407 w 5129278"/>
                <a:gd name="connsiteY7" fmla="*/ 824969 h 4430622"/>
                <a:gd name="connsiteX8" fmla="*/ 1766746 w 5129278"/>
                <a:gd name="connsiteY8" fmla="*/ 1282204 h 4430622"/>
                <a:gd name="connsiteX9" fmla="*/ 1318960 w 5129278"/>
                <a:gd name="connsiteY9" fmla="*/ 1897078 h 4430622"/>
                <a:gd name="connsiteX10" fmla="*/ 936403 w 5129278"/>
                <a:gd name="connsiteY10" fmla="*/ 2559772 h 4430622"/>
                <a:gd name="connsiteX11" fmla="*/ 670277 w 5129278"/>
                <a:gd name="connsiteY11" fmla="*/ 3078045 h 4430622"/>
                <a:gd name="connsiteX12" fmla="*/ 449268 w 5129278"/>
                <a:gd name="connsiteY12" fmla="*/ 3506598 h 4430622"/>
                <a:gd name="connsiteX13" fmla="*/ 273935 w 5129278"/>
                <a:gd name="connsiteY13" fmla="*/ 3894776 h 4430622"/>
                <a:gd name="connsiteX14" fmla="*/ 137341 w 5129278"/>
                <a:gd name="connsiteY14" fmla="*/ 4165013 h 4430622"/>
                <a:gd name="connsiteX15" fmla="*/ 14077 w 5129278"/>
                <a:gd name="connsiteY15" fmla="*/ 4362916 h 4430622"/>
                <a:gd name="connsiteX16" fmla="*/ 486330 w 5129278"/>
                <a:gd name="connsiteY16" fmla="*/ 4396731 h 4430622"/>
                <a:gd name="connsiteX17" fmla="*/ 734190 w 5129278"/>
                <a:gd name="connsiteY17" fmla="*/ 3903400 h 4430622"/>
                <a:gd name="connsiteX18" fmla="*/ 1299099 w 5129278"/>
                <a:gd name="connsiteY18" fmla="*/ 2790491 h 4430622"/>
                <a:gd name="connsiteX19" fmla="*/ 1804796 w 5129278"/>
                <a:gd name="connsiteY19" fmla="*/ 2079268 h 4430622"/>
                <a:gd name="connsiteX20" fmla="*/ 2381939 w 5129278"/>
                <a:gd name="connsiteY20" fmla="*/ 1363234 h 4430622"/>
                <a:gd name="connsiteX21" fmla="*/ 3178621 w 5129278"/>
                <a:gd name="connsiteY21" fmla="*/ 1139746 h 4430622"/>
                <a:gd name="connsiteX22" fmla="*/ 3749310 w 5129278"/>
                <a:gd name="connsiteY22" fmla="*/ 685789 h 4430622"/>
                <a:gd name="connsiteX23" fmla="*/ 4177327 w 5129278"/>
                <a:gd name="connsiteY23" fmla="*/ 393959 h 4430622"/>
                <a:gd name="connsiteX24" fmla="*/ 4553463 w 5129278"/>
                <a:gd name="connsiteY24" fmla="*/ 251287 h 4430622"/>
                <a:gd name="connsiteX25" fmla="*/ 4923114 w 5129278"/>
                <a:gd name="connsiteY25" fmla="*/ 218861 h 4430622"/>
                <a:gd name="connsiteX26" fmla="*/ 5111182 w 5129278"/>
                <a:gd name="connsiteY26" fmla="*/ 212376 h 4430622"/>
                <a:gd name="connsiteX27" fmla="*/ 5098212 w 5129278"/>
                <a:gd name="connsiteY27" fmla="*/ 11338 h 4430622"/>
                <a:gd name="connsiteX0" fmla="*/ 5098212 w 5129278"/>
                <a:gd name="connsiteY0" fmla="*/ 11338 h 4430624"/>
                <a:gd name="connsiteX1" fmla="*/ 4709059 w 5129278"/>
                <a:gd name="connsiteY1" fmla="*/ 31328 h 4430624"/>
                <a:gd name="connsiteX2" fmla="*/ 4326689 w 5129278"/>
                <a:gd name="connsiteY2" fmla="*/ 82673 h 4430624"/>
                <a:gd name="connsiteX3" fmla="*/ 3872778 w 5129278"/>
                <a:gd name="connsiteY3" fmla="*/ 110147 h 4430624"/>
                <a:gd name="connsiteX4" fmla="*/ 3458091 w 5129278"/>
                <a:gd name="connsiteY4" fmla="*/ 167372 h 4430624"/>
                <a:gd name="connsiteX5" fmla="*/ 3133930 w 5129278"/>
                <a:gd name="connsiteY5" fmla="*/ 270527 h 4430624"/>
                <a:gd name="connsiteX6" fmla="*/ 2654502 w 5129278"/>
                <a:gd name="connsiteY6" fmla="*/ 524516 h 4430624"/>
                <a:gd name="connsiteX7" fmla="*/ 2220407 w 5129278"/>
                <a:gd name="connsiteY7" fmla="*/ 824969 h 4430624"/>
                <a:gd name="connsiteX8" fmla="*/ 1766746 w 5129278"/>
                <a:gd name="connsiteY8" fmla="*/ 1282204 h 4430624"/>
                <a:gd name="connsiteX9" fmla="*/ 1318960 w 5129278"/>
                <a:gd name="connsiteY9" fmla="*/ 1897078 h 4430624"/>
                <a:gd name="connsiteX10" fmla="*/ 936403 w 5129278"/>
                <a:gd name="connsiteY10" fmla="*/ 2559772 h 4430624"/>
                <a:gd name="connsiteX11" fmla="*/ 670277 w 5129278"/>
                <a:gd name="connsiteY11" fmla="*/ 3078045 h 4430624"/>
                <a:gd name="connsiteX12" fmla="*/ 449268 w 5129278"/>
                <a:gd name="connsiteY12" fmla="*/ 3506598 h 4430624"/>
                <a:gd name="connsiteX13" fmla="*/ 273935 w 5129278"/>
                <a:gd name="connsiteY13" fmla="*/ 3894776 h 4430624"/>
                <a:gd name="connsiteX14" fmla="*/ 137341 w 5129278"/>
                <a:gd name="connsiteY14" fmla="*/ 4165013 h 4430624"/>
                <a:gd name="connsiteX15" fmla="*/ 14077 w 5129278"/>
                <a:gd name="connsiteY15" fmla="*/ 4362916 h 4430624"/>
                <a:gd name="connsiteX16" fmla="*/ 486330 w 5129278"/>
                <a:gd name="connsiteY16" fmla="*/ 4396731 h 4430624"/>
                <a:gd name="connsiteX17" fmla="*/ 734190 w 5129278"/>
                <a:gd name="connsiteY17" fmla="*/ 3903400 h 4430624"/>
                <a:gd name="connsiteX18" fmla="*/ 1299099 w 5129278"/>
                <a:gd name="connsiteY18" fmla="*/ 2790491 h 4430624"/>
                <a:gd name="connsiteX19" fmla="*/ 1804796 w 5129278"/>
                <a:gd name="connsiteY19" fmla="*/ 2079268 h 4430624"/>
                <a:gd name="connsiteX20" fmla="*/ 2381939 w 5129278"/>
                <a:gd name="connsiteY20" fmla="*/ 1363234 h 4430624"/>
                <a:gd name="connsiteX21" fmla="*/ 2913373 w 5129278"/>
                <a:gd name="connsiteY21" fmla="*/ 842215 h 4430624"/>
                <a:gd name="connsiteX22" fmla="*/ 3749310 w 5129278"/>
                <a:gd name="connsiteY22" fmla="*/ 685789 h 4430624"/>
                <a:gd name="connsiteX23" fmla="*/ 4177327 w 5129278"/>
                <a:gd name="connsiteY23" fmla="*/ 393959 h 4430624"/>
                <a:gd name="connsiteX24" fmla="*/ 4553463 w 5129278"/>
                <a:gd name="connsiteY24" fmla="*/ 251287 h 4430624"/>
                <a:gd name="connsiteX25" fmla="*/ 4923114 w 5129278"/>
                <a:gd name="connsiteY25" fmla="*/ 218861 h 4430624"/>
                <a:gd name="connsiteX26" fmla="*/ 5111182 w 5129278"/>
                <a:gd name="connsiteY26" fmla="*/ 212376 h 4430624"/>
                <a:gd name="connsiteX27" fmla="*/ 5098212 w 5129278"/>
                <a:gd name="connsiteY27" fmla="*/ 11338 h 4430624"/>
                <a:gd name="connsiteX0" fmla="*/ 5098212 w 5129278"/>
                <a:gd name="connsiteY0" fmla="*/ 11338 h 4430622"/>
                <a:gd name="connsiteX1" fmla="*/ 4709059 w 5129278"/>
                <a:gd name="connsiteY1" fmla="*/ 31328 h 4430622"/>
                <a:gd name="connsiteX2" fmla="*/ 4326689 w 5129278"/>
                <a:gd name="connsiteY2" fmla="*/ 82673 h 4430622"/>
                <a:gd name="connsiteX3" fmla="*/ 3872778 w 5129278"/>
                <a:gd name="connsiteY3" fmla="*/ 110147 h 4430622"/>
                <a:gd name="connsiteX4" fmla="*/ 3458091 w 5129278"/>
                <a:gd name="connsiteY4" fmla="*/ 167372 h 4430622"/>
                <a:gd name="connsiteX5" fmla="*/ 3133930 w 5129278"/>
                <a:gd name="connsiteY5" fmla="*/ 270527 h 4430622"/>
                <a:gd name="connsiteX6" fmla="*/ 2654502 w 5129278"/>
                <a:gd name="connsiteY6" fmla="*/ 524516 h 4430622"/>
                <a:gd name="connsiteX7" fmla="*/ 2220407 w 5129278"/>
                <a:gd name="connsiteY7" fmla="*/ 824969 h 4430622"/>
                <a:gd name="connsiteX8" fmla="*/ 1766746 w 5129278"/>
                <a:gd name="connsiteY8" fmla="*/ 1282204 h 4430622"/>
                <a:gd name="connsiteX9" fmla="*/ 1318960 w 5129278"/>
                <a:gd name="connsiteY9" fmla="*/ 1897078 h 4430622"/>
                <a:gd name="connsiteX10" fmla="*/ 936403 w 5129278"/>
                <a:gd name="connsiteY10" fmla="*/ 2559772 h 4430622"/>
                <a:gd name="connsiteX11" fmla="*/ 670277 w 5129278"/>
                <a:gd name="connsiteY11" fmla="*/ 3078045 h 4430622"/>
                <a:gd name="connsiteX12" fmla="*/ 449268 w 5129278"/>
                <a:gd name="connsiteY12" fmla="*/ 3506598 h 4430622"/>
                <a:gd name="connsiteX13" fmla="*/ 273935 w 5129278"/>
                <a:gd name="connsiteY13" fmla="*/ 3894776 h 4430622"/>
                <a:gd name="connsiteX14" fmla="*/ 137341 w 5129278"/>
                <a:gd name="connsiteY14" fmla="*/ 4165013 h 4430622"/>
                <a:gd name="connsiteX15" fmla="*/ 14077 w 5129278"/>
                <a:gd name="connsiteY15" fmla="*/ 4362916 h 4430622"/>
                <a:gd name="connsiteX16" fmla="*/ 486330 w 5129278"/>
                <a:gd name="connsiteY16" fmla="*/ 4396731 h 4430622"/>
                <a:gd name="connsiteX17" fmla="*/ 734190 w 5129278"/>
                <a:gd name="connsiteY17" fmla="*/ 3903400 h 4430622"/>
                <a:gd name="connsiteX18" fmla="*/ 1299099 w 5129278"/>
                <a:gd name="connsiteY18" fmla="*/ 2790491 h 4430622"/>
                <a:gd name="connsiteX19" fmla="*/ 1804796 w 5129278"/>
                <a:gd name="connsiteY19" fmla="*/ 2079268 h 4430622"/>
                <a:gd name="connsiteX20" fmla="*/ 2381939 w 5129278"/>
                <a:gd name="connsiteY20" fmla="*/ 1363234 h 4430622"/>
                <a:gd name="connsiteX21" fmla="*/ 2913373 w 5129278"/>
                <a:gd name="connsiteY21" fmla="*/ 842215 h 4430622"/>
                <a:gd name="connsiteX22" fmla="*/ 3529349 w 5129278"/>
                <a:gd name="connsiteY22" fmla="*/ 501321 h 4430622"/>
                <a:gd name="connsiteX23" fmla="*/ 4177327 w 5129278"/>
                <a:gd name="connsiteY23" fmla="*/ 393959 h 4430622"/>
                <a:gd name="connsiteX24" fmla="*/ 4553463 w 5129278"/>
                <a:gd name="connsiteY24" fmla="*/ 251287 h 4430622"/>
                <a:gd name="connsiteX25" fmla="*/ 4923114 w 5129278"/>
                <a:gd name="connsiteY25" fmla="*/ 218861 h 4430622"/>
                <a:gd name="connsiteX26" fmla="*/ 5111182 w 5129278"/>
                <a:gd name="connsiteY26" fmla="*/ 212376 h 4430622"/>
                <a:gd name="connsiteX27" fmla="*/ 5098212 w 5129278"/>
                <a:gd name="connsiteY27" fmla="*/ 11338 h 4430622"/>
                <a:gd name="connsiteX0" fmla="*/ 5098212 w 5129278"/>
                <a:gd name="connsiteY0" fmla="*/ 11338 h 4430624"/>
                <a:gd name="connsiteX1" fmla="*/ 4709059 w 5129278"/>
                <a:gd name="connsiteY1" fmla="*/ 31328 h 4430624"/>
                <a:gd name="connsiteX2" fmla="*/ 4326689 w 5129278"/>
                <a:gd name="connsiteY2" fmla="*/ 82673 h 4430624"/>
                <a:gd name="connsiteX3" fmla="*/ 3872778 w 5129278"/>
                <a:gd name="connsiteY3" fmla="*/ 110147 h 4430624"/>
                <a:gd name="connsiteX4" fmla="*/ 3458091 w 5129278"/>
                <a:gd name="connsiteY4" fmla="*/ 167372 h 4430624"/>
                <a:gd name="connsiteX5" fmla="*/ 3133930 w 5129278"/>
                <a:gd name="connsiteY5" fmla="*/ 270527 h 4430624"/>
                <a:gd name="connsiteX6" fmla="*/ 2654502 w 5129278"/>
                <a:gd name="connsiteY6" fmla="*/ 524516 h 4430624"/>
                <a:gd name="connsiteX7" fmla="*/ 2220407 w 5129278"/>
                <a:gd name="connsiteY7" fmla="*/ 824969 h 4430624"/>
                <a:gd name="connsiteX8" fmla="*/ 1766746 w 5129278"/>
                <a:gd name="connsiteY8" fmla="*/ 1282204 h 4430624"/>
                <a:gd name="connsiteX9" fmla="*/ 1318960 w 5129278"/>
                <a:gd name="connsiteY9" fmla="*/ 1897078 h 4430624"/>
                <a:gd name="connsiteX10" fmla="*/ 936403 w 5129278"/>
                <a:gd name="connsiteY10" fmla="*/ 2559772 h 4430624"/>
                <a:gd name="connsiteX11" fmla="*/ 670277 w 5129278"/>
                <a:gd name="connsiteY11" fmla="*/ 3078045 h 4430624"/>
                <a:gd name="connsiteX12" fmla="*/ 449268 w 5129278"/>
                <a:gd name="connsiteY12" fmla="*/ 3506598 h 4430624"/>
                <a:gd name="connsiteX13" fmla="*/ 273935 w 5129278"/>
                <a:gd name="connsiteY13" fmla="*/ 3894776 h 4430624"/>
                <a:gd name="connsiteX14" fmla="*/ 137341 w 5129278"/>
                <a:gd name="connsiteY14" fmla="*/ 4165013 h 4430624"/>
                <a:gd name="connsiteX15" fmla="*/ 14077 w 5129278"/>
                <a:gd name="connsiteY15" fmla="*/ 4362916 h 4430624"/>
                <a:gd name="connsiteX16" fmla="*/ 486330 w 5129278"/>
                <a:gd name="connsiteY16" fmla="*/ 4396731 h 4430624"/>
                <a:gd name="connsiteX17" fmla="*/ 734190 w 5129278"/>
                <a:gd name="connsiteY17" fmla="*/ 3903400 h 4430624"/>
                <a:gd name="connsiteX18" fmla="*/ 1299099 w 5129278"/>
                <a:gd name="connsiteY18" fmla="*/ 2790491 h 4430624"/>
                <a:gd name="connsiteX19" fmla="*/ 1804796 w 5129278"/>
                <a:gd name="connsiteY19" fmla="*/ 2079268 h 4430624"/>
                <a:gd name="connsiteX20" fmla="*/ 2381939 w 5129278"/>
                <a:gd name="connsiteY20" fmla="*/ 1363234 h 4430624"/>
                <a:gd name="connsiteX21" fmla="*/ 2913373 w 5129278"/>
                <a:gd name="connsiteY21" fmla="*/ 842215 h 4430624"/>
                <a:gd name="connsiteX22" fmla="*/ 3529349 w 5129278"/>
                <a:gd name="connsiteY22" fmla="*/ 501321 h 4430624"/>
                <a:gd name="connsiteX23" fmla="*/ 4054407 w 5129278"/>
                <a:gd name="connsiteY23" fmla="*/ 364206 h 4430624"/>
                <a:gd name="connsiteX24" fmla="*/ 4553463 w 5129278"/>
                <a:gd name="connsiteY24" fmla="*/ 251287 h 4430624"/>
                <a:gd name="connsiteX25" fmla="*/ 4923114 w 5129278"/>
                <a:gd name="connsiteY25" fmla="*/ 218861 h 4430624"/>
                <a:gd name="connsiteX26" fmla="*/ 5111182 w 5129278"/>
                <a:gd name="connsiteY26" fmla="*/ 212376 h 4430624"/>
                <a:gd name="connsiteX27" fmla="*/ 5098212 w 5129278"/>
                <a:gd name="connsiteY27" fmla="*/ 11338 h 4430624"/>
                <a:gd name="connsiteX0" fmla="*/ 5086606 w 5117672"/>
                <a:gd name="connsiteY0" fmla="*/ 11338 h 4425140"/>
                <a:gd name="connsiteX1" fmla="*/ 4697453 w 5117672"/>
                <a:gd name="connsiteY1" fmla="*/ 31328 h 4425140"/>
                <a:gd name="connsiteX2" fmla="*/ 4315083 w 5117672"/>
                <a:gd name="connsiteY2" fmla="*/ 82673 h 4425140"/>
                <a:gd name="connsiteX3" fmla="*/ 3861172 w 5117672"/>
                <a:gd name="connsiteY3" fmla="*/ 110147 h 4425140"/>
                <a:gd name="connsiteX4" fmla="*/ 3446485 w 5117672"/>
                <a:gd name="connsiteY4" fmla="*/ 167372 h 4425140"/>
                <a:gd name="connsiteX5" fmla="*/ 3122324 w 5117672"/>
                <a:gd name="connsiteY5" fmla="*/ 270527 h 4425140"/>
                <a:gd name="connsiteX6" fmla="*/ 2642896 w 5117672"/>
                <a:gd name="connsiteY6" fmla="*/ 524516 h 4425140"/>
                <a:gd name="connsiteX7" fmla="*/ 2208801 w 5117672"/>
                <a:gd name="connsiteY7" fmla="*/ 824969 h 4425140"/>
                <a:gd name="connsiteX8" fmla="*/ 1755140 w 5117672"/>
                <a:gd name="connsiteY8" fmla="*/ 1282204 h 4425140"/>
                <a:gd name="connsiteX9" fmla="*/ 1307354 w 5117672"/>
                <a:gd name="connsiteY9" fmla="*/ 1897078 h 4425140"/>
                <a:gd name="connsiteX10" fmla="*/ 924797 w 5117672"/>
                <a:gd name="connsiteY10" fmla="*/ 2559772 h 4425140"/>
                <a:gd name="connsiteX11" fmla="*/ 658671 w 5117672"/>
                <a:gd name="connsiteY11" fmla="*/ 3078045 h 4425140"/>
                <a:gd name="connsiteX12" fmla="*/ 437662 w 5117672"/>
                <a:gd name="connsiteY12" fmla="*/ 3506598 h 4425140"/>
                <a:gd name="connsiteX13" fmla="*/ 262329 w 5117672"/>
                <a:gd name="connsiteY13" fmla="*/ 3894776 h 4425140"/>
                <a:gd name="connsiteX14" fmla="*/ 125735 w 5117672"/>
                <a:gd name="connsiteY14" fmla="*/ 4165013 h 4425140"/>
                <a:gd name="connsiteX15" fmla="*/ 2471 w 5117672"/>
                <a:gd name="connsiteY15" fmla="*/ 4362916 h 4425140"/>
                <a:gd name="connsiteX16" fmla="*/ 474724 w 5117672"/>
                <a:gd name="connsiteY16" fmla="*/ 4396731 h 4425140"/>
                <a:gd name="connsiteX17" fmla="*/ 722584 w 5117672"/>
                <a:gd name="connsiteY17" fmla="*/ 3903400 h 4425140"/>
                <a:gd name="connsiteX18" fmla="*/ 1287493 w 5117672"/>
                <a:gd name="connsiteY18" fmla="*/ 2790491 h 4425140"/>
                <a:gd name="connsiteX19" fmla="*/ 1793190 w 5117672"/>
                <a:gd name="connsiteY19" fmla="*/ 2079268 h 4425140"/>
                <a:gd name="connsiteX20" fmla="*/ 2370333 w 5117672"/>
                <a:gd name="connsiteY20" fmla="*/ 1363234 h 4425140"/>
                <a:gd name="connsiteX21" fmla="*/ 2901767 w 5117672"/>
                <a:gd name="connsiteY21" fmla="*/ 842215 h 4425140"/>
                <a:gd name="connsiteX22" fmla="*/ 3517743 w 5117672"/>
                <a:gd name="connsiteY22" fmla="*/ 501321 h 4425140"/>
                <a:gd name="connsiteX23" fmla="*/ 4042801 w 5117672"/>
                <a:gd name="connsiteY23" fmla="*/ 364206 h 4425140"/>
                <a:gd name="connsiteX24" fmla="*/ 4541857 w 5117672"/>
                <a:gd name="connsiteY24" fmla="*/ 251287 h 4425140"/>
                <a:gd name="connsiteX25" fmla="*/ 4911508 w 5117672"/>
                <a:gd name="connsiteY25" fmla="*/ 218861 h 4425140"/>
                <a:gd name="connsiteX26" fmla="*/ 5099576 w 5117672"/>
                <a:gd name="connsiteY26" fmla="*/ 212376 h 4425140"/>
                <a:gd name="connsiteX27" fmla="*/ 5086606 w 5117672"/>
                <a:gd name="connsiteY27" fmla="*/ 11338 h 4425140"/>
                <a:gd name="connsiteX0" fmla="*/ 5086606 w 5117672"/>
                <a:gd name="connsiteY0" fmla="*/ 11338 h 4400772"/>
                <a:gd name="connsiteX1" fmla="*/ 4697453 w 5117672"/>
                <a:gd name="connsiteY1" fmla="*/ 31328 h 4400772"/>
                <a:gd name="connsiteX2" fmla="*/ 4315083 w 5117672"/>
                <a:gd name="connsiteY2" fmla="*/ 82673 h 4400772"/>
                <a:gd name="connsiteX3" fmla="*/ 3861172 w 5117672"/>
                <a:gd name="connsiteY3" fmla="*/ 110147 h 4400772"/>
                <a:gd name="connsiteX4" fmla="*/ 3446485 w 5117672"/>
                <a:gd name="connsiteY4" fmla="*/ 167372 h 4400772"/>
                <a:gd name="connsiteX5" fmla="*/ 3122324 w 5117672"/>
                <a:gd name="connsiteY5" fmla="*/ 270527 h 4400772"/>
                <a:gd name="connsiteX6" fmla="*/ 2642896 w 5117672"/>
                <a:gd name="connsiteY6" fmla="*/ 524516 h 4400772"/>
                <a:gd name="connsiteX7" fmla="*/ 2208801 w 5117672"/>
                <a:gd name="connsiteY7" fmla="*/ 824969 h 4400772"/>
                <a:gd name="connsiteX8" fmla="*/ 1755140 w 5117672"/>
                <a:gd name="connsiteY8" fmla="*/ 1282204 h 4400772"/>
                <a:gd name="connsiteX9" fmla="*/ 1307354 w 5117672"/>
                <a:gd name="connsiteY9" fmla="*/ 1897078 h 4400772"/>
                <a:gd name="connsiteX10" fmla="*/ 924797 w 5117672"/>
                <a:gd name="connsiteY10" fmla="*/ 2559772 h 4400772"/>
                <a:gd name="connsiteX11" fmla="*/ 658671 w 5117672"/>
                <a:gd name="connsiteY11" fmla="*/ 3078045 h 4400772"/>
                <a:gd name="connsiteX12" fmla="*/ 437662 w 5117672"/>
                <a:gd name="connsiteY12" fmla="*/ 3506598 h 4400772"/>
                <a:gd name="connsiteX13" fmla="*/ 262329 w 5117672"/>
                <a:gd name="connsiteY13" fmla="*/ 3894776 h 4400772"/>
                <a:gd name="connsiteX14" fmla="*/ 125735 w 5117672"/>
                <a:gd name="connsiteY14" fmla="*/ 4165013 h 4400772"/>
                <a:gd name="connsiteX15" fmla="*/ 2471 w 5117672"/>
                <a:gd name="connsiteY15" fmla="*/ 4362916 h 4400772"/>
                <a:gd name="connsiteX16" fmla="*/ 474724 w 5117672"/>
                <a:gd name="connsiteY16" fmla="*/ 4396731 h 4400772"/>
                <a:gd name="connsiteX17" fmla="*/ 722584 w 5117672"/>
                <a:gd name="connsiteY17" fmla="*/ 3903400 h 4400772"/>
                <a:gd name="connsiteX18" fmla="*/ 1287493 w 5117672"/>
                <a:gd name="connsiteY18" fmla="*/ 2790491 h 4400772"/>
                <a:gd name="connsiteX19" fmla="*/ 1793190 w 5117672"/>
                <a:gd name="connsiteY19" fmla="*/ 2079268 h 4400772"/>
                <a:gd name="connsiteX20" fmla="*/ 2370333 w 5117672"/>
                <a:gd name="connsiteY20" fmla="*/ 1363234 h 4400772"/>
                <a:gd name="connsiteX21" fmla="*/ 2901767 w 5117672"/>
                <a:gd name="connsiteY21" fmla="*/ 842215 h 4400772"/>
                <a:gd name="connsiteX22" fmla="*/ 3517743 w 5117672"/>
                <a:gd name="connsiteY22" fmla="*/ 501321 h 4400772"/>
                <a:gd name="connsiteX23" fmla="*/ 4042801 w 5117672"/>
                <a:gd name="connsiteY23" fmla="*/ 364206 h 4400772"/>
                <a:gd name="connsiteX24" fmla="*/ 4541857 w 5117672"/>
                <a:gd name="connsiteY24" fmla="*/ 251287 h 4400772"/>
                <a:gd name="connsiteX25" fmla="*/ 4911508 w 5117672"/>
                <a:gd name="connsiteY25" fmla="*/ 218861 h 4400772"/>
                <a:gd name="connsiteX26" fmla="*/ 5099576 w 5117672"/>
                <a:gd name="connsiteY26" fmla="*/ 212376 h 4400772"/>
                <a:gd name="connsiteX27" fmla="*/ 5086606 w 5117672"/>
                <a:gd name="connsiteY27" fmla="*/ 11338 h 4400772"/>
                <a:gd name="connsiteX0" fmla="*/ 5086606 w 5100205"/>
                <a:gd name="connsiteY0" fmla="*/ 3819 h 4393253"/>
                <a:gd name="connsiteX1" fmla="*/ 4697453 w 5100205"/>
                <a:gd name="connsiteY1" fmla="*/ 23809 h 4393253"/>
                <a:gd name="connsiteX2" fmla="*/ 4315083 w 5100205"/>
                <a:gd name="connsiteY2" fmla="*/ 75154 h 4393253"/>
                <a:gd name="connsiteX3" fmla="*/ 3861172 w 5100205"/>
                <a:gd name="connsiteY3" fmla="*/ 102628 h 4393253"/>
                <a:gd name="connsiteX4" fmla="*/ 3446485 w 5100205"/>
                <a:gd name="connsiteY4" fmla="*/ 159853 h 4393253"/>
                <a:gd name="connsiteX5" fmla="*/ 3122324 w 5100205"/>
                <a:gd name="connsiteY5" fmla="*/ 263008 h 4393253"/>
                <a:gd name="connsiteX6" fmla="*/ 2642896 w 5100205"/>
                <a:gd name="connsiteY6" fmla="*/ 516997 h 4393253"/>
                <a:gd name="connsiteX7" fmla="*/ 2208801 w 5100205"/>
                <a:gd name="connsiteY7" fmla="*/ 817450 h 4393253"/>
                <a:gd name="connsiteX8" fmla="*/ 1755140 w 5100205"/>
                <a:gd name="connsiteY8" fmla="*/ 1274685 h 4393253"/>
                <a:gd name="connsiteX9" fmla="*/ 1307354 w 5100205"/>
                <a:gd name="connsiteY9" fmla="*/ 1889559 h 4393253"/>
                <a:gd name="connsiteX10" fmla="*/ 924797 w 5100205"/>
                <a:gd name="connsiteY10" fmla="*/ 2552253 h 4393253"/>
                <a:gd name="connsiteX11" fmla="*/ 658671 w 5100205"/>
                <a:gd name="connsiteY11" fmla="*/ 3070526 h 4393253"/>
                <a:gd name="connsiteX12" fmla="*/ 437662 w 5100205"/>
                <a:gd name="connsiteY12" fmla="*/ 3499079 h 4393253"/>
                <a:gd name="connsiteX13" fmla="*/ 262329 w 5100205"/>
                <a:gd name="connsiteY13" fmla="*/ 3887257 h 4393253"/>
                <a:gd name="connsiteX14" fmla="*/ 125735 w 5100205"/>
                <a:gd name="connsiteY14" fmla="*/ 4157494 h 4393253"/>
                <a:gd name="connsiteX15" fmla="*/ 2471 w 5100205"/>
                <a:gd name="connsiteY15" fmla="*/ 4355397 h 4393253"/>
                <a:gd name="connsiteX16" fmla="*/ 474724 w 5100205"/>
                <a:gd name="connsiteY16" fmla="*/ 4389212 h 4393253"/>
                <a:gd name="connsiteX17" fmla="*/ 722584 w 5100205"/>
                <a:gd name="connsiteY17" fmla="*/ 3895881 h 4393253"/>
                <a:gd name="connsiteX18" fmla="*/ 1287493 w 5100205"/>
                <a:gd name="connsiteY18" fmla="*/ 2782972 h 4393253"/>
                <a:gd name="connsiteX19" fmla="*/ 1793190 w 5100205"/>
                <a:gd name="connsiteY19" fmla="*/ 2071749 h 4393253"/>
                <a:gd name="connsiteX20" fmla="*/ 2370333 w 5100205"/>
                <a:gd name="connsiteY20" fmla="*/ 1355715 h 4393253"/>
                <a:gd name="connsiteX21" fmla="*/ 2901767 w 5100205"/>
                <a:gd name="connsiteY21" fmla="*/ 834696 h 4393253"/>
                <a:gd name="connsiteX22" fmla="*/ 3517743 w 5100205"/>
                <a:gd name="connsiteY22" fmla="*/ 493802 h 4393253"/>
                <a:gd name="connsiteX23" fmla="*/ 4042801 w 5100205"/>
                <a:gd name="connsiteY23" fmla="*/ 356687 h 4393253"/>
                <a:gd name="connsiteX24" fmla="*/ 4541857 w 5100205"/>
                <a:gd name="connsiteY24" fmla="*/ 243768 h 4393253"/>
                <a:gd name="connsiteX25" fmla="*/ 4911508 w 5100205"/>
                <a:gd name="connsiteY25" fmla="*/ 211342 h 4393253"/>
                <a:gd name="connsiteX26" fmla="*/ 5099576 w 5100205"/>
                <a:gd name="connsiteY26" fmla="*/ 204857 h 4393253"/>
                <a:gd name="connsiteX27" fmla="*/ 5086606 w 5100205"/>
                <a:gd name="connsiteY27" fmla="*/ 3819 h 4393253"/>
                <a:gd name="connsiteX0" fmla="*/ 5099331 w 5112930"/>
                <a:gd name="connsiteY0" fmla="*/ 3819 h 4433138"/>
                <a:gd name="connsiteX1" fmla="*/ 4710178 w 5112930"/>
                <a:gd name="connsiteY1" fmla="*/ 23809 h 4433138"/>
                <a:gd name="connsiteX2" fmla="*/ 4327808 w 5112930"/>
                <a:gd name="connsiteY2" fmla="*/ 75154 h 4433138"/>
                <a:gd name="connsiteX3" fmla="*/ 3873897 w 5112930"/>
                <a:gd name="connsiteY3" fmla="*/ 102628 h 4433138"/>
                <a:gd name="connsiteX4" fmla="*/ 3459210 w 5112930"/>
                <a:gd name="connsiteY4" fmla="*/ 159853 h 4433138"/>
                <a:gd name="connsiteX5" fmla="*/ 3135049 w 5112930"/>
                <a:gd name="connsiteY5" fmla="*/ 263008 h 4433138"/>
                <a:gd name="connsiteX6" fmla="*/ 2655621 w 5112930"/>
                <a:gd name="connsiteY6" fmla="*/ 516997 h 4433138"/>
                <a:gd name="connsiteX7" fmla="*/ 2221526 w 5112930"/>
                <a:gd name="connsiteY7" fmla="*/ 817450 h 4433138"/>
                <a:gd name="connsiteX8" fmla="*/ 1767865 w 5112930"/>
                <a:gd name="connsiteY8" fmla="*/ 1274685 h 4433138"/>
                <a:gd name="connsiteX9" fmla="*/ 1320079 w 5112930"/>
                <a:gd name="connsiteY9" fmla="*/ 1889559 h 4433138"/>
                <a:gd name="connsiteX10" fmla="*/ 937522 w 5112930"/>
                <a:gd name="connsiteY10" fmla="*/ 2552253 h 4433138"/>
                <a:gd name="connsiteX11" fmla="*/ 671396 w 5112930"/>
                <a:gd name="connsiteY11" fmla="*/ 3070526 h 4433138"/>
                <a:gd name="connsiteX12" fmla="*/ 450387 w 5112930"/>
                <a:gd name="connsiteY12" fmla="*/ 3499079 h 4433138"/>
                <a:gd name="connsiteX13" fmla="*/ 275054 w 5112930"/>
                <a:gd name="connsiteY13" fmla="*/ 3887257 h 4433138"/>
                <a:gd name="connsiteX14" fmla="*/ 138460 w 5112930"/>
                <a:gd name="connsiteY14" fmla="*/ 4157494 h 4433138"/>
                <a:gd name="connsiteX15" fmla="*/ 2258 w 5112930"/>
                <a:gd name="connsiteY15" fmla="*/ 4403003 h 4433138"/>
                <a:gd name="connsiteX16" fmla="*/ 487449 w 5112930"/>
                <a:gd name="connsiteY16" fmla="*/ 4389212 h 4433138"/>
                <a:gd name="connsiteX17" fmla="*/ 735309 w 5112930"/>
                <a:gd name="connsiteY17" fmla="*/ 3895881 h 4433138"/>
                <a:gd name="connsiteX18" fmla="*/ 1300218 w 5112930"/>
                <a:gd name="connsiteY18" fmla="*/ 2782972 h 4433138"/>
                <a:gd name="connsiteX19" fmla="*/ 1805915 w 5112930"/>
                <a:gd name="connsiteY19" fmla="*/ 2071749 h 4433138"/>
                <a:gd name="connsiteX20" fmla="*/ 2383058 w 5112930"/>
                <a:gd name="connsiteY20" fmla="*/ 1355715 h 4433138"/>
                <a:gd name="connsiteX21" fmla="*/ 2914492 w 5112930"/>
                <a:gd name="connsiteY21" fmla="*/ 834696 h 4433138"/>
                <a:gd name="connsiteX22" fmla="*/ 3530468 w 5112930"/>
                <a:gd name="connsiteY22" fmla="*/ 493802 h 4433138"/>
                <a:gd name="connsiteX23" fmla="*/ 4055526 w 5112930"/>
                <a:gd name="connsiteY23" fmla="*/ 356687 h 4433138"/>
                <a:gd name="connsiteX24" fmla="*/ 4554582 w 5112930"/>
                <a:gd name="connsiteY24" fmla="*/ 243768 h 4433138"/>
                <a:gd name="connsiteX25" fmla="*/ 4924233 w 5112930"/>
                <a:gd name="connsiteY25" fmla="*/ 211342 h 4433138"/>
                <a:gd name="connsiteX26" fmla="*/ 5112301 w 5112930"/>
                <a:gd name="connsiteY26" fmla="*/ 204857 h 4433138"/>
                <a:gd name="connsiteX27" fmla="*/ 5099331 w 5112930"/>
                <a:gd name="connsiteY27" fmla="*/ 3819 h 4433138"/>
                <a:gd name="connsiteX0" fmla="*/ 5099331 w 5112930"/>
                <a:gd name="connsiteY0" fmla="*/ 3819 h 4405145"/>
                <a:gd name="connsiteX1" fmla="*/ 4710178 w 5112930"/>
                <a:gd name="connsiteY1" fmla="*/ 23809 h 4405145"/>
                <a:gd name="connsiteX2" fmla="*/ 4327808 w 5112930"/>
                <a:gd name="connsiteY2" fmla="*/ 75154 h 4405145"/>
                <a:gd name="connsiteX3" fmla="*/ 3873897 w 5112930"/>
                <a:gd name="connsiteY3" fmla="*/ 102628 h 4405145"/>
                <a:gd name="connsiteX4" fmla="*/ 3459210 w 5112930"/>
                <a:gd name="connsiteY4" fmla="*/ 159853 h 4405145"/>
                <a:gd name="connsiteX5" fmla="*/ 3135049 w 5112930"/>
                <a:gd name="connsiteY5" fmla="*/ 263008 h 4405145"/>
                <a:gd name="connsiteX6" fmla="*/ 2655621 w 5112930"/>
                <a:gd name="connsiteY6" fmla="*/ 516997 h 4405145"/>
                <a:gd name="connsiteX7" fmla="*/ 2221526 w 5112930"/>
                <a:gd name="connsiteY7" fmla="*/ 817450 h 4405145"/>
                <a:gd name="connsiteX8" fmla="*/ 1767865 w 5112930"/>
                <a:gd name="connsiteY8" fmla="*/ 1274685 h 4405145"/>
                <a:gd name="connsiteX9" fmla="*/ 1320079 w 5112930"/>
                <a:gd name="connsiteY9" fmla="*/ 1889559 h 4405145"/>
                <a:gd name="connsiteX10" fmla="*/ 937522 w 5112930"/>
                <a:gd name="connsiteY10" fmla="*/ 2552253 h 4405145"/>
                <a:gd name="connsiteX11" fmla="*/ 671396 w 5112930"/>
                <a:gd name="connsiteY11" fmla="*/ 3070526 h 4405145"/>
                <a:gd name="connsiteX12" fmla="*/ 450387 w 5112930"/>
                <a:gd name="connsiteY12" fmla="*/ 3499079 h 4405145"/>
                <a:gd name="connsiteX13" fmla="*/ 275054 w 5112930"/>
                <a:gd name="connsiteY13" fmla="*/ 3887257 h 4405145"/>
                <a:gd name="connsiteX14" fmla="*/ 138460 w 5112930"/>
                <a:gd name="connsiteY14" fmla="*/ 4157494 h 4405145"/>
                <a:gd name="connsiteX15" fmla="*/ 2258 w 5112930"/>
                <a:gd name="connsiteY15" fmla="*/ 4403003 h 4405145"/>
                <a:gd name="connsiteX16" fmla="*/ 487449 w 5112930"/>
                <a:gd name="connsiteY16" fmla="*/ 4389212 h 4405145"/>
                <a:gd name="connsiteX17" fmla="*/ 735309 w 5112930"/>
                <a:gd name="connsiteY17" fmla="*/ 3895881 h 4405145"/>
                <a:gd name="connsiteX18" fmla="*/ 1300218 w 5112930"/>
                <a:gd name="connsiteY18" fmla="*/ 2782972 h 4405145"/>
                <a:gd name="connsiteX19" fmla="*/ 1805915 w 5112930"/>
                <a:gd name="connsiteY19" fmla="*/ 2071749 h 4405145"/>
                <a:gd name="connsiteX20" fmla="*/ 2383058 w 5112930"/>
                <a:gd name="connsiteY20" fmla="*/ 1355715 h 4405145"/>
                <a:gd name="connsiteX21" fmla="*/ 2914492 w 5112930"/>
                <a:gd name="connsiteY21" fmla="*/ 834696 h 4405145"/>
                <a:gd name="connsiteX22" fmla="*/ 3530468 w 5112930"/>
                <a:gd name="connsiteY22" fmla="*/ 493802 h 4405145"/>
                <a:gd name="connsiteX23" fmla="*/ 4055526 w 5112930"/>
                <a:gd name="connsiteY23" fmla="*/ 356687 h 4405145"/>
                <a:gd name="connsiteX24" fmla="*/ 4554582 w 5112930"/>
                <a:gd name="connsiteY24" fmla="*/ 243768 h 4405145"/>
                <a:gd name="connsiteX25" fmla="*/ 4924233 w 5112930"/>
                <a:gd name="connsiteY25" fmla="*/ 211342 h 4405145"/>
                <a:gd name="connsiteX26" fmla="*/ 5112301 w 5112930"/>
                <a:gd name="connsiteY26" fmla="*/ 204857 h 4405145"/>
                <a:gd name="connsiteX27" fmla="*/ 5099331 w 5112930"/>
                <a:gd name="connsiteY27" fmla="*/ 3819 h 4405145"/>
                <a:gd name="connsiteX0" fmla="*/ 5092963 w 5106562"/>
                <a:gd name="connsiteY0" fmla="*/ 3819 h 4430737"/>
                <a:gd name="connsiteX1" fmla="*/ 4703810 w 5106562"/>
                <a:gd name="connsiteY1" fmla="*/ 23809 h 4430737"/>
                <a:gd name="connsiteX2" fmla="*/ 4321440 w 5106562"/>
                <a:gd name="connsiteY2" fmla="*/ 75154 h 4430737"/>
                <a:gd name="connsiteX3" fmla="*/ 3867529 w 5106562"/>
                <a:gd name="connsiteY3" fmla="*/ 102628 h 4430737"/>
                <a:gd name="connsiteX4" fmla="*/ 3452842 w 5106562"/>
                <a:gd name="connsiteY4" fmla="*/ 159853 h 4430737"/>
                <a:gd name="connsiteX5" fmla="*/ 3128681 w 5106562"/>
                <a:gd name="connsiteY5" fmla="*/ 263008 h 4430737"/>
                <a:gd name="connsiteX6" fmla="*/ 2649253 w 5106562"/>
                <a:gd name="connsiteY6" fmla="*/ 516997 h 4430737"/>
                <a:gd name="connsiteX7" fmla="*/ 2215158 w 5106562"/>
                <a:gd name="connsiteY7" fmla="*/ 817450 h 4430737"/>
                <a:gd name="connsiteX8" fmla="*/ 1761497 w 5106562"/>
                <a:gd name="connsiteY8" fmla="*/ 1274685 h 4430737"/>
                <a:gd name="connsiteX9" fmla="*/ 1313711 w 5106562"/>
                <a:gd name="connsiteY9" fmla="*/ 1889559 h 4430737"/>
                <a:gd name="connsiteX10" fmla="*/ 931154 w 5106562"/>
                <a:gd name="connsiteY10" fmla="*/ 2552253 h 4430737"/>
                <a:gd name="connsiteX11" fmla="*/ 665028 w 5106562"/>
                <a:gd name="connsiteY11" fmla="*/ 3070526 h 4430737"/>
                <a:gd name="connsiteX12" fmla="*/ 444019 w 5106562"/>
                <a:gd name="connsiteY12" fmla="*/ 3499079 h 4430737"/>
                <a:gd name="connsiteX13" fmla="*/ 268686 w 5106562"/>
                <a:gd name="connsiteY13" fmla="*/ 3887257 h 4430737"/>
                <a:gd name="connsiteX14" fmla="*/ 132092 w 5106562"/>
                <a:gd name="connsiteY14" fmla="*/ 4157494 h 4430737"/>
                <a:gd name="connsiteX15" fmla="*/ 2359 w 5106562"/>
                <a:gd name="connsiteY15" fmla="*/ 4397052 h 4430737"/>
                <a:gd name="connsiteX16" fmla="*/ 481081 w 5106562"/>
                <a:gd name="connsiteY16" fmla="*/ 4389212 h 4430737"/>
                <a:gd name="connsiteX17" fmla="*/ 728941 w 5106562"/>
                <a:gd name="connsiteY17" fmla="*/ 3895881 h 4430737"/>
                <a:gd name="connsiteX18" fmla="*/ 1293850 w 5106562"/>
                <a:gd name="connsiteY18" fmla="*/ 2782972 h 4430737"/>
                <a:gd name="connsiteX19" fmla="*/ 1799547 w 5106562"/>
                <a:gd name="connsiteY19" fmla="*/ 2071749 h 4430737"/>
                <a:gd name="connsiteX20" fmla="*/ 2376690 w 5106562"/>
                <a:gd name="connsiteY20" fmla="*/ 1355715 h 4430737"/>
                <a:gd name="connsiteX21" fmla="*/ 2908124 w 5106562"/>
                <a:gd name="connsiteY21" fmla="*/ 834696 h 4430737"/>
                <a:gd name="connsiteX22" fmla="*/ 3524100 w 5106562"/>
                <a:gd name="connsiteY22" fmla="*/ 493802 h 4430737"/>
                <a:gd name="connsiteX23" fmla="*/ 4049158 w 5106562"/>
                <a:gd name="connsiteY23" fmla="*/ 356687 h 4430737"/>
                <a:gd name="connsiteX24" fmla="*/ 4548214 w 5106562"/>
                <a:gd name="connsiteY24" fmla="*/ 243768 h 4430737"/>
                <a:gd name="connsiteX25" fmla="*/ 4917865 w 5106562"/>
                <a:gd name="connsiteY25" fmla="*/ 211342 h 4430737"/>
                <a:gd name="connsiteX26" fmla="*/ 5105933 w 5106562"/>
                <a:gd name="connsiteY26" fmla="*/ 204857 h 4430737"/>
                <a:gd name="connsiteX27" fmla="*/ 5092963 w 5106562"/>
                <a:gd name="connsiteY27" fmla="*/ 3819 h 4430737"/>
                <a:gd name="connsiteX0" fmla="*/ 5092963 w 5106562"/>
                <a:gd name="connsiteY0" fmla="*/ 3819 h 4399668"/>
                <a:gd name="connsiteX1" fmla="*/ 4703810 w 5106562"/>
                <a:gd name="connsiteY1" fmla="*/ 23809 h 4399668"/>
                <a:gd name="connsiteX2" fmla="*/ 4321440 w 5106562"/>
                <a:gd name="connsiteY2" fmla="*/ 75154 h 4399668"/>
                <a:gd name="connsiteX3" fmla="*/ 3867529 w 5106562"/>
                <a:gd name="connsiteY3" fmla="*/ 102628 h 4399668"/>
                <a:gd name="connsiteX4" fmla="*/ 3452842 w 5106562"/>
                <a:gd name="connsiteY4" fmla="*/ 159853 h 4399668"/>
                <a:gd name="connsiteX5" fmla="*/ 3128681 w 5106562"/>
                <a:gd name="connsiteY5" fmla="*/ 263008 h 4399668"/>
                <a:gd name="connsiteX6" fmla="*/ 2649253 w 5106562"/>
                <a:gd name="connsiteY6" fmla="*/ 516997 h 4399668"/>
                <a:gd name="connsiteX7" fmla="*/ 2215158 w 5106562"/>
                <a:gd name="connsiteY7" fmla="*/ 817450 h 4399668"/>
                <a:gd name="connsiteX8" fmla="*/ 1761497 w 5106562"/>
                <a:gd name="connsiteY8" fmla="*/ 1274685 h 4399668"/>
                <a:gd name="connsiteX9" fmla="*/ 1313711 w 5106562"/>
                <a:gd name="connsiteY9" fmla="*/ 1889559 h 4399668"/>
                <a:gd name="connsiteX10" fmla="*/ 931154 w 5106562"/>
                <a:gd name="connsiteY10" fmla="*/ 2552253 h 4399668"/>
                <a:gd name="connsiteX11" fmla="*/ 665028 w 5106562"/>
                <a:gd name="connsiteY11" fmla="*/ 3070526 h 4399668"/>
                <a:gd name="connsiteX12" fmla="*/ 444019 w 5106562"/>
                <a:gd name="connsiteY12" fmla="*/ 3499079 h 4399668"/>
                <a:gd name="connsiteX13" fmla="*/ 268686 w 5106562"/>
                <a:gd name="connsiteY13" fmla="*/ 3887257 h 4399668"/>
                <a:gd name="connsiteX14" fmla="*/ 132092 w 5106562"/>
                <a:gd name="connsiteY14" fmla="*/ 4157494 h 4399668"/>
                <a:gd name="connsiteX15" fmla="*/ 2359 w 5106562"/>
                <a:gd name="connsiteY15" fmla="*/ 4397052 h 4399668"/>
                <a:gd name="connsiteX16" fmla="*/ 481081 w 5106562"/>
                <a:gd name="connsiteY16" fmla="*/ 4389212 h 4399668"/>
                <a:gd name="connsiteX17" fmla="*/ 728941 w 5106562"/>
                <a:gd name="connsiteY17" fmla="*/ 3895881 h 4399668"/>
                <a:gd name="connsiteX18" fmla="*/ 1293850 w 5106562"/>
                <a:gd name="connsiteY18" fmla="*/ 2782972 h 4399668"/>
                <a:gd name="connsiteX19" fmla="*/ 1799547 w 5106562"/>
                <a:gd name="connsiteY19" fmla="*/ 2071749 h 4399668"/>
                <a:gd name="connsiteX20" fmla="*/ 2376690 w 5106562"/>
                <a:gd name="connsiteY20" fmla="*/ 1355715 h 4399668"/>
                <a:gd name="connsiteX21" fmla="*/ 2908124 w 5106562"/>
                <a:gd name="connsiteY21" fmla="*/ 834696 h 4399668"/>
                <a:gd name="connsiteX22" fmla="*/ 3524100 w 5106562"/>
                <a:gd name="connsiteY22" fmla="*/ 493802 h 4399668"/>
                <a:gd name="connsiteX23" fmla="*/ 4049158 w 5106562"/>
                <a:gd name="connsiteY23" fmla="*/ 356687 h 4399668"/>
                <a:gd name="connsiteX24" fmla="*/ 4548214 w 5106562"/>
                <a:gd name="connsiteY24" fmla="*/ 243768 h 4399668"/>
                <a:gd name="connsiteX25" fmla="*/ 4917865 w 5106562"/>
                <a:gd name="connsiteY25" fmla="*/ 211342 h 4399668"/>
                <a:gd name="connsiteX26" fmla="*/ 5105933 w 5106562"/>
                <a:gd name="connsiteY26" fmla="*/ 204857 h 4399668"/>
                <a:gd name="connsiteX27" fmla="*/ 5092963 w 5106562"/>
                <a:gd name="connsiteY27" fmla="*/ 3819 h 4399668"/>
                <a:gd name="connsiteX0" fmla="*/ 5837173 w 5850772"/>
                <a:gd name="connsiteY0" fmla="*/ 3819 h 4430737"/>
                <a:gd name="connsiteX1" fmla="*/ 5448020 w 5850772"/>
                <a:gd name="connsiteY1" fmla="*/ 23809 h 4430737"/>
                <a:gd name="connsiteX2" fmla="*/ 5065650 w 5850772"/>
                <a:gd name="connsiteY2" fmla="*/ 75154 h 4430737"/>
                <a:gd name="connsiteX3" fmla="*/ 4611739 w 5850772"/>
                <a:gd name="connsiteY3" fmla="*/ 102628 h 4430737"/>
                <a:gd name="connsiteX4" fmla="*/ 4197052 w 5850772"/>
                <a:gd name="connsiteY4" fmla="*/ 159853 h 4430737"/>
                <a:gd name="connsiteX5" fmla="*/ 3872891 w 5850772"/>
                <a:gd name="connsiteY5" fmla="*/ 263008 h 4430737"/>
                <a:gd name="connsiteX6" fmla="*/ 3393463 w 5850772"/>
                <a:gd name="connsiteY6" fmla="*/ 516997 h 4430737"/>
                <a:gd name="connsiteX7" fmla="*/ 2959368 w 5850772"/>
                <a:gd name="connsiteY7" fmla="*/ 817450 h 4430737"/>
                <a:gd name="connsiteX8" fmla="*/ 2505707 w 5850772"/>
                <a:gd name="connsiteY8" fmla="*/ 1274685 h 4430737"/>
                <a:gd name="connsiteX9" fmla="*/ 2057921 w 5850772"/>
                <a:gd name="connsiteY9" fmla="*/ 1889559 h 4430737"/>
                <a:gd name="connsiteX10" fmla="*/ 1675364 w 5850772"/>
                <a:gd name="connsiteY10" fmla="*/ 2552253 h 4430737"/>
                <a:gd name="connsiteX11" fmla="*/ 1409238 w 5850772"/>
                <a:gd name="connsiteY11" fmla="*/ 3070526 h 4430737"/>
                <a:gd name="connsiteX12" fmla="*/ 1188229 w 5850772"/>
                <a:gd name="connsiteY12" fmla="*/ 3499079 h 4430737"/>
                <a:gd name="connsiteX13" fmla="*/ 1012896 w 5850772"/>
                <a:gd name="connsiteY13" fmla="*/ 3887257 h 4430737"/>
                <a:gd name="connsiteX14" fmla="*/ 876302 w 5850772"/>
                <a:gd name="connsiteY14" fmla="*/ 4157494 h 4430737"/>
                <a:gd name="connsiteX15" fmla="*/ 380 w 5850772"/>
                <a:gd name="connsiteY15" fmla="*/ 4397052 h 4430737"/>
                <a:gd name="connsiteX16" fmla="*/ 1225291 w 5850772"/>
                <a:gd name="connsiteY16" fmla="*/ 4389212 h 4430737"/>
                <a:gd name="connsiteX17" fmla="*/ 1473151 w 5850772"/>
                <a:gd name="connsiteY17" fmla="*/ 3895881 h 4430737"/>
                <a:gd name="connsiteX18" fmla="*/ 2038060 w 5850772"/>
                <a:gd name="connsiteY18" fmla="*/ 2782972 h 4430737"/>
                <a:gd name="connsiteX19" fmla="*/ 2543757 w 5850772"/>
                <a:gd name="connsiteY19" fmla="*/ 2071749 h 4430737"/>
                <a:gd name="connsiteX20" fmla="*/ 3120900 w 5850772"/>
                <a:gd name="connsiteY20" fmla="*/ 1355715 h 4430737"/>
                <a:gd name="connsiteX21" fmla="*/ 3652334 w 5850772"/>
                <a:gd name="connsiteY21" fmla="*/ 834696 h 4430737"/>
                <a:gd name="connsiteX22" fmla="*/ 4268310 w 5850772"/>
                <a:gd name="connsiteY22" fmla="*/ 493802 h 4430737"/>
                <a:gd name="connsiteX23" fmla="*/ 4793368 w 5850772"/>
                <a:gd name="connsiteY23" fmla="*/ 356687 h 4430737"/>
                <a:gd name="connsiteX24" fmla="*/ 5292424 w 5850772"/>
                <a:gd name="connsiteY24" fmla="*/ 243768 h 4430737"/>
                <a:gd name="connsiteX25" fmla="*/ 5662075 w 5850772"/>
                <a:gd name="connsiteY25" fmla="*/ 211342 h 4430737"/>
                <a:gd name="connsiteX26" fmla="*/ 5850143 w 5850772"/>
                <a:gd name="connsiteY26" fmla="*/ 204857 h 4430737"/>
                <a:gd name="connsiteX27" fmla="*/ 5837173 w 5850772"/>
                <a:gd name="connsiteY27" fmla="*/ 3819 h 4430737"/>
                <a:gd name="connsiteX0" fmla="*/ 5882463 w 5896062"/>
                <a:gd name="connsiteY0" fmla="*/ 3819 h 4444983"/>
                <a:gd name="connsiteX1" fmla="*/ 5493310 w 5896062"/>
                <a:gd name="connsiteY1" fmla="*/ 23809 h 4444983"/>
                <a:gd name="connsiteX2" fmla="*/ 5110940 w 5896062"/>
                <a:gd name="connsiteY2" fmla="*/ 75154 h 4444983"/>
                <a:gd name="connsiteX3" fmla="*/ 4657029 w 5896062"/>
                <a:gd name="connsiteY3" fmla="*/ 102628 h 4444983"/>
                <a:gd name="connsiteX4" fmla="*/ 4242342 w 5896062"/>
                <a:gd name="connsiteY4" fmla="*/ 159853 h 4444983"/>
                <a:gd name="connsiteX5" fmla="*/ 3918181 w 5896062"/>
                <a:gd name="connsiteY5" fmla="*/ 263008 h 4444983"/>
                <a:gd name="connsiteX6" fmla="*/ 3438753 w 5896062"/>
                <a:gd name="connsiteY6" fmla="*/ 516997 h 4444983"/>
                <a:gd name="connsiteX7" fmla="*/ 3004658 w 5896062"/>
                <a:gd name="connsiteY7" fmla="*/ 817450 h 4444983"/>
                <a:gd name="connsiteX8" fmla="*/ 2550997 w 5896062"/>
                <a:gd name="connsiteY8" fmla="*/ 1274685 h 4444983"/>
                <a:gd name="connsiteX9" fmla="*/ 2103211 w 5896062"/>
                <a:gd name="connsiteY9" fmla="*/ 1889559 h 4444983"/>
                <a:gd name="connsiteX10" fmla="*/ 1720654 w 5896062"/>
                <a:gd name="connsiteY10" fmla="*/ 2552253 h 4444983"/>
                <a:gd name="connsiteX11" fmla="*/ 1454528 w 5896062"/>
                <a:gd name="connsiteY11" fmla="*/ 3070526 h 4444983"/>
                <a:gd name="connsiteX12" fmla="*/ 1233519 w 5896062"/>
                <a:gd name="connsiteY12" fmla="*/ 3499079 h 4444983"/>
                <a:gd name="connsiteX13" fmla="*/ 1058186 w 5896062"/>
                <a:gd name="connsiteY13" fmla="*/ 3887257 h 4444983"/>
                <a:gd name="connsiteX14" fmla="*/ 337077 w 5896062"/>
                <a:gd name="connsiteY14" fmla="*/ 4062713 h 4444983"/>
                <a:gd name="connsiteX15" fmla="*/ 45670 w 5896062"/>
                <a:gd name="connsiteY15" fmla="*/ 4397052 h 4444983"/>
                <a:gd name="connsiteX16" fmla="*/ 1270581 w 5896062"/>
                <a:gd name="connsiteY16" fmla="*/ 4389212 h 4444983"/>
                <a:gd name="connsiteX17" fmla="*/ 1518441 w 5896062"/>
                <a:gd name="connsiteY17" fmla="*/ 3895881 h 4444983"/>
                <a:gd name="connsiteX18" fmla="*/ 2083350 w 5896062"/>
                <a:gd name="connsiteY18" fmla="*/ 2782972 h 4444983"/>
                <a:gd name="connsiteX19" fmla="*/ 2589047 w 5896062"/>
                <a:gd name="connsiteY19" fmla="*/ 2071749 h 4444983"/>
                <a:gd name="connsiteX20" fmla="*/ 3166190 w 5896062"/>
                <a:gd name="connsiteY20" fmla="*/ 1355715 h 4444983"/>
                <a:gd name="connsiteX21" fmla="*/ 3697624 w 5896062"/>
                <a:gd name="connsiteY21" fmla="*/ 834696 h 4444983"/>
                <a:gd name="connsiteX22" fmla="*/ 4313600 w 5896062"/>
                <a:gd name="connsiteY22" fmla="*/ 493802 h 4444983"/>
                <a:gd name="connsiteX23" fmla="*/ 4838658 w 5896062"/>
                <a:gd name="connsiteY23" fmla="*/ 356687 h 4444983"/>
                <a:gd name="connsiteX24" fmla="*/ 5337714 w 5896062"/>
                <a:gd name="connsiteY24" fmla="*/ 243768 h 4444983"/>
                <a:gd name="connsiteX25" fmla="*/ 5707365 w 5896062"/>
                <a:gd name="connsiteY25" fmla="*/ 211342 h 4444983"/>
                <a:gd name="connsiteX26" fmla="*/ 5895433 w 5896062"/>
                <a:gd name="connsiteY26" fmla="*/ 204857 h 4444983"/>
                <a:gd name="connsiteX27" fmla="*/ 5882463 w 5896062"/>
                <a:gd name="connsiteY27" fmla="*/ 3819 h 4444983"/>
                <a:gd name="connsiteX0" fmla="*/ 5875875 w 5889474"/>
                <a:gd name="connsiteY0" fmla="*/ 3819 h 4444981"/>
                <a:gd name="connsiteX1" fmla="*/ 5486722 w 5889474"/>
                <a:gd name="connsiteY1" fmla="*/ 23809 h 4444981"/>
                <a:gd name="connsiteX2" fmla="*/ 5104352 w 5889474"/>
                <a:gd name="connsiteY2" fmla="*/ 75154 h 4444981"/>
                <a:gd name="connsiteX3" fmla="*/ 4650441 w 5889474"/>
                <a:gd name="connsiteY3" fmla="*/ 102628 h 4444981"/>
                <a:gd name="connsiteX4" fmla="*/ 4235754 w 5889474"/>
                <a:gd name="connsiteY4" fmla="*/ 159853 h 4444981"/>
                <a:gd name="connsiteX5" fmla="*/ 3911593 w 5889474"/>
                <a:gd name="connsiteY5" fmla="*/ 263008 h 4444981"/>
                <a:gd name="connsiteX6" fmla="*/ 3432165 w 5889474"/>
                <a:gd name="connsiteY6" fmla="*/ 516997 h 4444981"/>
                <a:gd name="connsiteX7" fmla="*/ 2998070 w 5889474"/>
                <a:gd name="connsiteY7" fmla="*/ 817450 h 4444981"/>
                <a:gd name="connsiteX8" fmla="*/ 2544409 w 5889474"/>
                <a:gd name="connsiteY8" fmla="*/ 1274685 h 4444981"/>
                <a:gd name="connsiteX9" fmla="*/ 2096623 w 5889474"/>
                <a:gd name="connsiteY9" fmla="*/ 1889559 h 4444981"/>
                <a:gd name="connsiteX10" fmla="*/ 1714066 w 5889474"/>
                <a:gd name="connsiteY10" fmla="*/ 2552253 h 4444981"/>
                <a:gd name="connsiteX11" fmla="*/ 1447940 w 5889474"/>
                <a:gd name="connsiteY11" fmla="*/ 3070526 h 4444981"/>
                <a:gd name="connsiteX12" fmla="*/ 1226931 w 5889474"/>
                <a:gd name="connsiteY12" fmla="*/ 3499079 h 4444981"/>
                <a:gd name="connsiteX13" fmla="*/ 603886 w 5889474"/>
                <a:gd name="connsiteY13" fmla="*/ 3792476 h 4444981"/>
                <a:gd name="connsiteX14" fmla="*/ 330489 w 5889474"/>
                <a:gd name="connsiteY14" fmla="*/ 4062713 h 4444981"/>
                <a:gd name="connsiteX15" fmla="*/ 39082 w 5889474"/>
                <a:gd name="connsiteY15" fmla="*/ 4397052 h 4444981"/>
                <a:gd name="connsiteX16" fmla="*/ 1263993 w 5889474"/>
                <a:gd name="connsiteY16" fmla="*/ 4389212 h 4444981"/>
                <a:gd name="connsiteX17" fmla="*/ 1511853 w 5889474"/>
                <a:gd name="connsiteY17" fmla="*/ 3895881 h 4444981"/>
                <a:gd name="connsiteX18" fmla="*/ 2076762 w 5889474"/>
                <a:gd name="connsiteY18" fmla="*/ 2782972 h 4444981"/>
                <a:gd name="connsiteX19" fmla="*/ 2582459 w 5889474"/>
                <a:gd name="connsiteY19" fmla="*/ 2071749 h 4444981"/>
                <a:gd name="connsiteX20" fmla="*/ 3159602 w 5889474"/>
                <a:gd name="connsiteY20" fmla="*/ 1355715 h 4444981"/>
                <a:gd name="connsiteX21" fmla="*/ 3691036 w 5889474"/>
                <a:gd name="connsiteY21" fmla="*/ 834696 h 4444981"/>
                <a:gd name="connsiteX22" fmla="*/ 4307012 w 5889474"/>
                <a:gd name="connsiteY22" fmla="*/ 493802 h 4444981"/>
                <a:gd name="connsiteX23" fmla="*/ 4832070 w 5889474"/>
                <a:gd name="connsiteY23" fmla="*/ 356687 h 4444981"/>
                <a:gd name="connsiteX24" fmla="*/ 5331126 w 5889474"/>
                <a:gd name="connsiteY24" fmla="*/ 243768 h 4444981"/>
                <a:gd name="connsiteX25" fmla="*/ 5700777 w 5889474"/>
                <a:gd name="connsiteY25" fmla="*/ 211342 h 4444981"/>
                <a:gd name="connsiteX26" fmla="*/ 5888845 w 5889474"/>
                <a:gd name="connsiteY26" fmla="*/ 204857 h 4444981"/>
                <a:gd name="connsiteX27" fmla="*/ 5875875 w 5889474"/>
                <a:gd name="connsiteY27" fmla="*/ 3819 h 4444981"/>
                <a:gd name="connsiteX0" fmla="*/ 5875875 w 5889474"/>
                <a:gd name="connsiteY0" fmla="*/ 3819 h 4444983"/>
                <a:gd name="connsiteX1" fmla="*/ 5486722 w 5889474"/>
                <a:gd name="connsiteY1" fmla="*/ 23809 h 4444983"/>
                <a:gd name="connsiteX2" fmla="*/ 5104352 w 5889474"/>
                <a:gd name="connsiteY2" fmla="*/ 75154 h 4444983"/>
                <a:gd name="connsiteX3" fmla="*/ 4650441 w 5889474"/>
                <a:gd name="connsiteY3" fmla="*/ 102628 h 4444983"/>
                <a:gd name="connsiteX4" fmla="*/ 4235754 w 5889474"/>
                <a:gd name="connsiteY4" fmla="*/ 159853 h 4444983"/>
                <a:gd name="connsiteX5" fmla="*/ 3911593 w 5889474"/>
                <a:gd name="connsiteY5" fmla="*/ 263008 h 4444983"/>
                <a:gd name="connsiteX6" fmla="*/ 3432165 w 5889474"/>
                <a:gd name="connsiteY6" fmla="*/ 516997 h 4444983"/>
                <a:gd name="connsiteX7" fmla="*/ 2998070 w 5889474"/>
                <a:gd name="connsiteY7" fmla="*/ 817450 h 4444983"/>
                <a:gd name="connsiteX8" fmla="*/ 2544409 w 5889474"/>
                <a:gd name="connsiteY8" fmla="*/ 1274685 h 4444983"/>
                <a:gd name="connsiteX9" fmla="*/ 2096623 w 5889474"/>
                <a:gd name="connsiteY9" fmla="*/ 1889559 h 4444983"/>
                <a:gd name="connsiteX10" fmla="*/ 1714066 w 5889474"/>
                <a:gd name="connsiteY10" fmla="*/ 2552253 h 4444983"/>
                <a:gd name="connsiteX11" fmla="*/ 1447940 w 5889474"/>
                <a:gd name="connsiteY11" fmla="*/ 3070526 h 4444983"/>
                <a:gd name="connsiteX12" fmla="*/ 866273 w 5889474"/>
                <a:gd name="connsiteY12" fmla="*/ 3459588 h 4444983"/>
                <a:gd name="connsiteX13" fmla="*/ 603886 w 5889474"/>
                <a:gd name="connsiteY13" fmla="*/ 3792476 h 4444983"/>
                <a:gd name="connsiteX14" fmla="*/ 330489 w 5889474"/>
                <a:gd name="connsiteY14" fmla="*/ 4062713 h 4444983"/>
                <a:gd name="connsiteX15" fmla="*/ 39082 w 5889474"/>
                <a:gd name="connsiteY15" fmla="*/ 4397052 h 4444983"/>
                <a:gd name="connsiteX16" fmla="*/ 1263993 w 5889474"/>
                <a:gd name="connsiteY16" fmla="*/ 4389212 h 4444983"/>
                <a:gd name="connsiteX17" fmla="*/ 1511853 w 5889474"/>
                <a:gd name="connsiteY17" fmla="*/ 3895881 h 4444983"/>
                <a:gd name="connsiteX18" fmla="*/ 2076762 w 5889474"/>
                <a:gd name="connsiteY18" fmla="*/ 2782972 h 4444983"/>
                <a:gd name="connsiteX19" fmla="*/ 2582459 w 5889474"/>
                <a:gd name="connsiteY19" fmla="*/ 2071749 h 4444983"/>
                <a:gd name="connsiteX20" fmla="*/ 3159602 w 5889474"/>
                <a:gd name="connsiteY20" fmla="*/ 1355715 h 4444983"/>
                <a:gd name="connsiteX21" fmla="*/ 3691036 w 5889474"/>
                <a:gd name="connsiteY21" fmla="*/ 834696 h 4444983"/>
                <a:gd name="connsiteX22" fmla="*/ 4307012 w 5889474"/>
                <a:gd name="connsiteY22" fmla="*/ 493802 h 4444983"/>
                <a:gd name="connsiteX23" fmla="*/ 4832070 w 5889474"/>
                <a:gd name="connsiteY23" fmla="*/ 356687 h 4444983"/>
                <a:gd name="connsiteX24" fmla="*/ 5331126 w 5889474"/>
                <a:gd name="connsiteY24" fmla="*/ 243768 h 4444983"/>
                <a:gd name="connsiteX25" fmla="*/ 5700777 w 5889474"/>
                <a:gd name="connsiteY25" fmla="*/ 211342 h 4444983"/>
                <a:gd name="connsiteX26" fmla="*/ 5888845 w 5889474"/>
                <a:gd name="connsiteY26" fmla="*/ 204857 h 4444983"/>
                <a:gd name="connsiteX27" fmla="*/ 5875875 w 5889474"/>
                <a:gd name="connsiteY27" fmla="*/ 3819 h 4444983"/>
                <a:gd name="connsiteX0" fmla="*/ 5875875 w 5889474"/>
                <a:gd name="connsiteY0" fmla="*/ 3819 h 4444981"/>
                <a:gd name="connsiteX1" fmla="*/ 5486722 w 5889474"/>
                <a:gd name="connsiteY1" fmla="*/ 23809 h 4444981"/>
                <a:gd name="connsiteX2" fmla="*/ 5104352 w 5889474"/>
                <a:gd name="connsiteY2" fmla="*/ 75154 h 4444981"/>
                <a:gd name="connsiteX3" fmla="*/ 4650441 w 5889474"/>
                <a:gd name="connsiteY3" fmla="*/ 102628 h 4444981"/>
                <a:gd name="connsiteX4" fmla="*/ 4235754 w 5889474"/>
                <a:gd name="connsiteY4" fmla="*/ 159853 h 4444981"/>
                <a:gd name="connsiteX5" fmla="*/ 3911593 w 5889474"/>
                <a:gd name="connsiteY5" fmla="*/ 263008 h 4444981"/>
                <a:gd name="connsiteX6" fmla="*/ 3432165 w 5889474"/>
                <a:gd name="connsiteY6" fmla="*/ 516997 h 4444981"/>
                <a:gd name="connsiteX7" fmla="*/ 2998070 w 5889474"/>
                <a:gd name="connsiteY7" fmla="*/ 817450 h 4444981"/>
                <a:gd name="connsiteX8" fmla="*/ 2544409 w 5889474"/>
                <a:gd name="connsiteY8" fmla="*/ 1274685 h 4444981"/>
                <a:gd name="connsiteX9" fmla="*/ 2096623 w 5889474"/>
                <a:gd name="connsiteY9" fmla="*/ 1889559 h 4444981"/>
                <a:gd name="connsiteX10" fmla="*/ 1714066 w 5889474"/>
                <a:gd name="connsiteY10" fmla="*/ 2552253 h 4444981"/>
                <a:gd name="connsiteX11" fmla="*/ 1199208 w 5889474"/>
                <a:gd name="connsiteY11" fmla="*/ 3015236 h 4444981"/>
                <a:gd name="connsiteX12" fmla="*/ 866273 w 5889474"/>
                <a:gd name="connsiteY12" fmla="*/ 3459588 h 4444981"/>
                <a:gd name="connsiteX13" fmla="*/ 603886 w 5889474"/>
                <a:gd name="connsiteY13" fmla="*/ 3792476 h 4444981"/>
                <a:gd name="connsiteX14" fmla="*/ 330489 w 5889474"/>
                <a:gd name="connsiteY14" fmla="*/ 4062713 h 4444981"/>
                <a:gd name="connsiteX15" fmla="*/ 39082 w 5889474"/>
                <a:gd name="connsiteY15" fmla="*/ 4397052 h 4444981"/>
                <a:gd name="connsiteX16" fmla="*/ 1263993 w 5889474"/>
                <a:gd name="connsiteY16" fmla="*/ 4389212 h 4444981"/>
                <a:gd name="connsiteX17" fmla="*/ 1511853 w 5889474"/>
                <a:gd name="connsiteY17" fmla="*/ 3895881 h 4444981"/>
                <a:gd name="connsiteX18" fmla="*/ 2076762 w 5889474"/>
                <a:gd name="connsiteY18" fmla="*/ 2782972 h 4444981"/>
                <a:gd name="connsiteX19" fmla="*/ 2582459 w 5889474"/>
                <a:gd name="connsiteY19" fmla="*/ 2071749 h 4444981"/>
                <a:gd name="connsiteX20" fmla="*/ 3159602 w 5889474"/>
                <a:gd name="connsiteY20" fmla="*/ 1355715 h 4444981"/>
                <a:gd name="connsiteX21" fmla="*/ 3691036 w 5889474"/>
                <a:gd name="connsiteY21" fmla="*/ 834696 h 4444981"/>
                <a:gd name="connsiteX22" fmla="*/ 4307012 w 5889474"/>
                <a:gd name="connsiteY22" fmla="*/ 493802 h 4444981"/>
                <a:gd name="connsiteX23" fmla="*/ 4832070 w 5889474"/>
                <a:gd name="connsiteY23" fmla="*/ 356687 h 4444981"/>
                <a:gd name="connsiteX24" fmla="*/ 5331126 w 5889474"/>
                <a:gd name="connsiteY24" fmla="*/ 243768 h 4444981"/>
                <a:gd name="connsiteX25" fmla="*/ 5700777 w 5889474"/>
                <a:gd name="connsiteY25" fmla="*/ 211342 h 4444981"/>
                <a:gd name="connsiteX26" fmla="*/ 5888845 w 5889474"/>
                <a:gd name="connsiteY26" fmla="*/ 204857 h 4444981"/>
                <a:gd name="connsiteX27" fmla="*/ 5875875 w 5889474"/>
                <a:gd name="connsiteY27" fmla="*/ 3819 h 4444981"/>
                <a:gd name="connsiteX0" fmla="*/ 5875875 w 5889474"/>
                <a:gd name="connsiteY0" fmla="*/ 3819 h 4444983"/>
                <a:gd name="connsiteX1" fmla="*/ 5486722 w 5889474"/>
                <a:gd name="connsiteY1" fmla="*/ 23809 h 4444983"/>
                <a:gd name="connsiteX2" fmla="*/ 5104352 w 5889474"/>
                <a:gd name="connsiteY2" fmla="*/ 75154 h 4444983"/>
                <a:gd name="connsiteX3" fmla="*/ 4650441 w 5889474"/>
                <a:gd name="connsiteY3" fmla="*/ 102628 h 4444983"/>
                <a:gd name="connsiteX4" fmla="*/ 4235754 w 5889474"/>
                <a:gd name="connsiteY4" fmla="*/ 159853 h 4444983"/>
                <a:gd name="connsiteX5" fmla="*/ 3911593 w 5889474"/>
                <a:gd name="connsiteY5" fmla="*/ 263008 h 4444983"/>
                <a:gd name="connsiteX6" fmla="*/ 3432165 w 5889474"/>
                <a:gd name="connsiteY6" fmla="*/ 516997 h 4444983"/>
                <a:gd name="connsiteX7" fmla="*/ 2998070 w 5889474"/>
                <a:gd name="connsiteY7" fmla="*/ 817450 h 4444983"/>
                <a:gd name="connsiteX8" fmla="*/ 2544409 w 5889474"/>
                <a:gd name="connsiteY8" fmla="*/ 1274685 h 4444983"/>
                <a:gd name="connsiteX9" fmla="*/ 2096623 w 5889474"/>
                <a:gd name="connsiteY9" fmla="*/ 1889559 h 4444983"/>
                <a:gd name="connsiteX10" fmla="*/ 1527518 w 5889474"/>
                <a:gd name="connsiteY10" fmla="*/ 2496965 h 4444983"/>
                <a:gd name="connsiteX11" fmla="*/ 1199208 w 5889474"/>
                <a:gd name="connsiteY11" fmla="*/ 3015236 h 4444983"/>
                <a:gd name="connsiteX12" fmla="*/ 866273 w 5889474"/>
                <a:gd name="connsiteY12" fmla="*/ 3459588 h 4444983"/>
                <a:gd name="connsiteX13" fmla="*/ 603886 w 5889474"/>
                <a:gd name="connsiteY13" fmla="*/ 3792476 h 4444983"/>
                <a:gd name="connsiteX14" fmla="*/ 330489 w 5889474"/>
                <a:gd name="connsiteY14" fmla="*/ 4062713 h 4444983"/>
                <a:gd name="connsiteX15" fmla="*/ 39082 w 5889474"/>
                <a:gd name="connsiteY15" fmla="*/ 4397052 h 4444983"/>
                <a:gd name="connsiteX16" fmla="*/ 1263993 w 5889474"/>
                <a:gd name="connsiteY16" fmla="*/ 4389212 h 4444983"/>
                <a:gd name="connsiteX17" fmla="*/ 1511853 w 5889474"/>
                <a:gd name="connsiteY17" fmla="*/ 3895881 h 4444983"/>
                <a:gd name="connsiteX18" fmla="*/ 2076762 w 5889474"/>
                <a:gd name="connsiteY18" fmla="*/ 2782972 h 4444983"/>
                <a:gd name="connsiteX19" fmla="*/ 2582459 w 5889474"/>
                <a:gd name="connsiteY19" fmla="*/ 2071749 h 4444983"/>
                <a:gd name="connsiteX20" fmla="*/ 3159602 w 5889474"/>
                <a:gd name="connsiteY20" fmla="*/ 1355715 h 4444983"/>
                <a:gd name="connsiteX21" fmla="*/ 3691036 w 5889474"/>
                <a:gd name="connsiteY21" fmla="*/ 834696 h 4444983"/>
                <a:gd name="connsiteX22" fmla="*/ 4307012 w 5889474"/>
                <a:gd name="connsiteY22" fmla="*/ 493802 h 4444983"/>
                <a:gd name="connsiteX23" fmla="*/ 4832070 w 5889474"/>
                <a:gd name="connsiteY23" fmla="*/ 356687 h 4444983"/>
                <a:gd name="connsiteX24" fmla="*/ 5331126 w 5889474"/>
                <a:gd name="connsiteY24" fmla="*/ 243768 h 4444983"/>
                <a:gd name="connsiteX25" fmla="*/ 5700777 w 5889474"/>
                <a:gd name="connsiteY25" fmla="*/ 211342 h 4444983"/>
                <a:gd name="connsiteX26" fmla="*/ 5888845 w 5889474"/>
                <a:gd name="connsiteY26" fmla="*/ 204857 h 4444983"/>
                <a:gd name="connsiteX27" fmla="*/ 5875875 w 5889474"/>
                <a:gd name="connsiteY27" fmla="*/ 3819 h 4444983"/>
                <a:gd name="connsiteX0" fmla="*/ 5875875 w 5889474"/>
                <a:gd name="connsiteY0" fmla="*/ 3819 h 4444981"/>
                <a:gd name="connsiteX1" fmla="*/ 5486722 w 5889474"/>
                <a:gd name="connsiteY1" fmla="*/ 23809 h 4444981"/>
                <a:gd name="connsiteX2" fmla="*/ 5104352 w 5889474"/>
                <a:gd name="connsiteY2" fmla="*/ 75154 h 4444981"/>
                <a:gd name="connsiteX3" fmla="*/ 4650441 w 5889474"/>
                <a:gd name="connsiteY3" fmla="*/ 102628 h 4444981"/>
                <a:gd name="connsiteX4" fmla="*/ 4235754 w 5889474"/>
                <a:gd name="connsiteY4" fmla="*/ 159853 h 4444981"/>
                <a:gd name="connsiteX5" fmla="*/ 3911593 w 5889474"/>
                <a:gd name="connsiteY5" fmla="*/ 263008 h 4444981"/>
                <a:gd name="connsiteX6" fmla="*/ 3432165 w 5889474"/>
                <a:gd name="connsiteY6" fmla="*/ 516997 h 4444981"/>
                <a:gd name="connsiteX7" fmla="*/ 2998070 w 5889474"/>
                <a:gd name="connsiteY7" fmla="*/ 817450 h 4444981"/>
                <a:gd name="connsiteX8" fmla="*/ 2544409 w 5889474"/>
                <a:gd name="connsiteY8" fmla="*/ 1274685 h 4444981"/>
                <a:gd name="connsiteX9" fmla="*/ 1947386 w 5889474"/>
                <a:gd name="connsiteY9" fmla="*/ 1889558 h 4444981"/>
                <a:gd name="connsiteX10" fmla="*/ 1527518 w 5889474"/>
                <a:gd name="connsiteY10" fmla="*/ 2496965 h 4444981"/>
                <a:gd name="connsiteX11" fmla="*/ 1199208 w 5889474"/>
                <a:gd name="connsiteY11" fmla="*/ 3015236 h 4444981"/>
                <a:gd name="connsiteX12" fmla="*/ 866273 w 5889474"/>
                <a:gd name="connsiteY12" fmla="*/ 3459588 h 4444981"/>
                <a:gd name="connsiteX13" fmla="*/ 603886 w 5889474"/>
                <a:gd name="connsiteY13" fmla="*/ 3792476 h 4444981"/>
                <a:gd name="connsiteX14" fmla="*/ 330489 w 5889474"/>
                <a:gd name="connsiteY14" fmla="*/ 4062713 h 4444981"/>
                <a:gd name="connsiteX15" fmla="*/ 39082 w 5889474"/>
                <a:gd name="connsiteY15" fmla="*/ 4397052 h 4444981"/>
                <a:gd name="connsiteX16" fmla="*/ 1263993 w 5889474"/>
                <a:gd name="connsiteY16" fmla="*/ 4389212 h 4444981"/>
                <a:gd name="connsiteX17" fmla="*/ 1511853 w 5889474"/>
                <a:gd name="connsiteY17" fmla="*/ 3895881 h 4444981"/>
                <a:gd name="connsiteX18" fmla="*/ 2076762 w 5889474"/>
                <a:gd name="connsiteY18" fmla="*/ 2782972 h 4444981"/>
                <a:gd name="connsiteX19" fmla="*/ 2582459 w 5889474"/>
                <a:gd name="connsiteY19" fmla="*/ 2071749 h 4444981"/>
                <a:gd name="connsiteX20" fmla="*/ 3159602 w 5889474"/>
                <a:gd name="connsiteY20" fmla="*/ 1355715 h 4444981"/>
                <a:gd name="connsiteX21" fmla="*/ 3691036 w 5889474"/>
                <a:gd name="connsiteY21" fmla="*/ 834696 h 4444981"/>
                <a:gd name="connsiteX22" fmla="*/ 4307012 w 5889474"/>
                <a:gd name="connsiteY22" fmla="*/ 493802 h 4444981"/>
                <a:gd name="connsiteX23" fmla="*/ 4832070 w 5889474"/>
                <a:gd name="connsiteY23" fmla="*/ 356687 h 4444981"/>
                <a:gd name="connsiteX24" fmla="*/ 5331126 w 5889474"/>
                <a:gd name="connsiteY24" fmla="*/ 243768 h 4444981"/>
                <a:gd name="connsiteX25" fmla="*/ 5700777 w 5889474"/>
                <a:gd name="connsiteY25" fmla="*/ 211342 h 4444981"/>
                <a:gd name="connsiteX26" fmla="*/ 5888845 w 5889474"/>
                <a:gd name="connsiteY26" fmla="*/ 204857 h 4444981"/>
                <a:gd name="connsiteX27" fmla="*/ 5875875 w 5889474"/>
                <a:gd name="connsiteY27" fmla="*/ 3819 h 4444981"/>
                <a:gd name="connsiteX0" fmla="*/ 5875875 w 5889474"/>
                <a:gd name="connsiteY0" fmla="*/ 3819 h 4444983"/>
                <a:gd name="connsiteX1" fmla="*/ 5486722 w 5889474"/>
                <a:gd name="connsiteY1" fmla="*/ 23809 h 4444983"/>
                <a:gd name="connsiteX2" fmla="*/ 5104352 w 5889474"/>
                <a:gd name="connsiteY2" fmla="*/ 75154 h 4444983"/>
                <a:gd name="connsiteX3" fmla="*/ 4650441 w 5889474"/>
                <a:gd name="connsiteY3" fmla="*/ 102628 h 4444983"/>
                <a:gd name="connsiteX4" fmla="*/ 4235754 w 5889474"/>
                <a:gd name="connsiteY4" fmla="*/ 159853 h 4444983"/>
                <a:gd name="connsiteX5" fmla="*/ 3911593 w 5889474"/>
                <a:gd name="connsiteY5" fmla="*/ 263008 h 4444983"/>
                <a:gd name="connsiteX6" fmla="*/ 3432165 w 5889474"/>
                <a:gd name="connsiteY6" fmla="*/ 516997 h 4444983"/>
                <a:gd name="connsiteX7" fmla="*/ 2998070 w 5889474"/>
                <a:gd name="connsiteY7" fmla="*/ 817450 h 4444983"/>
                <a:gd name="connsiteX8" fmla="*/ 2444918 w 5889474"/>
                <a:gd name="connsiteY8" fmla="*/ 1266786 h 4444983"/>
                <a:gd name="connsiteX9" fmla="*/ 1947386 w 5889474"/>
                <a:gd name="connsiteY9" fmla="*/ 1889558 h 4444983"/>
                <a:gd name="connsiteX10" fmla="*/ 1527518 w 5889474"/>
                <a:gd name="connsiteY10" fmla="*/ 2496965 h 4444983"/>
                <a:gd name="connsiteX11" fmla="*/ 1199208 w 5889474"/>
                <a:gd name="connsiteY11" fmla="*/ 3015236 h 4444983"/>
                <a:gd name="connsiteX12" fmla="*/ 866273 w 5889474"/>
                <a:gd name="connsiteY12" fmla="*/ 3459588 h 4444983"/>
                <a:gd name="connsiteX13" fmla="*/ 603886 w 5889474"/>
                <a:gd name="connsiteY13" fmla="*/ 3792476 h 4444983"/>
                <a:gd name="connsiteX14" fmla="*/ 330489 w 5889474"/>
                <a:gd name="connsiteY14" fmla="*/ 4062713 h 4444983"/>
                <a:gd name="connsiteX15" fmla="*/ 39082 w 5889474"/>
                <a:gd name="connsiteY15" fmla="*/ 4397052 h 4444983"/>
                <a:gd name="connsiteX16" fmla="*/ 1263993 w 5889474"/>
                <a:gd name="connsiteY16" fmla="*/ 4389212 h 4444983"/>
                <a:gd name="connsiteX17" fmla="*/ 1511853 w 5889474"/>
                <a:gd name="connsiteY17" fmla="*/ 3895881 h 4444983"/>
                <a:gd name="connsiteX18" fmla="*/ 2076762 w 5889474"/>
                <a:gd name="connsiteY18" fmla="*/ 2782972 h 4444983"/>
                <a:gd name="connsiteX19" fmla="*/ 2582459 w 5889474"/>
                <a:gd name="connsiteY19" fmla="*/ 2071749 h 4444983"/>
                <a:gd name="connsiteX20" fmla="*/ 3159602 w 5889474"/>
                <a:gd name="connsiteY20" fmla="*/ 1355715 h 4444983"/>
                <a:gd name="connsiteX21" fmla="*/ 3691036 w 5889474"/>
                <a:gd name="connsiteY21" fmla="*/ 834696 h 4444983"/>
                <a:gd name="connsiteX22" fmla="*/ 4307012 w 5889474"/>
                <a:gd name="connsiteY22" fmla="*/ 493802 h 4444983"/>
                <a:gd name="connsiteX23" fmla="*/ 4832070 w 5889474"/>
                <a:gd name="connsiteY23" fmla="*/ 356687 h 4444983"/>
                <a:gd name="connsiteX24" fmla="*/ 5331126 w 5889474"/>
                <a:gd name="connsiteY24" fmla="*/ 243768 h 4444983"/>
                <a:gd name="connsiteX25" fmla="*/ 5700777 w 5889474"/>
                <a:gd name="connsiteY25" fmla="*/ 211342 h 4444983"/>
                <a:gd name="connsiteX26" fmla="*/ 5888845 w 5889474"/>
                <a:gd name="connsiteY26" fmla="*/ 204857 h 4444983"/>
                <a:gd name="connsiteX27" fmla="*/ 5875875 w 5889474"/>
                <a:gd name="connsiteY27" fmla="*/ 3819 h 4444983"/>
                <a:gd name="connsiteX0" fmla="*/ 5875875 w 5889474"/>
                <a:gd name="connsiteY0" fmla="*/ 3819 h 4444981"/>
                <a:gd name="connsiteX1" fmla="*/ 5486722 w 5889474"/>
                <a:gd name="connsiteY1" fmla="*/ 23809 h 4444981"/>
                <a:gd name="connsiteX2" fmla="*/ 5104352 w 5889474"/>
                <a:gd name="connsiteY2" fmla="*/ 75154 h 4444981"/>
                <a:gd name="connsiteX3" fmla="*/ 4650441 w 5889474"/>
                <a:gd name="connsiteY3" fmla="*/ 102628 h 4444981"/>
                <a:gd name="connsiteX4" fmla="*/ 4235754 w 5889474"/>
                <a:gd name="connsiteY4" fmla="*/ 159853 h 4444981"/>
                <a:gd name="connsiteX5" fmla="*/ 3911593 w 5889474"/>
                <a:gd name="connsiteY5" fmla="*/ 263008 h 4444981"/>
                <a:gd name="connsiteX6" fmla="*/ 3432165 w 5889474"/>
                <a:gd name="connsiteY6" fmla="*/ 516997 h 4444981"/>
                <a:gd name="connsiteX7" fmla="*/ 2886142 w 5889474"/>
                <a:gd name="connsiteY7" fmla="*/ 793754 h 4444981"/>
                <a:gd name="connsiteX8" fmla="*/ 2444918 w 5889474"/>
                <a:gd name="connsiteY8" fmla="*/ 1266786 h 4444981"/>
                <a:gd name="connsiteX9" fmla="*/ 1947386 w 5889474"/>
                <a:gd name="connsiteY9" fmla="*/ 1889558 h 4444981"/>
                <a:gd name="connsiteX10" fmla="*/ 1527518 w 5889474"/>
                <a:gd name="connsiteY10" fmla="*/ 2496965 h 4444981"/>
                <a:gd name="connsiteX11" fmla="*/ 1199208 w 5889474"/>
                <a:gd name="connsiteY11" fmla="*/ 3015236 h 4444981"/>
                <a:gd name="connsiteX12" fmla="*/ 866273 w 5889474"/>
                <a:gd name="connsiteY12" fmla="*/ 3459588 h 4444981"/>
                <a:gd name="connsiteX13" fmla="*/ 603886 w 5889474"/>
                <a:gd name="connsiteY13" fmla="*/ 3792476 h 4444981"/>
                <a:gd name="connsiteX14" fmla="*/ 330489 w 5889474"/>
                <a:gd name="connsiteY14" fmla="*/ 4062713 h 4444981"/>
                <a:gd name="connsiteX15" fmla="*/ 39082 w 5889474"/>
                <a:gd name="connsiteY15" fmla="*/ 4397052 h 4444981"/>
                <a:gd name="connsiteX16" fmla="*/ 1263993 w 5889474"/>
                <a:gd name="connsiteY16" fmla="*/ 4389212 h 4444981"/>
                <a:gd name="connsiteX17" fmla="*/ 1511853 w 5889474"/>
                <a:gd name="connsiteY17" fmla="*/ 3895881 h 4444981"/>
                <a:gd name="connsiteX18" fmla="*/ 2076762 w 5889474"/>
                <a:gd name="connsiteY18" fmla="*/ 2782972 h 4444981"/>
                <a:gd name="connsiteX19" fmla="*/ 2582459 w 5889474"/>
                <a:gd name="connsiteY19" fmla="*/ 2071749 h 4444981"/>
                <a:gd name="connsiteX20" fmla="*/ 3159602 w 5889474"/>
                <a:gd name="connsiteY20" fmla="*/ 1355715 h 4444981"/>
                <a:gd name="connsiteX21" fmla="*/ 3691036 w 5889474"/>
                <a:gd name="connsiteY21" fmla="*/ 834696 h 4444981"/>
                <a:gd name="connsiteX22" fmla="*/ 4307012 w 5889474"/>
                <a:gd name="connsiteY22" fmla="*/ 493802 h 4444981"/>
                <a:gd name="connsiteX23" fmla="*/ 4832070 w 5889474"/>
                <a:gd name="connsiteY23" fmla="*/ 356687 h 4444981"/>
                <a:gd name="connsiteX24" fmla="*/ 5331126 w 5889474"/>
                <a:gd name="connsiteY24" fmla="*/ 243768 h 4444981"/>
                <a:gd name="connsiteX25" fmla="*/ 5700777 w 5889474"/>
                <a:gd name="connsiteY25" fmla="*/ 211342 h 4444981"/>
                <a:gd name="connsiteX26" fmla="*/ 5888845 w 5889474"/>
                <a:gd name="connsiteY26" fmla="*/ 204857 h 4444981"/>
                <a:gd name="connsiteX27" fmla="*/ 5875875 w 5889474"/>
                <a:gd name="connsiteY27" fmla="*/ 3819 h 4444981"/>
                <a:gd name="connsiteX0" fmla="*/ 5875875 w 5889474"/>
                <a:gd name="connsiteY0" fmla="*/ 3819 h 4444983"/>
                <a:gd name="connsiteX1" fmla="*/ 5486722 w 5889474"/>
                <a:gd name="connsiteY1" fmla="*/ 23809 h 4444983"/>
                <a:gd name="connsiteX2" fmla="*/ 5104352 w 5889474"/>
                <a:gd name="connsiteY2" fmla="*/ 75154 h 4444983"/>
                <a:gd name="connsiteX3" fmla="*/ 4650441 w 5889474"/>
                <a:gd name="connsiteY3" fmla="*/ 102628 h 4444983"/>
                <a:gd name="connsiteX4" fmla="*/ 4235754 w 5889474"/>
                <a:gd name="connsiteY4" fmla="*/ 159853 h 4444983"/>
                <a:gd name="connsiteX5" fmla="*/ 3911593 w 5889474"/>
                <a:gd name="connsiteY5" fmla="*/ 263008 h 4444983"/>
                <a:gd name="connsiteX6" fmla="*/ 3357547 w 5889474"/>
                <a:gd name="connsiteY6" fmla="*/ 469605 h 4444983"/>
                <a:gd name="connsiteX7" fmla="*/ 2886142 w 5889474"/>
                <a:gd name="connsiteY7" fmla="*/ 793754 h 4444983"/>
                <a:gd name="connsiteX8" fmla="*/ 2444918 w 5889474"/>
                <a:gd name="connsiteY8" fmla="*/ 1266786 h 4444983"/>
                <a:gd name="connsiteX9" fmla="*/ 1947386 w 5889474"/>
                <a:gd name="connsiteY9" fmla="*/ 1889558 h 4444983"/>
                <a:gd name="connsiteX10" fmla="*/ 1527518 w 5889474"/>
                <a:gd name="connsiteY10" fmla="*/ 2496965 h 4444983"/>
                <a:gd name="connsiteX11" fmla="*/ 1199208 w 5889474"/>
                <a:gd name="connsiteY11" fmla="*/ 3015236 h 4444983"/>
                <a:gd name="connsiteX12" fmla="*/ 866273 w 5889474"/>
                <a:gd name="connsiteY12" fmla="*/ 3459588 h 4444983"/>
                <a:gd name="connsiteX13" fmla="*/ 603886 w 5889474"/>
                <a:gd name="connsiteY13" fmla="*/ 3792476 h 4444983"/>
                <a:gd name="connsiteX14" fmla="*/ 330489 w 5889474"/>
                <a:gd name="connsiteY14" fmla="*/ 4062713 h 4444983"/>
                <a:gd name="connsiteX15" fmla="*/ 39082 w 5889474"/>
                <a:gd name="connsiteY15" fmla="*/ 4397052 h 4444983"/>
                <a:gd name="connsiteX16" fmla="*/ 1263993 w 5889474"/>
                <a:gd name="connsiteY16" fmla="*/ 4389212 h 4444983"/>
                <a:gd name="connsiteX17" fmla="*/ 1511853 w 5889474"/>
                <a:gd name="connsiteY17" fmla="*/ 3895881 h 4444983"/>
                <a:gd name="connsiteX18" fmla="*/ 2076762 w 5889474"/>
                <a:gd name="connsiteY18" fmla="*/ 2782972 h 4444983"/>
                <a:gd name="connsiteX19" fmla="*/ 2582459 w 5889474"/>
                <a:gd name="connsiteY19" fmla="*/ 2071749 h 4444983"/>
                <a:gd name="connsiteX20" fmla="*/ 3159602 w 5889474"/>
                <a:gd name="connsiteY20" fmla="*/ 1355715 h 4444983"/>
                <a:gd name="connsiteX21" fmla="*/ 3691036 w 5889474"/>
                <a:gd name="connsiteY21" fmla="*/ 834696 h 4444983"/>
                <a:gd name="connsiteX22" fmla="*/ 4307012 w 5889474"/>
                <a:gd name="connsiteY22" fmla="*/ 493802 h 4444983"/>
                <a:gd name="connsiteX23" fmla="*/ 4832070 w 5889474"/>
                <a:gd name="connsiteY23" fmla="*/ 356687 h 4444983"/>
                <a:gd name="connsiteX24" fmla="*/ 5331126 w 5889474"/>
                <a:gd name="connsiteY24" fmla="*/ 243768 h 4444983"/>
                <a:gd name="connsiteX25" fmla="*/ 5700777 w 5889474"/>
                <a:gd name="connsiteY25" fmla="*/ 211342 h 4444983"/>
                <a:gd name="connsiteX26" fmla="*/ 5888845 w 5889474"/>
                <a:gd name="connsiteY26" fmla="*/ 204857 h 4444983"/>
                <a:gd name="connsiteX27" fmla="*/ 5875875 w 5889474"/>
                <a:gd name="connsiteY27" fmla="*/ 3819 h 4444983"/>
                <a:gd name="connsiteX0" fmla="*/ 5875875 w 5889474"/>
                <a:gd name="connsiteY0" fmla="*/ 3819 h 4444981"/>
                <a:gd name="connsiteX1" fmla="*/ 5486722 w 5889474"/>
                <a:gd name="connsiteY1" fmla="*/ 23809 h 4444981"/>
                <a:gd name="connsiteX2" fmla="*/ 5104352 w 5889474"/>
                <a:gd name="connsiteY2" fmla="*/ 75154 h 4444981"/>
                <a:gd name="connsiteX3" fmla="*/ 4650441 w 5889474"/>
                <a:gd name="connsiteY3" fmla="*/ 102628 h 4444981"/>
                <a:gd name="connsiteX4" fmla="*/ 4235754 w 5889474"/>
                <a:gd name="connsiteY4" fmla="*/ 159853 h 4444981"/>
                <a:gd name="connsiteX5" fmla="*/ 3886722 w 5889474"/>
                <a:gd name="connsiteY5" fmla="*/ 239312 h 4444981"/>
                <a:gd name="connsiteX6" fmla="*/ 3357547 w 5889474"/>
                <a:gd name="connsiteY6" fmla="*/ 469605 h 4444981"/>
                <a:gd name="connsiteX7" fmla="*/ 2886142 w 5889474"/>
                <a:gd name="connsiteY7" fmla="*/ 793754 h 4444981"/>
                <a:gd name="connsiteX8" fmla="*/ 2444918 w 5889474"/>
                <a:gd name="connsiteY8" fmla="*/ 1266786 h 4444981"/>
                <a:gd name="connsiteX9" fmla="*/ 1947386 w 5889474"/>
                <a:gd name="connsiteY9" fmla="*/ 1889558 h 4444981"/>
                <a:gd name="connsiteX10" fmla="*/ 1527518 w 5889474"/>
                <a:gd name="connsiteY10" fmla="*/ 2496965 h 4444981"/>
                <a:gd name="connsiteX11" fmla="*/ 1199208 w 5889474"/>
                <a:gd name="connsiteY11" fmla="*/ 3015236 h 4444981"/>
                <a:gd name="connsiteX12" fmla="*/ 866273 w 5889474"/>
                <a:gd name="connsiteY12" fmla="*/ 3459588 h 4444981"/>
                <a:gd name="connsiteX13" fmla="*/ 603886 w 5889474"/>
                <a:gd name="connsiteY13" fmla="*/ 3792476 h 4444981"/>
                <a:gd name="connsiteX14" fmla="*/ 330489 w 5889474"/>
                <a:gd name="connsiteY14" fmla="*/ 4062713 h 4444981"/>
                <a:gd name="connsiteX15" fmla="*/ 39082 w 5889474"/>
                <a:gd name="connsiteY15" fmla="*/ 4397052 h 4444981"/>
                <a:gd name="connsiteX16" fmla="*/ 1263993 w 5889474"/>
                <a:gd name="connsiteY16" fmla="*/ 4389212 h 4444981"/>
                <a:gd name="connsiteX17" fmla="*/ 1511853 w 5889474"/>
                <a:gd name="connsiteY17" fmla="*/ 3895881 h 4444981"/>
                <a:gd name="connsiteX18" fmla="*/ 2076762 w 5889474"/>
                <a:gd name="connsiteY18" fmla="*/ 2782972 h 4444981"/>
                <a:gd name="connsiteX19" fmla="*/ 2582459 w 5889474"/>
                <a:gd name="connsiteY19" fmla="*/ 2071749 h 4444981"/>
                <a:gd name="connsiteX20" fmla="*/ 3159602 w 5889474"/>
                <a:gd name="connsiteY20" fmla="*/ 1355715 h 4444981"/>
                <a:gd name="connsiteX21" fmla="*/ 3691036 w 5889474"/>
                <a:gd name="connsiteY21" fmla="*/ 834696 h 4444981"/>
                <a:gd name="connsiteX22" fmla="*/ 4307012 w 5889474"/>
                <a:gd name="connsiteY22" fmla="*/ 493802 h 4444981"/>
                <a:gd name="connsiteX23" fmla="*/ 4832070 w 5889474"/>
                <a:gd name="connsiteY23" fmla="*/ 356687 h 4444981"/>
                <a:gd name="connsiteX24" fmla="*/ 5331126 w 5889474"/>
                <a:gd name="connsiteY24" fmla="*/ 243768 h 4444981"/>
                <a:gd name="connsiteX25" fmla="*/ 5700777 w 5889474"/>
                <a:gd name="connsiteY25" fmla="*/ 211342 h 4444981"/>
                <a:gd name="connsiteX26" fmla="*/ 5888845 w 5889474"/>
                <a:gd name="connsiteY26" fmla="*/ 204857 h 4444981"/>
                <a:gd name="connsiteX27" fmla="*/ 5875875 w 5889474"/>
                <a:gd name="connsiteY27" fmla="*/ 3819 h 4444981"/>
                <a:gd name="connsiteX0" fmla="*/ 5875875 w 5889474"/>
                <a:gd name="connsiteY0" fmla="*/ 3819 h 4444983"/>
                <a:gd name="connsiteX1" fmla="*/ 5486722 w 5889474"/>
                <a:gd name="connsiteY1" fmla="*/ 23809 h 4444983"/>
                <a:gd name="connsiteX2" fmla="*/ 5104352 w 5889474"/>
                <a:gd name="connsiteY2" fmla="*/ 75154 h 4444983"/>
                <a:gd name="connsiteX3" fmla="*/ 4650441 w 5889474"/>
                <a:gd name="connsiteY3" fmla="*/ 102628 h 4444983"/>
                <a:gd name="connsiteX4" fmla="*/ 4235753 w 5889474"/>
                <a:gd name="connsiteY4" fmla="*/ 144055 h 4444983"/>
                <a:gd name="connsiteX5" fmla="*/ 3886722 w 5889474"/>
                <a:gd name="connsiteY5" fmla="*/ 239312 h 4444983"/>
                <a:gd name="connsiteX6" fmla="*/ 3357547 w 5889474"/>
                <a:gd name="connsiteY6" fmla="*/ 469605 h 4444983"/>
                <a:gd name="connsiteX7" fmla="*/ 2886142 w 5889474"/>
                <a:gd name="connsiteY7" fmla="*/ 793754 h 4444983"/>
                <a:gd name="connsiteX8" fmla="*/ 2444918 w 5889474"/>
                <a:gd name="connsiteY8" fmla="*/ 1266786 h 4444983"/>
                <a:gd name="connsiteX9" fmla="*/ 1947386 w 5889474"/>
                <a:gd name="connsiteY9" fmla="*/ 1889558 h 4444983"/>
                <a:gd name="connsiteX10" fmla="*/ 1527518 w 5889474"/>
                <a:gd name="connsiteY10" fmla="*/ 2496965 h 4444983"/>
                <a:gd name="connsiteX11" fmla="*/ 1199208 w 5889474"/>
                <a:gd name="connsiteY11" fmla="*/ 3015236 h 4444983"/>
                <a:gd name="connsiteX12" fmla="*/ 866273 w 5889474"/>
                <a:gd name="connsiteY12" fmla="*/ 3459588 h 4444983"/>
                <a:gd name="connsiteX13" fmla="*/ 603886 w 5889474"/>
                <a:gd name="connsiteY13" fmla="*/ 3792476 h 4444983"/>
                <a:gd name="connsiteX14" fmla="*/ 330489 w 5889474"/>
                <a:gd name="connsiteY14" fmla="*/ 4062713 h 4444983"/>
                <a:gd name="connsiteX15" fmla="*/ 39082 w 5889474"/>
                <a:gd name="connsiteY15" fmla="*/ 4397052 h 4444983"/>
                <a:gd name="connsiteX16" fmla="*/ 1263993 w 5889474"/>
                <a:gd name="connsiteY16" fmla="*/ 4389212 h 4444983"/>
                <a:gd name="connsiteX17" fmla="*/ 1511853 w 5889474"/>
                <a:gd name="connsiteY17" fmla="*/ 3895881 h 4444983"/>
                <a:gd name="connsiteX18" fmla="*/ 2076762 w 5889474"/>
                <a:gd name="connsiteY18" fmla="*/ 2782972 h 4444983"/>
                <a:gd name="connsiteX19" fmla="*/ 2582459 w 5889474"/>
                <a:gd name="connsiteY19" fmla="*/ 2071749 h 4444983"/>
                <a:gd name="connsiteX20" fmla="*/ 3159602 w 5889474"/>
                <a:gd name="connsiteY20" fmla="*/ 1355715 h 4444983"/>
                <a:gd name="connsiteX21" fmla="*/ 3691036 w 5889474"/>
                <a:gd name="connsiteY21" fmla="*/ 834696 h 4444983"/>
                <a:gd name="connsiteX22" fmla="*/ 4307012 w 5889474"/>
                <a:gd name="connsiteY22" fmla="*/ 493802 h 4444983"/>
                <a:gd name="connsiteX23" fmla="*/ 4832070 w 5889474"/>
                <a:gd name="connsiteY23" fmla="*/ 356687 h 4444983"/>
                <a:gd name="connsiteX24" fmla="*/ 5331126 w 5889474"/>
                <a:gd name="connsiteY24" fmla="*/ 243768 h 4444983"/>
                <a:gd name="connsiteX25" fmla="*/ 5700777 w 5889474"/>
                <a:gd name="connsiteY25" fmla="*/ 211342 h 4444983"/>
                <a:gd name="connsiteX26" fmla="*/ 5888845 w 5889474"/>
                <a:gd name="connsiteY26" fmla="*/ 204857 h 4444983"/>
                <a:gd name="connsiteX27" fmla="*/ 5875875 w 5889474"/>
                <a:gd name="connsiteY27" fmla="*/ 3819 h 4444983"/>
                <a:gd name="connsiteX0" fmla="*/ 5875875 w 5889474"/>
                <a:gd name="connsiteY0" fmla="*/ 3819 h 4444981"/>
                <a:gd name="connsiteX1" fmla="*/ 5486722 w 5889474"/>
                <a:gd name="connsiteY1" fmla="*/ 23809 h 4444981"/>
                <a:gd name="connsiteX2" fmla="*/ 4835931 w 5889474"/>
                <a:gd name="connsiteY2" fmla="*/ 75154 h 4444981"/>
                <a:gd name="connsiteX3" fmla="*/ 4650441 w 5889474"/>
                <a:gd name="connsiteY3" fmla="*/ 102628 h 4444981"/>
                <a:gd name="connsiteX4" fmla="*/ 4235753 w 5889474"/>
                <a:gd name="connsiteY4" fmla="*/ 144055 h 4444981"/>
                <a:gd name="connsiteX5" fmla="*/ 3886722 w 5889474"/>
                <a:gd name="connsiteY5" fmla="*/ 239312 h 4444981"/>
                <a:gd name="connsiteX6" fmla="*/ 3357547 w 5889474"/>
                <a:gd name="connsiteY6" fmla="*/ 469605 h 4444981"/>
                <a:gd name="connsiteX7" fmla="*/ 2886142 w 5889474"/>
                <a:gd name="connsiteY7" fmla="*/ 793754 h 4444981"/>
                <a:gd name="connsiteX8" fmla="*/ 2444918 w 5889474"/>
                <a:gd name="connsiteY8" fmla="*/ 1266786 h 4444981"/>
                <a:gd name="connsiteX9" fmla="*/ 1947386 w 5889474"/>
                <a:gd name="connsiteY9" fmla="*/ 1889558 h 4444981"/>
                <a:gd name="connsiteX10" fmla="*/ 1527518 w 5889474"/>
                <a:gd name="connsiteY10" fmla="*/ 2496965 h 4444981"/>
                <a:gd name="connsiteX11" fmla="*/ 1199208 w 5889474"/>
                <a:gd name="connsiteY11" fmla="*/ 3015236 h 4444981"/>
                <a:gd name="connsiteX12" fmla="*/ 866273 w 5889474"/>
                <a:gd name="connsiteY12" fmla="*/ 3459588 h 4444981"/>
                <a:gd name="connsiteX13" fmla="*/ 603886 w 5889474"/>
                <a:gd name="connsiteY13" fmla="*/ 3792476 h 4444981"/>
                <a:gd name="connsiteX14" fmla="*/ 330489 w 5889474"/>
                <a:gd name="connsiteY14" fmla="*/ 4062713 h 4444981"/>
                <a:gd name="connsiteX15" fmla="*/ 39082 w 5889474"/>
                <a:gd name="connsiteY15" fmla="*/ 4397052 h 4444981"/>
                <a:gd name="connsiteX16" fmla="*/ 1263993 w 5889474"/>
                <a:gd name="connsiteY16" fmla="*/ 4389212 h 4444981"/>
                <a:gd name="connsiteX17" fmla="*/ 1511853 w 5889474"/>
                <a:gd name="connsiteY17" fmla="*/ 3895881 h 4444981"/>
                <a:gd name="connsiteX18" fmla="*/ 2076762 w 5889474"/>
                <a:gd name="connsiteY18" fmla="*/ 2782972 h 4444981"/>
                <a:gd name="connsiteX19" fmla="*/ 2582459 w 5889474"/>
                <a:gd name="connsiteY19" fmla="*/ 2071749 h 4444981"/>
                <a:gd name="connsiteX20" fmla="*/ 3159602 w 5889474"/>
                <a:gd name="connsiteY20" fmla="*/ 1355715 h 4444981"/>
                <a:gd name="connsiteX21" fmla="*/ 3691036 w 5889474"/>
                <a:gd name="connsiteY21" fmla="*/ 834696 h 4444981"/>
                <a:gd name="connsiteX22" fmla="*/ 4307012 w 5889474"/>
                <a:gd name="connsiteY22" fmla="*/ 493802 h 4444981"/>
                <a:gd name="connsiteX23" fmla="*/ 4832070 w 5889474"/>
                <a:gd name="connsiteY23" fmla="*/ 356687 h 4444981"/>
                <a:gd name="connsiteX24" fmla="*/ 5331126 w 5889474"/>
                <a:gd name="connsiteY24" fmla="*/ 243768 h 4444981"/>
                <a:gd name="connsiteX25" fmla="*/ 5700777 w 5889474"/>
                <a:gd name="connsiteY25" fmla="*/ 211342 h 4444981"/>
                <a:gd name="connsiteX26" fmla="*/ 5888845 w 5889474"/>
                <a:gd name="connsiteY26" fmla="*/ 204857 h 4444981"/>
                <a:gd name="connsiteX27" fmla="*/ 5875875 w 5889474"/>
                <a:gd name="connsiteY27" fmla="*/ 3819 h 4444981"/>
                <a:gd name="connsiteX0" fmla="*/ 5841400 w 5854999"/>
                <a:gd name="connsiteY0" fmla="*/ 3819 h 4431520"/>
                <a:gd name="connsiteX1" fmla="*/ 5452247 w 5854999"/>
                <a:gd name="connsiteY1" fmla="*/ 23809 h 4431520"/>
                <a:gd name="connsiteX2" fmla="*/ 4801456 w 5854999"/>
                <a:gd name="connsiteY2" fmla="*/ 75154 h 4431520"/>
                <a:gd name="connsiteX3" fmla="*/ 4615966 w 5854999"/>
                <a:gd name="connsiteY3" fmla="*/ 102628 h 4431520"/>
                <a:gd name="connsiteX4" fmla="*/ 4201278 w 5854999"/>
                <a:gd name="connsiteY4" fmla="*/ 144055 h 4431520"/>
                <a:gd name="connsiteX5" fmla="*/ 3852247 w 5854999"/>
                <a:gd name="connsiteY5" fmla="*/ 239312 h 4431520"/>
                <a:gd name="connsiteX6" fmla="*/ 3323072 w 5854999"/>
                <a:gd name="connsiteY6" fmla="*/ 469605 h 4431520"/>
                <a:gd name="connsiteX7" fmla="*/ 2851667 w 5854999"/>
                <a:gd name="connsiteY7" fmla="*/ 793754 h 4431520"/>
                <a:gd name="connsiteX8" fmla="*/ 2410443 w 5854999"/>
                <a:gd name="connsiteY8" fmla="*/ 1266786 h 4431520"/>
                <a:gd name="connsiteX9" fmla="*/ 1912911 w 5854999"/>
                <a:gd name="connsiteY9" fmla="*/ 1889558 h 4431520"/>
                <a:gd name="connsiteX10" fmla="*/ 1493043 w 5854999"/>
                <a:gd name="connsiteY10" fmla="*/ 2496965 h 4431520"/>
                <a:gd name="connsiteX11" fmla="*/ 1164733 w 5854999"/>
                <a:gd name="connsiteY11" fmla="*/ 3015236 h 4431520"/>
                <a:gd name="connsiteX12" fmla="*/ 831798 w 5854999"/>
                <a:gd name="connsiteY12" fmla="*/ 3459588 h 4431520"/>
                <a:gd name="connsiteX13" fmla="*/ 569411 w 5854999"/>
                <a:gd name="connsiteY13" fmla="*/ 3792476 h 4431520"/>
                <a:gd name="connsiteX14" fmla="*/ 296014 w 5854999"/>
                <a:gd name="connsiteY14" fmla="*/ 4062713 h 4431520"/>
                <a:gd name="connsiteX15" fmla="*/ 4607 w 5854999"/>
                <a:gd name="connsiteY15" fmla="*/ 4397052 h 4431520"/>
                <a:gd name="connsiteX16" fmla="*/ 1229518 w 5854999"/>
                <a:gd name="connsiteY16" fmla="*/ 4389212 h 4431520"/>
                <a:gd name="connsiteX17" fmla="*/ 1477378 w 5854999"/>
                <a:gd name="connsiteY17" fmla="*/ 3895881 h 4431520"/>
                <a:gd name="connsiteX18" fmla="*/ 2042287 w 5854999"/>
                <a:gd name="connsiteY18" fmla="*/ 2782972 h 4431520"/>
                <a:gd name="connsiteX19" fmla="*/ 2547984 w 5854999"/>
                <a:gd name="connsiteY19" fmla="*/ 2071749 h 4431520"/>
                <a:gd name="connsiteX20" fmla="*/ 3125127 w 5854999"/>
                <a:gd name="connsiteY20" fmla="*/ 1355715 h 4431520"/>
                <a:gd name="connsiteX21" fmla="*/ 3656561 w 5854999"/>
                <a:gd name="connsiteY21" fmla="*/ 834696 h 4431520"/>
                <a:gd name="connsiteX22" fmla="*/ 4272537 w 5854999"/>
                <a:gd name="connsiteY22" fmla="*/ 493802 h 4431520"/>
                <a:gd name="connsiteX23" fmla="*/ 4797595 w 5854999"/>
                <a:gd name="connsiteY23" fmla="*/ 356687 h 4431520"/>
                <a:gd name="connsiteX24" fmla="*/ 5296651 w 5854999"/>
                <a:gd name="connsiteY24" fmla="*/ 243768 h 4431520"/>
                <a:gd name="connsiteX25" fmla="*/ 5666302 w 5854999"/>
                <a:gd name="connsiteY25" fmla="*/ 211342 h 4431520"/>
                <a:gd name="connsiteX26" fmla="*/ 5854370 w 5854999"/>
                <a:gd name="connsiteY26" fmla="*/ 204857 h 4431520"/>
                <a:gd name="connsiteX27" fmla="*/ 5841400 w 5854999"/>
                <a:gd name="connsiteY27" fmla="*/ 3819 h 4431520"/>
                <a:gd name="connsiteX0" fmla="*/ 5853097 w 5866696"/>
                <a:gd name="connsiteY0" fmla="*/ 3819 h 4434868"/>
                <a:gd name="connsiteX1" fmla="*/ 5463944 w 5866696"/>
                <a:gd name="connsiteY1" fmla="*/ 23809 h 4434868"/>
                <a:gd name="connsiteX2" fmla="*/ 4813153 w 5866696"/>
                <a:gd name="connsiteY2" fmla="*/ 75154 h 4434868"/>
                <a:gd name="connsiteX3" fmla="*/ 4627663 w 5866696"/>
                <a:gd name="connsiteY3" fmla="*/ 102628 h 4434868"/>
                <a:gd name="connsiteX4" fmla="*/ 4212975 w 5866696"/>
                <a:gd name="connsiteY4" fmla="*/ 144055 h 4434868"/>
                <a:gd name="connsiteX5" fmla="*/ 3863944 w 5866696"/>
                <a:gd name="connsiteY5" fmla="*/ 239312 h 4434868"/>
                <a:gd name="connsiteX6" fmla="*/ 3334769 w 5866696"/>
                <a:gd name="connsiteY6" fmla="*/ 469605 h 4434868"/>
                <a:gd name="connsiteX7" fmla="*/ 2863364 w 5866696"/>
                <a:gd name="connsiteY7" fmla="*/ 793754 h 4434868"/>
                <a:gd name="connsiteX8" fmla="*/ 2422140 w 5866696"/>
                <a:gd name="connsiteY8" fmla="*/ 1266786 h 4434868"/>
                <a:gd name="connsiteX9" fmla="*/ 1924608 w 5866696"/>
                <a:gd name="connsiteY9" fmla="*/ 1889558 h 4434868"/>
                <a:gd name="connsiteX10" fmla="*/ 1504740 w 5866696"/>
                <a:gd name="connsiteY10" fmla="*/ 2496965 h 4434868"/>
                <a:gd name="connsiteX11" fmla="*/ 1176430 w 5866696"/>
                <a:gd name="connsiteY11" fmla="*/ 3015236 h 4434868"/>
                <a:gd name="connsiteX12" fmla="*/ 843495 w 5866696"/>
                <a:gd name="connsiteY12" fmla="*/ 3459588 h 4434868"/>
                <a:gd name="connsiteX13" fmla="*/ 581108 w 5866696"/>
                <a:gd name="connsiteY13" fmla="*/ 3792476 h 4434868"/>
                <a:gd name="connsiteX14" fmla="*/ 307711 w 5866696"/>
                <a:gd name="connsiteY14" fmla="*/ 4062713 h 4434868"/>
                <a:gd name="connsiteX15" fmla="*/ 16304 w 5866696"/>
                <a:gd name="connsiteY15" fmla="*/ 4397052 h 4434868"/>
                <a:gd name="connsiteX16" fmla="*/ 828997 w 5866696"/>
                <a:gd name="connsiteY16" fmla="*/ 4370947 h 4434868"/>
                <a:gd name="connsiteX17" fmla="*/ 1489075 w 5866696"/>
                <a:gd name="connsiteY17" fmla="*/ 3895881 h 4434868"/>
                <a:gd name="connsiteX18" fmla="*/ 2053984 w 5866696"/>
                <a:gd name="connsiteY18" fmla="*/ 2782972 h 4434868"/>
                <a:gd name="connsiteX19" fmla="*/ 2559681 w 5866696"/>
                <a:gd name="connsiteY19" fmla="*/ 2071749 h 4434868"/>
                <a:gd name="connsiteX20" fmla="*/ 3136824 w 5866696"/>
                <a:gd name="connsiteY20" fmla="*/ 1355715 h 4434868"/>
                <a:gd name="connsiteX21" fmla="*/ 3668258 w 5866696"/>
                <a:gd name="connsiteY21" fmla="*/ 834696 h 4434868"/>
                <a:gd name="connsiteX22" fmla="*/ 4284234 w 5866696"/>
                <a:gd name="connsiteY22" fmla="*/ 493802 h 4434868"/>
                <a:gd name="connsiteX23" fmla="*/ 4809292 w 5866696"/>
                <a:gd name="connsiteY23" fmla="*/ 356687 h 4434868"/>
                <a:gd name="connsiteX24" fmla="*/ 5308348 w 5866696"/>
                <a:gd name="connsiteY24" fmla="*/ 243768 h 4434868"/>
                <a:gd name="connsiteX25" fmla="*/ 5677999 w 5866696"/>
                <a:gd name="connsiteY25" fmla="*/ 211342 h 4434868"/>
                <a:gd name="connsiteX26" fmla="*/ 5866067 w 5866696"/>
                <a:gd name="connsiteY26" fmla="*/ 204857 h 4434868"/>
                <a:gd name="connsiteX27" fmla="*/ 5853097 w 5866696"/>
                <a:gd name="connsiteY27" fmla="*/ 3819 h 4434868"/>
                <a:gd name="connsiteX0" fmla="*/ 5853097 w 5866696"/>
                <a:gd name="connsiteY0" fmla="*/ 3819 h 4415276"/>
                <a:gd name="connsiteX1" fmla="*/ 5463944 w 5866696"/>
                <a:gd name="connsiteY1" fmla="*/ 23809 h 4415276"/>
                <a:gd name="connsiteX2" fmla="*/ 4813153 w 5866696"/>
                <a:gd name="connsiteY2" fmla="*/ 75154 h 4415276"/>
                <a:gd name="connsiteX3" fmla="*/ 4627663 w 5866696"/>
                <a:gd name="connsiteY3" fmla="*/ 102628 h 4415276"/>
                <a:gd name="connsiteX4" fmla="*/ 4212975 w 5866696"/>
                <a:gd name="connsiteY4" fmla="*/ 144055 h 4415276"/>
                <a:gd name="connsiteX5" fmla="*/ 3863944 w 5866696"/>
                <a:gd name="connsiteY5" fmla="*/ 239312 h 4415276"/>
                <a:gd name="connsiteX6" fmla="*/ 3334769 w 5866696"/>
                <a:gd name="connsiteY6" fmla="*/ 469605 h 4415276"/>
                <a:gd name="connsiteX7" fmla="*/ 2863364 w 5866696"/>
                <a:gd name="connsiteY7" fmla="*/ 793754 h 4415276"/>
                <a:gd name="connsiteX8" fmla="*/ 2422140 w 5866696"/>
                <a:gd name="connsiteY8" fmla="*/ 1266786 h 4415276"/>
                <a:gd name="connsiteX9" fmla="*/ 1924608 w 5866696"/>
                <a:gd name="connsiteY9" fmla="*/ 1889558 h 4415276"/>
                <a:gd name="connsiteX10" fmla="*/ 1504740 w 5866696"/>
                <a:gd name="connsiteY10" fmla="*/ 2496965 h 4415276"/>
                <a:gd name="connsiteX11" fmla="*/ 1176430 w 5866696"/>
                <a:gd name="connsiteY11" fmla="*/ 3015236 h 4415276"/>
                <a:gd name="connsiteX12" fmla="*/ 843495 w 5866696"/>
                <a:gd name="connsiteY12" fmla="*/ 3459588 h 4415276"/>
                <a:gd name="connsiteX13" fmla="*/ 581108 w 5866696"/>
                <a:gd name="connsiteY13" fmla="*/ 3792476 h 4415276"/>
                <a:gd name="connsiteX14" fmla="*/ 307711 w 5866696"/>
                <a:gd name="connsiteY14" fmla="*/ 4062713 h 4415276"/>
                <a:gd name="connsiteX15" fmla="*/ 16304 w 5866696"/>
                <a:gd name="connsiteY15" fmla="*/ 4397052 h 4415276"/>
                <a:gd name="connsiteX16" fmla="*/ 828997 w 5866696"/>
                <a:gd name="connsiteY16" fmla="*/ 4370947 h 4415276"/>
                <a:gd name="connsiteX17" fmla="*/ 1489075 w 5866696"/>
                <a:gd name="connsiteY17" fmla="*/ 3895881 h 4415276"/>
                <a:gd name="connsiteX18" fmla="*/ 2053984 w 5866696"/>
                <a:gd name="connsiteY18" fmla="*/ 2782972 h 4415276"/>
                <a:gd name="connsiteX19" fmla="*/ 2559681 w 5866696"/>
                <a:gd name="connsiteY19" fmla="*/ 2071749 h 4415276"/>
                <a:gd name="connsiteX20" fmla="*/ 3136824 w 5866696"/>
                <a:gd name="connsiteY20" fmla="*/ 1355715 h 4415276"/>
                <a:gd name="connsiteX21" fmla="*/ 3668258 w 5866696"/>
                <a:gd name="connsiteY21" fmla="*/ 834696 h 4415276"/>
                <a:gd name="connsiteX22" fmla="*/ 4284234 w 5866696"/>
                <a:gd name="connsiteY22" fmla="*/ 493802 h 4415276"/>
                <a:gd name="connsiteX23" fmla="*/ 4809292 w 5866696"/>
                <a:gd name="connsiteY23" fmla="*/ 356687 h 4415276"/>
                <a:gd name="connsiteX24" fmla="*/ 5308348 w 5866696"/>
                <a:gd name="connsiteY24" fmla="*/ 243768 h 4415276"/>
                <a:gd name="connsiteX25" fmla="*/ 5677999 w 5866696"/>
                <a:gd name="connsiteY25" fmla="*/ 211342 h 4415276"/>
                <a:gd name="connsiteX26" fmla="*/ 5866067 w 5866696"/>
                <a:gd name="connsiteY26" fmla="*/ 204857 h 4415276"/>
                <a:gd name="connsiteX27" fmla="*/ 5853097 w 5866696"/>
                <a:gd name="connsiteY27" fmla="*/ 3819 h 4415276"/>
                <a:gd name="connsiteX0" fmla="*/ 5837155 w 5850754"/>
                <a:gd name="connsiteY0" fmla="*/ 3819 h 4397254"/>
                <a:gd name="connsiteX1" fmla="*/ 5448002 w 5850754"/>
                <a:gd name="connsiteY1" fmla="*/ 23809 h 4397254"/>
                <a:gd name="connsiteX2" fmla="*/ 4797211 w 5850754"/>
                <a:gd name="connsiteY2" fmla="*/ 75154 h 4397254"/>
                <a:gd name="connsiteX3" fmla="*/ 4611721 w 5850754"/>
                <a:gd name="connsiteY3" fmla="*/ 102628 h 4397254"/>
                <a:gd name="connsiteX4" fmla="*/ 4197033 w 5850754"/>
                <a:gd name="connsiteY4" fmla="*/ 144055 h 4397254"/>
                <a:gd name="connsiteX5" fmla="*/ 3848002 w 5850754"/>
                <a:gd name="connsiteY5" fmla="*/ 239312 h 4397254"/>
                <a:gd name="connsiteX6" fmla="*/ 3318827 w 5850754"/>
                <a:gd name="connsiteY6" fmla="*/ 469605 h 4397254"/>
                <a:gd name="connsiteX7" fmla="*/ 2847422 w 5850754"/>
                <a:gd name="connsiteY7" fmla="*/ 793754 h 4397254"/>
                <a:gd name="connsiteX8" fmla="*/ 2406198 w 5850754"/>
                <a:gd name="connsiteY8" fmla="*/ 1266786 h 4397254"/>
                <a:gd name="connsiteX9" fmla="*/ 1908666 w 5850754"/>
                <a:gd name="connsiteY9" fmla="*/ 1889558 h 4397254"/>
                <a:gd name="connsiteX10" fmla="*/ 1488798 w 5850754"/>
                <a:gd name="connsiteY10" fmla="*/ 2496965 h 4397254"/>
                <a:gd name="connsiteX11" fmla="*/ 1160488 w 5850754"/>
                <a:gd name="connsiteY11" fmla="*/ 3015236 h 4397254"/>
                <a:gd name="connsiteX12" fmla="*/ 827553 w 5850754"/>
                <a:gd name="connsiteY12" fmla="*/ 3459588 h 4397254"/>
                <a:gd name="connsiteX13" fmla="*/ 565166 w 5850754"/>
                <a:gd name="connsiteY13" fmla="*/ 3792476 h 4397254"/>
                <a:gd name="connsiteX14" fmla="*/ 291769 w 5850754"/>
                <a:gd name="connsiteY14" fmla="*/ 4062713 h 4397254"/>
                <a:gd name="connsiteX15" fmla="*/ 362 w 5850754"/>
                <a:gd name="connsiteY15" fmla="*/ 4397052 h 4397254"/>
                <a:gd name="connsiteX16" fmla="*/ 813055 w 5850754"/>
                <a:gd name="connsiteY16" fmla="*/ 4370947 h 4397254"/>
                <a:gd name="connsiteX17" fmla="*/ 1473133 w 5850754"/>
                <a:gd name="connsiteY17" fmla="*/ 3895881 h 4397254"/>
                <a:gd name="connsiteX18" fmla="*/ 2038042 w 5850754"/>
                <a:gd name="connsiteY18" fmla="*/ 2782972 h 4397254"/>
                <a:gd name="connsiteX19" fmla="*/ 2543739 w 5850754"/>
                <a:gd name="connsiteY19" fmla="*/ 2071749 h 4397254"/>
                <a:gd name="connsiteX20" fmla="*/ 3120882 w 5850754"/>
                <a:gd name="connsiteY20" fmla="*/ 1355715 h 4397254"/>
                <a:gd name="connsiteX21" fmla="*/ 3652316 w 5850754"/>
                <a:gd name="connsiteY21" fmla="*/ 834696 h 4397254"/>
                <a:gd name="connsiteX22" fmla="*/ 4268292 w 5850754"/>
                <a:gd name="connsiteY22" fmla="*/ 493802 h 4397254"/>
                <a:gd name="connsiteX23" fmla="*/ 4793350 w 5850754"/>
                <a:gd name="connsiteY23" fmla="*/ 356687 h 4397254"/>
                <a:gd name="connsiteX24" fmla="*/ 5292406 w 5850754"/>
                <a:gd name="connsiteY24" fmla="*/ 243768 h 4397254"/>
                <a:gd name="connsiteX25" fmla="*/ 5662057 w 5850754"/>
                <a:gd name="connsiteY25" fmla="*/ 211342 h 4397254"/>
                <a:gd name="connsiteX26" fmla="*/ 5850125 w 5850754"/>
                <a:gd name="connsiteY26" fmla="*/ 204857 h 4397254"/>
                <a:gd name="connsiteX27" fmla="*/ 5837155 w 5850754"/>
                <a:gd name="connsiteY27" fmla="*/ 3819 h 4397254"/>
                <a:gd name="connsiteX0" fmla="*/ 5837155 w 5850754"/>
                <a:gd name="connsiteY0" fmla="*/ 3819 h 4420127"/>
                <a:gd name="connsiteX1" fmla="*/ 5448002 w 5850754"/>
                <a:gd name="connsiteY1" fmla="*/ 23809 h 4420127"/>
                <a:gd name="connsiteX2" fmla="*/ 4797211 w 5850754"/>
                <a:gd name="connsiteY2" fmla="*/ 75154 h 4420127"/>
                <a:gd name="connsiteX3" fmla="*/ 4611721 w 5850754"/>
                <a:gd name="connsiteY3" fmla="*/ 102628 h 4420127"/>
                <a:gd name="connsiteX4" fmla="*/ 4197033 w 5850754"/>
                <a:gd name="connsiteY4" fmla="*/ 144055 h 4420127"/>
                <a:gd name="connsiteX5" fmla="*/ 3848002 w 5850754"/>
                <a:gd name="connsiteY5" fmla="*/ 239312 h 4420127"/>
                <a:gd name="connsiteX6" fmla="*/ 3318827 w 5850754"/>
                <a:gd name="connsiteY6" fmla="*/ 469605 h 4420127"/>
                <a:gd name="connsiteX7" fmla="*/ 2847422 w 5850754"/>
                <a:gd name="connsiteY7" fmla="*/ 793754 h 4420127"/>
                <a:gd name="connsiteX8" fmla="*/ 2406198 w 5850754"/>
                <a:gd name="connsiteY8" fmla="*/ 1266786 h 4420127"/>
                <a:gd name="connsiteX9" fmla="*/ 1908666 w 5850754"/>
                <a:gd name="connsiteY9" fmla="*/ 1889558 h 4420127"/>
                <a:gd name="connsiteX10" fmla="*/ 1488798 w 5850754"/>
                <a:gd name="connsiteY10" fmla="*/ 2496965 h 4420127"/>
                <a:gd name="connsiteX11" fmla="*/ 1160488 w 5850754"/>
                <a:gd name="connsiteY11" fmla="*/ 3015236 h 4420127"/>
                <a:gd name="connsiteX12" fmla="*/ 827553 w 5850754"/>
                <a:gd name="connsiteY12" fmla="*/ 3459588 h 4420127"/>
                <a:gd name="connsiteX13" fmla="*/ 565166 w 5850754"/>
                <a:gd name="connsiteY13" fmla="*/ 3792476 h 4420127"/>
                <a:gd name="connsiteX14" fmla="*/ 291769 w 5850754"/>
                <a:gd name="connsiteY14" fmla="*/ 4062713 h 4420127"/>
                <a:gd name="connsiteX15" fmla="*/ 362 w 5850754"/>
                <a:gd name="connsiteY15" fmla="*/ 4397052 h 4420127"/>
                <a:gd name="connsiteX16" fmla="*/ 813055 w 5850754"/>
                <a:gd name="connsiteY16" fmla="*/ 4370947 h 4420127"/>
                <a:gd name="connsiteX17" fmla="*/ 1147194 w 5850754"/>
                <a:gd name="connsiteY17" fmla="*/ 3853262 h 4420127"/>
                <a:gd name="connsiteX18" fmla="*/ 2038042 w 5850754"/>
                <a:gd name="connsiteY18" fmla="*/ 2782972 h 4420127"/>
                <a:gd name="connsiteX19" fmla="*/ 2543739 w 5850754"/>
                <a:gd name="connsiteY19" fmla="*/ 2071749 h 4420127"/>
                <a:gd name="connsiteX20" fmla="*/ 3120882 w 5850754"/>
                <a:gd name="connsiteY20" fmla="*/ 1355715 h 4420127"/>
                <a:gd name="connsiteX21" fmla="*/ 3652316 w 5850754"/>
                <a:gd name="connsiteY21" fmla="*/ 834696 h 4420127"/>
                <a:gd name="connsiteX22" fmla="*/ 4268292 w 5850754"/>
                <a:gd name="connsiteY22" fmla="*/ 493802 h 4420127"/>
                <a:gd name="connsiteX23" fmla="*/ 4793350 w 5850754"/>
                <a:gd name="connsiteY23" fmla="*/ 356687 h 4420127"/>
                <a:gd name="connsiteX24" fmla="*/ 5292406 w 5850754"/>
                <a:gd name="connsiteY24" fmla="*/ 243768 h 4420127"/>
                <a:gd name="connsiteX25" fmla="*/ 5662057 w 5850754"/>
                <a:gd name="connsiteY25" fmla="*/ 211342 h 4420127"/>
                <a:gd name="connsiteX26" fmla="*/ 5850125 w 5850754"/>
                <a:gd name="connsiteY26" fmla="*/ 204857 h 4420127"/>
                <a:gd name="connsiteX27" fmla="*/ 5837155 w 5850754"/>
                <a:gd name="connsiteY27" fmla="*/ 3819 h 4420127"/>
                <a:gd name="connsiteX0" fmla="*/ 5837155 w 5850754"/>
                <a:gd name="connsiteY0" fmla="*/ 3819 h 4420127"/>
                <a:gd name="connsiteX1" fmla="*/ 5448002 w 5850754"/>
                <a:gd name="connsiteY1" fmla="*/ 23809 h 4420127"/>
                <a:gd name="connsiteX2" fmla="*/ 4797211 w 5850754"/>
                <a:gd name="connsiteY2" fmla="*/ 75154 h 4420127"/>
                <a:gd name="connsiteX3" fmla="*/ 4611721 w 5850754"/>
                <a:gd name="connsiteY3" fmla="*/ 102628 h 4420127"/>
                <a:gd name="connsiteX4" fmla="*/ 4197033 w 5850754"/>
                <a:gd name="connsiteY4" fmla="*/ 144055 h 4420127"/>
                <a:gd name="connsiteX5" fmla="*/ 3848002 w 5850754"/>
                <a:gd name="connsiteY5" fmla="*/ 239312 h 4420127"/>
                <a:gd name="connsiteX6" fmla="*/ 3318827 w 5850754"/>
                <a:gd name="connsiteY6" fmla="*/ 469605 h 4420127"/>
                <a:gd name="connsiteX7" fmla="*/ 2847422 w 5850754"/>
                <a:gd name="connsiteY7" fmla="*/ 793754 h 4420127"/>
                <a:gd name="connsiteX8" fmla="*/ 2406198 w 5850754"/>
                <a:gd name="connsiteY8" fmla="*/ 1266786 h 4420127"/>
                <a:gd name="connsiteX9" fmla="*/ 1908666 w 5850754"/>
                <a:gd name="connsiteY9" fmla="*/ 1889558 h 4420127"/>
                <a:gd name="connsiteX10" fmla="*/ 1488798 w 5850754"/>
                <a:gd name="connsiteY10" fmla="*/ 2496965 h 4420127"/>
                <a:gd name="connsiteX11" fmla="*/ 1160488 w 5850754"/>
                <a:gd name="connsiteY11" fmla="*/ 3015236 h 4420127"/>
                <a:gd name="connsiteX12" fmla="*/ 827553 w 5850754"/>
                <a:gd name="connsiteY12" fmla="*/ 3459588 h 4420127"/>
                <a:gd name="connsiteX13" fmla="*/ 565166 w 5850754"/>
                <a:gd name="connsiteY13" fmla="*/ 3792476 h 4420127"/>
                <a:gd name="connsiteX14" fmla="*/ 291769 w 5850754"/>
                <a:gd name="connsiteY14" fmla="*/ 4062713 h 4420127"/>
                <a:gd name="connsiteX15" fmla="*/ 362 w 5850754"/>
                <a:gd name="connsiteY15" fmla="*/ 4397052 h 4420127"/>
                <a:gd name="connsiteX16" fmla="*/ 813055 w 5850754"/>
                <a:gd name="connsiteY16" fmla="*/ 4370947 h 4420127"/>
                <a:gd name="connsiteX17" fmla="*/ 1147194 w 5850754"/>
                <a:gd name="connsiteY17" fmla="*/ 3853262 h 4420127"/>
                <a:gd name="connsiteX18" fmla="*/ 1894245 w 5850754"/>
                <a:gd name="connsiteY18" fmla="*/ 2764707 h 4420127"/>
                <a:gd name="connsiteX19" fmla="*/ 2543739 w 5850754"/>
                <a:gd name="connsiteY19" fmla="*/ 2071749 h 4420127"/>
                <a:gd name="connsiteX20" fmla="*/ 3120882 w 5850754"/>
                <a:gd name="connsiteY20" fmla="*/ 1355715 h 4420127"/>
                <a:gd name="connsiteX21" fmla="*/ 3652316 w 5850754"/>
                <a:gd name="connsiteY21" fmla="*/ 834696 h 4420127"/>
                <a:gd name="connsiteX22" fmla="*/ 4268292 w 5850754"/>
                <a:gd name="connsiteY22" fmla="*/ 493802 h 4420127"/>
                <a:gd name="connsiteX23" fmla="*/ 4793350 w 5850754"/>
                <a:gd name="connsiteY23" fmla="*/ 356687 h 4420127"/>
                <a:gd name="connsiteX24" fmla="*/ 5292406 w 5850754"/>
                <a:gd name="connsiteY24" fmla="*/ 243768 h 4420127"/>
                <a:gd name="connsiteX25" fmla="*/ 5662057 w 5850754"/>
                <a:gd name="connsiteY25" fmla="*/ 211342 h 4420127"/>
                <a:gd name="connsiteX26" fmla="*/ 5850125 w 5850754"/>
                <a:gd name="connsiteY26" fmla="*/ 204857 h 4420127"/>
                <a:gd name="connsiteX27" fmla="*/ 5837155 w 5850754"/>
                <a:gd name="connsiteY27" fmla="*/ 3819 h 4420127"/>
                <a:gd name="connsiteX0" fmla="*/ 5837155 w 5850754"/>
                <a:gd name="connsiteY0" fmla="*/ 3819 h 4420127"/>
                <a:gd name="connsiteX1" fmla="*/ 5448002 w 5850754"/>
                <a:gd name="connsiteY1" fmla="*/ 23809 h 4420127"/>
                <a:gd name="connsiteX2" fmla="*/ 4797211 w 5850754"/>
                <a:gd name="connsiteY2" fmla="*/ 75154 h 4420127"/>
                <a:gd name="connsiteX3" fmla="*/ 4611721 w 5850754"/>
                <a:gd name="connsiteY3" fmla="*/ 102628 h 4420127"/>
                <a:gd name="connsiteX4" fmla="*/ 4197033 w 5850754"/>
                <a:gd name="connsiteY4" fmla="*/ 144055 h 4420127"/>
                <a:gd name="connsiteX5" fmla="*/ 3848002 w 5850754"/>
                <a:gd name="connsiteY5" fmla="*/ 239312 h 4420127"/>
                <a:gd name="connsiteX6" fmla="*/ 3318827 w 5850754"/>
                <a:gd name="connsiteY6" fmla="*/ 469605 h 4420127"/>
                <a:gd name="connsiteX7" fmla="*/ 2847422 w 5850754"/>
                <a:gd name="connsiteY7" fmla="*/ 793754 h 4420127"/>
                <a:gd name="connsiteX8" fmla="*/ 2406198 w 5850754"/>
                <a:gd name="connsiteY8" fmla="*/ 1266786 h 4420127"/>
                <a:gd name="connsiteX9" fmla="*/ 1908666 w 5850754"/>
                <a:gd name="connsiteY9" fmla="*/ 1889558 h 4420127"/>
                <a:gd name="connsiteX10" fmla="*/ 1488798 w 5850754"/>
                <a:gd name="connsiteY10" fmla="*/ 2496965 h 4420127"/>
                <a:gd name="connsiteX11" fmla="*/ 1160488 w 5850754"/>
                <a:gd name="connsiteY11" fmla="*/ 3015236 h 4420127"/>
                <a:gd name="connsiteX12" fmla="*/ 827553 w 5850754"/>
                <a:gd name="connsiteY12" fmla="*/ 3459588 h 4420127"/>
                <a:gd name="connsiteX13" fmla="*/ 565166 w 5850754"/>
                <a:gd name="connsiteY13" fmla="*/ 3792476 h 4420127"/>
                <a:gd name="connsiteX14" fmla="*/ 291769 w 5850754"/>
                <a:gd name="connsiteY14" fmla="*/ 4062713 h 4420127"/>
                <a:gd name="connsiteX15" fmla="*/ 362 w 5850754"/>
                <a:gd name="connsiteY15" fmla="*/ 4397052 h 4420127"/>
                <a:gd name="connsiteX16" fmla="*/ 813055 w 5850754"/>
                <a:gd name="connsiteY16" fmla="*/ 4370947 h 4420127"/>
                <a:gd name="connsiteX17" fmla="*/ 1147194 w 5850754"/>
                <a:gd name="connsiteY17" fmla="*/ 3853262 h 4420127"/>
                <a:gd name="connsiteX18" fmla="*/ 1894245 w 5850754"/>
                <a:gd name="connsiteY18" fmla="*/ 2764707 h 4420127"/>
                <a:gd name="connsiteX19" fmla="*/ 2419115 w 5850754"/>
                <a:gd name="connsiteY19" fmla="*/ 2029130 h 4420127"/>
                <a:gd name="connsiteX20" fmla="*/ 3120882 w 5850754"/>
                <a:gd name="connsiteY20" fmla="*/ 1355715 h 4420127"/>
                <a:gd name="connsiteX21" fmla="*/ 3652316 w 5850754"/>
                <a:gd name="connsiteY21" fmla="*/ 834696 h 4420127"/>
                <a:gd name="connsiteX22" fmla="*/ 4268292 w 5850754"/>
                <a:gd name="connsiteY22" fmla="*/ 493802 h 4420127"/>
                <a:gd name="connsiteX23" fmla="*/ 4793350 w 5850754"/>
                <a:gd name="connsiteY23" fmla="*/ 356687 h 4420127"/>
                <a:gd name="connsiteX24" fmla="*/ 5292406 w 5850754"/>
                <a:gd name="connsiteY24" fmla="*/ 243768 h 4420127"/>
                <a:gd name="connsiteX25" fmla="*/ 5662057 w 5850754"/>
                <a:gd name="connsiteY25" fmla="*/ 211342 h 4420127"/>
                <a:gd name="connsiteX26" fmla="*/ 5850125 w 5850754"/>
                <a:gd name="connsiteY26" fmla="*/ 204857 h 4420127"/>
                <a:gd name="connsiteX27" fmla="*/ 5837155 w 5850754"/>
                <a:gd name="connsiteY27" fmla="*/ 3819 h 4420127"/>
                <a:gd name="connsiteX0" fmla="*/ 5837155 w 5850754"/>
                <a:gd name="connsiteY0" fmla="*/ 3819 h 4420127"/>
                <a:gd name="connsiteX1" fmla="*/ 5448002 w 5850754"/>
                <a:gd name="connsiteY1" fmla="*/ 23809 h 4420127"/>
                <a:gd name="connsiteX2" fmla="*/ 4797211 w 5850754"/>
                <a:gd name="connsiteY2" fmla="*/ 75154 h 4420127"/>
                <a:gd name="connsiteX3" fmla="*/ 4611721 w 5850754"/>
                <a:gd name="connsiteY3" fmla="*/ 102628 h 4420127"/>
                <a:gd name="connsiteX4" fmla="*/ 4197033 w 5850754"/>
                <a:gd name="connsiteY4" fmla="*/ 144055 h 4420127"/>
                <a:gd name="connsiteX5" fmla="*/ 3848002 w 5850754"/>
                <a:gd name="connsiteY5" fmla="*/ 239312 h 4420127"/>
                <a:gd name="connsiteX6" fmla="*/ 3318827 w 5850754"/>
                <a:gd name="connsiteY6" fmla="*/ 469605 h 4420127"/>
                <a:gd name="connsiteX7" fmla="*/ 2847422 w 5850754"/>
                <a:gd name="connsiteY7" fmla="*/ 793754 h 4420127"/>
                <a:gd name="connsiteX8" fmla="*/ 2406198 w 5850754"/>
                <a:gd name="connsiteY8" fmla="*/ 1266786 h 4420127"/>
                <a:gd name="connsiteX9" fmla="*/ 1908666 w 5850754"/>
                <a:gd name="connsiteY9" fmla="*/ 1889558 h 4420127"/>
                <a:gd name="connsiteX10" fmla="*/ 1488798 w 5850754"/>
                <a:gd name="connsiteY10" fmla="*/ 2496965 h 4420127"/>
                <a:gd name="connsiteX11" fmla="*/ 1160488 w 5850754"/>
                <a:gd name="connsiteY11" fmla="*/ 3015236 h 4420127"/>
                <a:gd name="connsiteX12" fmla="*/ 827553 w 5850754"/>
                <a:gd name="connsiteY12" fmla="*/ 3459588 h 4420127"/>
                <a:gd name="connsiteX13" fmla="*/ 565166 w 5850754"/>
                <a:gd name="connsiteY13" fmla="*/ 3792476 h 4420127"/>
                <a:gd name="connsiteX14" fmla="*/ 291769 w 5850754"/>
                <a:gd name="connsiteY14" fmla="*/ 4062713 h 4420127"/>
                <a:gd name="connsiteX15" fmla="*/ 362 w 5850754"/>
                <a:gd name="connsiteY15" fmla="*/ 4397052 h 4420127"/>
                <a:gd name="connsiteX16" fmla="*/ 813055 w 5850754"/>
                <a:gd name="connsiteY16" fmla="*/ 4370947 h 4420127"/>
                <a:gd name="connsiteX17" fmla="*/ 1147194 w 5850754"/>
                <a:gd name="connsiteY17" fmla="*/ 3853262 h 4420127"/>
                <a:gd name="connsiteX18" fmla="*/ 1894245 w 5850754"/>
                <a:gd name="connsiteY18" fmla="*/ 2764707 h 4420127"/>
                <a:gd name="connsiteX19" fmla="*/ 2419115 w 5850754"/>
                <a:gd name="connsiteY19" fmla="*/ 2029130 h 4420127"/>
                <a:gd name="connsiteX20" fmla="*/ 3015431 w 5850754"/>
                <a:gd name="connsiteY20" fmla="*/ 1319184 h 4420127"/>
                <a:gd name="connsiteX21" fmla="*/ 3652316 w 5850754"/>
                <a:gd name="connsiteY21" fmla="*/ 834696 h 4420127"/>
                <a:gd name="connsiteX22" fmla="*/ 4268292 w 5850754"/>
                <a:gd name="connsiteY22" fmla="*/ 493802 h 4420127"/>
                <a:gd name="connsiteX23" fmla="*/ 4793350 w 5850754"/>
                <a:gd name="connsiteY23" fmla="*/ 356687 h 4420127"/>
                <a:gd name="connsiteX24" fmla="*/ 5292406 w 5850754"/>
                <a:gd name="connsiteY24" fmla="*/ 243768 h 4420127"/>
                <a:gd name="connsiteX25" fmla="*/ 5662057 w 5850754"/>
                <a:gd name="connsiteY25" fmla="*/ 211342 h 4420127"/>
                <a:gd name="connsiteX26" fmla="*/ 5850125 w 5850754"/>
                <a:gd name="connsiteY26" fmla="*/ 204857 h 4420127"/>
                <a:gd name="connsiteX27" fmla="*/ 5837155 w 5850754"/>
                <a:gd name="connsiteY27" fmla="*/ 3819 h 4420127"/>
                <a:gd name="connsiteX0" fmla="*/ 5837155 w 5850754"/>
                <a:gd name="connsiteY0" fmla="*/ 3819 h 4420127"/>
                <a:gd name="connsiteX1" fmla="*/ 5448002 w 5850754"/>
                <a:gd name="connsiteY1" fmla="*/ 23809 h 4420127"/>
                <a:gd name="connsiteX2" fmla="*/ 4797211 w 5850754"/>
                <a:gd name="connsiteY2" fmla="*/ 75154 h 4420127"/>
                <a:gd name="connsiteX3" fmla="*/ 4611721 w 5850754"/>
                <a:gd name="connsiteY3" fmla="*/ 102628 h 4420127"/>
                <a:gd name="connsiteX4" fmla="*/ 4197033 w 5850754"/>
                <a:gd name="connsiteY4" fmla="*/ 144055 h 4420127"/>
                <a:gd name="connsiteX5" fmla="*/ 3848002 w 5850754"/>
                <a:gd name="connsiteY5" fmla="*/ 239312 h 4420127"/>
                <a:gd name="connsiteX6" fmla="*/ 3318827 w 5850754"/>
                <a:gd name="connsiteY6" fmla="*/ 469605 h 4420127"/>
                <a:gd name="connsiteX7" fmla="*/ 2847422 w 5850754"/>
                <a:gd name="connsiteY7" fmla="*/ 793754 h 4420127"/>
                <a:gd name="connsiteX8" fmla="*/ 2406198 w 5850754"/>
                <a:gd name="connsiteY8" fmla="*/ 1266786 h 4420127"/>
                <a:gd name="connsiteX9" fmla="*/ 1908666 w 5850754"/>
                <a:gd name="connsiteY9" fmla="*/ 1889558 h 4420127"/>
                <a:gd name="connsiteX10" fmla="*/ 1488798 w 5850754"/>
                <a:gd name="connsiteY10" fmla="*/ 2496965 h 4420127"/>
                <a:gd name="connsiteX11" fmla="*/ 1160488 w 5850754"/>
                <a:gd name="connsiteY11" fmla="*/ 3015236 h 4420127"/>
                <a:gd name="connsiteX12" fmla="*/ 827553 w 5850754"/>
                <a:gd name="connsiteY12" fmla="*/ 3459588 h 4420127"/>
                <a:gd name="connsiteX13" fmla="*/ 565166 w 5850754"/>
                <a:gd name="connsiteY13" fmla="*/ 3792476 h 4420127"/>
                <a:gd name="connsiteX14" fmla="*/ 291769 w 5850754"/>
                <a:gd name="connsiteY14" fmla="*/ 4062713 h 4420127"/>
                <a:gd name="connsiteX15" fmla="*/ 362 w 5850754"/>
                <a:gd name="connsiteY15" fmla="*/ 4397052 h 4420127"/>
                <a:gd name="connsiteX16" fmla="*/ 813055 w 5850754"/>
                <a:gd name="connsiteY16" fmla="*/ 4370947 h 4420127"/>
                <a:gd name="connsiteX17" fmla="*/ 1147194 w 5850754"/>
                <a:gd name="connsiteY17" fmla="*/ 3853262 h 4420127"/>
                <a:gd name="connsiteX18" fmla="*/ 1894245 w 5850754"/>
                <a:gd name="connsiteY18" fmla="*/ 2764707 h 4420127"/>
                <a:gd name="connsiteX19" fmla="*/ 2419115 w 5850754"/>
                <a:gd name="connsiteY19" fmla="*/ 2029130 h 4420127"/>
                <a:gd name="connsiteX20" fmla="*/ 3015431 w 5850754"/>
                <a:gd name="connsiteY20" fmla="*/ 1319184 h 4420127"/>
                <a:gd name="connsiteX21" fmla="*/ 3498932 w 5850754"/>
                <a:gd name="connsiteY21" fmla="*/ 798167 h 4420127"/>
                <a:gd name="connsiteX22" fmla="*/ 4268292 w 5850754"/>
                <a:gd name="connsiteY22" fmla="*/ 493802 h 4420127"/>
                <a:gd name="connsiteX23" fmla="*/ 4793350 w 5850754"/>
                <a:gd name="connsiteY23" fmla="*/ 356687 h 4420127"/>
                <a:gd name="connsiteX24" fmla="*/ 5292406 w 5850754"/>
                <a:gd name="connsiteY24" fmla="*/ 243768 h 4420127"/>
                <a:gd name="connsiteX25" fmla="*/ 5662057 w 5850754"/>
                <a:gd name="connsiteY25" fmla="*/ 211342 h 4420127"/>
                <a:gd name="connsiteX26" fmla="*/ 5850125 w 5850754"/>
                <a:gd name="connsiteY26" fmla="*/ 204857 h 4420127"/>
                <a:gd name="connsiteX27" fmla="*/ 5837155 w 5850754"/>
                <a:gd name="connsiteY27" fmla="*/ 3819 h 4420127"/>
                <a:gd name="connsiteX0" fmla="*/ 5837155 w 5850754"/>
                <a:gd name="connsiteY0" fmla="*/ 3819 h 4420127"/>
                <a:gd name="connsiteX1" fmla="*/ 5448002 w 5850754"/>
                <a:gd name="connsiteY1" fmla="*/ 23809 h 4420127"/>
                <a:gd name="connsiteX2" fmla="*/ 4797211 w 5850754"/>
                <a:gd name="connsiteY2" fmla="*/ 75154 h 4420127"/>
                <a:gd name="connsiteX3" fmla="*/ 4611721 w 5850754"/>
                <a:gd name="connsiteY3" fmla="*/ 102628 h 4420127"/>
                <a:gd name="connsiteX4" fmla="*/ 4197033 w 5850754"/>
                <a:gd name="connsiteY4" fmla="*/ 144055 h 4420127"/>
                <a:gd name="connsiteX5" fmla="*/ 3848002 w 5850754"/>
                <a:gd name="connsiteY5" fmla="*/ 239312 h 4420127"/>
                <a:gd name="connsiteX6" fmla="*/ 3318827 w 5850754"/>
                <a:gd name="connsiteY6" fmla="*/ 469605 h 4420127"/>
                <a:gd name="connsiteX7" fmla="*/ 2847422 w 5850754"/>
                <a:gd name="connsiteY7" fmla="*/ 793754 h 4420127"/>
                <a:gd name="connsiteX8" fmla="*/ 2406198 w 5850754"/>
                <a:gd name="connsiteY8" fmla="*/ 1266786 h 4420127"/>
                <a:gd name="connsiteX9" fmla="*/ 1908666 w 5850754"/>
                <a:gd name="connsiteY9" fmla="*/ 1889558 h 4420127"/>
                <a:gd name="connsiteX10" fmla="*/ 1488798 w 5850754"/>
                <a:gd name="connsiteY10" fmla="*/ 2496965 h 4420127"/>
                <a:gd name="connsiteX11" fmla="*/ 1160488 w 5850754"/>
                <a:gd name="connsiteY11" fmla="*/ 3015236 h 4420127"/>
                <a:gd name="connsiteX12" fmla="*/ 827553 w 5850754"/>
                <a:gd name="connsiteY12" fmla="*/ 3459588 h 4420127"/>
                <a:gd name="connsiteX13" fmla="*/ 565166 w 5850754"/>
                <a:gd name="connsiteY13" fmla="*/ 3792476 h 4420127"/>
                <a:gd name="connsiteX14" fmla="*/ 291769 w 5850754"/>
                <a:gd name="connsiteY14" fmla="*/ 4062713 h 4420127"/>
                <a:gd name="connsiteX15" fmla="*/ 362 w 5850754"/>
                <a:gd name="connsiteY15" fmla="*/ 4397052 h 4420127"/>
                <a:gd name="connsiteX16" fmla="*/ 813055 w 5850754"/>
                <a:gd name="connsiteY16" fmla="*/ 4370947 h 4420127"/>
                <a:gd name="connsiteX17" fmla="*/ 1147194 w 5850754"/>
                <a:gd name="connsiteY17" fmla="*/ 3853262 h 4420127"/>
                <a:gd name="connsiteX18" fmla="*/ 1894245 w 5850754"/>
                <a:gd name="connsiteY18" fmla="*/ 2764707 h 4420127"/>
                <a:gd name="connsiteX19" fmla="*/ 2419115 w 5850754"/>
                <a:gd name="connsiteY19" fmla="*/ 2029130 h 4420127"/>
                <a:gd name="connsiteX20" fmla="*/ 3015431 w 5850754"/>
                <a:gd name="connsiteY20" fmla="*/ 1319184 h 4420127"/>
                <a:gd name="connsiteX21" fmla="*/ 3498932 w 5850754"/>
                <a:gd name="connsiteY21" fmla="*/ 798167 h 4420127"/>
                <a:gd name="connsiteX22" fmla="*/ 4201188 w 5850754"/>
                <a:gd name="connsiteY22" fmla="*/ 469449 h 4420127"/>
                <a:gd name="connsiteX23" fmla="*/ 4793350 w 5850754"/>
                <a:gd name="connsiteY23" fmla="*/ 356687 h 4420127"/>
                <a:gd name="connsiteX24" fmla="*/ 5292406 w 5850754"/>
                <a:gd name="connsiteY24" fmla="*/ 243768 h 4420127"/>
                <a:gd name="connsiteX25" fmla="*/ 5662057 w 5850754"/>
                <a:gd name="connsiteY25" fmla="*/ 211342 h 4420127"/>
                <a:gd name="connsiteX26" fmla="*/ 5850125 w 5850754"/>
                <a:gd name="connsiteY26" fmla="*/ 204857 h 4420127"/>
                <a:gd name="connsiteX27" fmla="*/ 5837155 w 5850754"/>
                <a:gd name="connsiteY27" fmla="*/ 3819 h 4420127"/>
                <a:gd name="connsiteX0" fmla="*/ 5837155 w 5850754"/>
                <a:gd name="connsiteY0" fmla="*/ 3819 h 4420127"/>
                <a:gd name="connsiteX1" fmla="*/ 5448002 w 5850754"/>
                <a:gd name="connsiteY1" fmla="*/ 23809 h 4420127"/>
                <a:gd name="connsiteX2" fmla="*/ 4797211 w 5850754"/>
                <a:gd name="connsiteY2" fmla="*/ 75154 h 4420127"/>
                <a:gd name="connsiteX3" fmla="*/ 4611721 w 5850754"/>
                <a:gd name="connsiteY3" fmla="*/ 102628 h 4420127"/>
                <a:gd name="connsiteX4" fmla="*/ 4197033 w 5850754"/>
                <a:gd name="connsiteY4" fmla="*/ 144055 h 4420127"/>
                <a:gd name="connsiteX5" fmla="*/ 3848002 w 5850754"/>
                <a:gd name="connsiteY5" fmla="*/ 239312 h 4420127"/>
                <a:gd name="connsiteX6" fmla="*/ 3318827 w 5850754"/>
                <a:gd name="connsiteY6" fmla="*/ 469605 h 4420127"/>
                <a:gd name="connsiteX7" fmla="*/ 2847422 w 5850754"/>
                <a:gd name="connsiteY7" fmla="*/ 793754 h 4420127"/>
                <a:gd name="connsiteX8" fmla="*/ 2406198 w 5850754"/>
                <a:gd name="connsiteY8" fmla="*/ 1266786 h 4420127"/>
                <a:gd name="connsiteX9" fmla="*/ 1908666 w 5850754"/>
                <a:gd name="connsiteY9" fmla="*/ 1889558 h 4420127"/>
                <a:gd name="connsiteX10" fmla="*/ 1488798 w 5850754"/>
                <a:gd name="connsiteY10" fmla="*/ 2496965 h 4420127"/>
                <a:gd name="connsiteX11" fmla="*/ 1160488 w 5850754"/>
                <a:gd name="connsiteY11" fmla="*/ 3015236 h 4420127"/>
                <a:gd name="connsiteX12" fmla="*/ 827553 w 5850754"/>
                <a:gd name="connsiteY12" fmla="*/ 3459588 h 4420127"/>
                <a:gd name="connsiteX13" fmla="*/ 565166 w 5850754"/>
                <a:gd name="connsiteY13" fmla="*/ 3792476 h 4420127"/>
                <a:gd name="connsiteX14" fmla="*/ 291769 w 5850754"/>
                <a:gd name="connsiteY14" fmla="*/ 4062713 h 4420127"/>
                <a:gd name="connsiteX15" fmla="*/ 362 w 5850754"/>
                <a:gd name="connsiteY15" fmla="*/ 4397052 h 4420127"/>
                <a:gd name="connsiteX16" fmla="*/ 813055 w 5850754"/>
                <a:gd name="connsiteY16" fmla="*/ 4370947 h 4420127"/>
                <a:gd name="connsiteX17" fmla="*/ 1147194 w 5850754"/>
                <a:gd name="connsiteY17" fmla="*/ 3853262 h 4420127"/>
                <a:gd name="connsiteX18" fmla="*/ 1894245 w 5850754"/>
                <a:gd name="connsiteY18" fmla="*/ 2764707 h 4420127"/>
                <a:gd name="connsiteX19" fmla="*/ 2419115 w 5850754"/>
                <a:gd name="connsiteY19" fmla="*/ 2029130 h 4420127"/>
                <a:gd name="connsiteX20" fmla="*/ 3015431 w 5850754"/>
                <a:gd name="connsiteY20" fmla="*/ 1319184 h 4420127"/>
                <a:gd name="connsiteX21" fmla="*/ 3498932 w 5850754"/>
                <a:gd name="connsiteY21" fmla="*/ 798167 h 4420127"/>
                <a:gd name="connsiteX22" fmla="*/ 4201188 w 5850754"/>
                <a:gd name="connsiteY22" fmla="*/ 469449 h 4420127"/>
                <a:gd name="connsiteX23" fmla="*/ 4716658 w 5850754"/>
                <a:gd name="connsiteY23" fmla="*/ 314069 h 4420127"/>
                <a:gd name="connsiteX24" fmla="*/ 5292406 w 5850754"/>
                <a:gd name="connsiteY24" fmla="*/ 243768 h 4420127"/>
                <a:gd name="connsiteX25" fmla="*/ 5662057 w 5850754"/>
                <a:gd name="connsiteY25" fmla="*/ 211342 h 4420127"/>
                <a:gd name="connsiteX26" fmla="*/ 5850125 w 5850754"/>
                <a:gd name="connsiteY26" fmla="*/ 204857 h 4420127"/>
                <a:gd name="connsiteX27" fmla="*/ 5837155 w 5850754"/>
                <a:gd name="connsiteY27" fmla="*/ 3819 h 4420127"/>
                <a:gd name="connsiteX0" fmla="*/ 5837155 w 5868221"/>
                <a:gd name="connsiteY0" fmla="*/ 5809 h 4422117"/>
                <a:gd name="connsiteX1" fmla="*/ 5448003 w 5868221"/>
                <a:gd name="connsiteY1" fmla="*/ 56241 h 4422117"/>
                <a:gd name="connsiteX2" fmla="*/ 4797211 w 5868221"/>
                <a:gd name="connsiteY2" fmla="*/ 77144 h 4422117"/>
                <a:gd name="connsiteX3" fmla="*/ 4611721 w 5868221"/>
                <a:gd name="connsiteY3" fmla="*/ 104618 h 4422117"/>
                <a:gd name="connsiteX4" fmla="*/ 4197033 w 5868221"/>
                <a:gd name="connsiteY4" fmla="*/ 146045 h 4422117"/>
                <a:gd name="connsiteX5" fmla="*/ 3848002 w 5868221"/>
                <a:gd name="connsiteY5" fmla="*/ 241302 h 4422117"/>
                <a:gd name="connsiteX6" fmla="*/ 3318827 w 5868221"/>
                <a:gd name="connsiteY6" fmla="*/ 471595 h 4422117"/>
                <a:gd name="connsiteX7" fmla="*/ 2847422 w 5868221"/>
                <a:gd name="connsiteY7" fmla="*/ 795744 h 4422117"/>
                <a:gd name="connsiteX8" fmla="*/ 2406198 w 5868221"/>
                <a:gd name="connsiteY8" fmla="*/ 1268776 h 4422117"/>
                <a:gd name="connsiteX9" fmla="*/ 1908666 w 5868221"/>
                <a:gd name="connsiteY9" fmla="*/ 1891548 h 4422117"/>
                <a:gd name="connsiteX10" fmla="*/ 1488798 w 5868221"/>
                <a:gd name="connsiteY10" fmla="*/ 2498955 h 4422117"/>
                <a:gd name="connsiteX11" fmla="*/ 1160488 w 5868221"/>
                <a:gd name="connsiteY11" fmla="*/ 3017226 h 4422117"/>
                <a:gd name="connsiteX12" fmla="*/ 827553 w 5868221"/>
                <a:gd name="connsiteY12" fmla="*/ 3461578 h 4422117"/>
                <a:gd name="connsiteX13" fmla="*/ 565166 w 5868221"/>
                <a:gd name="connsiteY13" fmla="*/ 3794466 h 4422117"/>
                <a:gd name="connsiteX14" fmla="*/ 291769 w 5868221"/>
                <a:gd name="connsiteY14" fmla="*/ 4064703 h 4422117"/>
                <a:gd name="connsiteX15" fmla="*/ 362 w 5868221"/>
                <a:gd name="connsiteY15" fmla="*/ 4399042 h 4422117"/>
                <a:gd name="connsiteX16" fmla="*/ 813055 w 5868221"/>
                <a:gd name="connsiteY16" fmla="*/ 4372937 h 4422117"/>
                <a:gd name="connsiteX17" fmla="*/ 1147194 w 5868221"/>
                <a:gd name="connsiteY17" fmla="*/ 3855252 h 4422117"/>
                <a:gd name="connsiteX18" fmla="*/ 1894245 w 5868221"/>
                <a:gd name="connsiteY18" fmla="*/ 2766697 h 4422117"/>
                <a:gd name="connsiteX19" fmla="*/ 2419115 w 5868221"/>
                <a:gd name="connsiteY19" fmla="*/ 2031120 h 4422117"/>
                <a:gd name="connsiteX20" fmla="*/ 3015431 w 5868221"/>
                <a:gd name="connsiteY20" fmla="*/ 1321174 h 4422117"/>
                <a:gd name="connsiteX21" fmla="*/ 3498932 w 5868221"/>
                <a:gd name="connsiteY21" fmla="*/ 800157 h 4422117"/>
                <a:gd name="connsiteX22" fmla="*/ 4201188 w 5868221"/>
                <a:gd name="connsiteY22" fmla="*/ 471439 h 4422117"/>
                <a:gd name="connsiteX23" fmla="*/ 4716658 w 5868221"/>
                <a:gd name="connsiteY23" fmla="*/ 316059 h 4422117"/>
                <a:gd name="connsiteX24" fmla="*/ 5292406 w 5868221"/>
                <a:gd name="connsiteY24" fmla="*/ 245758 h 4422117"/>
                <a:gd name="connsiteX25" fmla="*/ 5662057 w 5868221"/>
                <a:gd name="connsiteY25" fmla="*/ 213332 h 4422117"/>
                <a:gd name="connsiteX26" fmla="*/ 5850125 w 5868221"/>
                <a:gd name="connsiteY26" fmla="*/ 206847 h 4422117"/>
                <a:gd name="connsiteX27" fmla="*/ 5837155 w 5868221"/>
                <a:gd name="connsiteY27" fmla="*/ 5809 h 4422117"/>
                <a:gd name="connsiteX0" fmla="*/ 5837155 w 5879852"/>
                <a:gd name="connsiteY0" fmla="*/ 11553 h 4379155"/>
                <a:gd name="connsiteX1" fmla="*/ 5448003 w 5879852"/>
                <a:gd name="connsiteY1" fmla="*/ 13279 h 4379155"/>
                <a:gd name="connsiteX2" fmla="*/ 4797211 w 5879852"/>
                <a:gd name="connsiteY2" fmla="*/ 34182 h 4379155"/>
                <a:gd name="connsiteX3" fmla="*/ 4611721 w 5879852"/>
                <a:gd name="connsiteY3" fmla="*/ 61656 h 4379155"/>
                <a:gd name="connsiteX4" fmla="*/ 4197033 w 5879852"/>
                <a:gd name="connsiteY4" fmla="*/ 103083 h 4379155"/>
                <a:gd name="connsiteX5" fmla="*/ 3848002 w 5879852"/>
                <a:gd name="connsiteY5" fmla="*/ 198340 h 4379155"/>
                <a:gd name="connsiteX6" fmla="*/ 3318827 w 5879852"/>
                <a:gd name="connsiteY6" fmla="*/ 428633 h 4379155"/>
                <a:gd name="connsiteX7" fmla="*/ 2847422 w 5879852"/>
                <a:gd name="connsiteY7" fmla="*/ 752782 h 4379155"/>
                <a:gd name="connsiteX8" fmla="*/ 2406198 w 5879852"/>
                <a:gd name="connsiteY8" fmla="*/ 1225814 h 4379155"/>
                <a:gd name="connsiteX9" fmla="*/ 1908666 w 5879852"/>
                <a:gd name="connsiteY9" fmla="*/ 1848586 h 4379155"/>
                <a:gd name="connsiteX10" fmla="*/ 1488798 w 5879852"/>
                <a:gd name="connsiteY10" fmla="*/ 2455993 h 4379155"/>
                <a:gd name="connsiteX11" fmla="*/ 1160488 w 5879852"/>
                <a:gd name="connsiteY11" fmla="*/ 2974264 h 4379155"/>
                <a:gd name="connsiteX12" fmla="*/ 827553 w 5879852"/>
                <a:gd name="connsiteY12" fmla="*/ 3418616 h 4379155"/>
                <a:gd name="connsiteX13" fmla="*/ 565166 w 5879852"/>
                <a:gd name="connsiteY13" fmla="*/ 3751504 h 4379155"/>
                <a:gd name="connsiteX14" fmla="*/ 291769 w 5879852"/>
                <a:gd name="connsiteY14" fmla="*/ 4021741 h 4379155"/>
                <a:gd name="connsiteX15" fmla="*/ 362 w 5879852"/>
                <a:gd name="connsiteY15" fmla="*/ 4356080 h 4379155"/>
                <a:gd name="connsiteX16" fmla="*/ 813055 w 5879852"/>
                <a:gd name="connsiteY16" fmla="*/ 4329975 h 4379155"/>
                <a:gd name="connsiteX17" fmla="*/ 1147194 w 5879852"/>
                <a:gd name="connsiteY17" fmla="*/ 3812290 h 4379155"/>
                <a:gd name="connsiteX18" fmla="*/ 1894245 w 5879852"/>
                <a:gd name="connsiteY18" fmla="*/ 2723735 h 4379155"/>
                <a:gd name="connsiteX19" fmla="*/ 2419115 w 5879852"/>
                <a:gd name="connsiteY19" fmla="*/ 1988158 h 4379155"/>
                <a:gd name="connsiteX20" fmla="*/ 3015431 w 5879852"/>
                <a:gd name="connsiteY20" fmla="*/ 1278212 h 4379155"/>
                <a:gd name="connsiteX21" fmla="*/ 3498932 w 5879852"/>
                <a:gd name="connsiteY21" fmla="*/ 757195 h 4379155"/>
                <a:gd name="connsiteX22" fmla="*/ 4201188 w 5879852"/>
                <a:gd name="connsiteY22" fmla="*/ 428477 h 4379155"/>
                <a:gd name="connsiteX23" fmla="*/ 4716658 w 5879852"/>
                <a:gd name="connsiteY23" fmla="*/ 273097 h 4379155"/>
                <a:gd name="connsiteX24" fmla="*/ 5292406 w 5879852"/>
                <a:gd name="connsiteY24" fmla="*/ 202796 h 4379155"/>
                <a:gd name="connsiteX25" fmla="*/ 5662057 w 5879852"/>
                <a:gd name="connsiteY25" fmla="*/ 170370 h 4379155"/>
                <a:gd name="connsiteX26" fmla="*/ 5850125 w 5879852"/>
                <a:gd name="connsiteY26" fmla="*/ 163885 h 4379155"/>
                <a:gd name="connsiteX27" fmla="*/ 5837155 w 5879852"/>
                <a:gd name="connsiteY27" fmla="*/ 11553 h 4379155"/>
                <a:gd name="connsiteX0" fmla="*/ 5798810 w 5861848"/>
                <a:gd name="connsiteY0" fmla="*/ 10286 h 4383976"/>
                <a:gd name="connsiteX1" fmla="*/ 5448003 w 5861848"/>
                <a:gd name="connsiteY1" fmla="*/ 18100 h 4383976"/>
                <a:gd name="connsiteX2" fmla="*/ 4797211 w 5861848"/>
                <a:gd name="connsiteY2" fmla="*/ 39003 h 4383976"/>
                <a:gd name="connsiteX3" fmla="*/ 4611721 w 5861848"/>
                <a:gd name="connsiteY3" fmla="*/ 66477 h 4383976"/>
                <a:gd name="connsiteX4" fmla="*/ 4197033 w 5861848"/>
                <a:gd name="connsiteY4" fmla="*/ 107904 h 4383976"/>
                <a:gd name="connsiteX5" fmla="*/ 3848002 w 5861848"/>
                <a:gd name="connsiteY5" fmla="*/ 203161 h 4383976"/>
                <a:gd name="connsiteX6" fmla="*/ 3318827 w 5861848"/>
                <a:gd name="connsiteY6" fmla="*/ 433454 h 4383976"/>
                <a:gd name="connsiteX7" fmla="*/ 2847422 w 5861848"/>
                <a:gd name="connsiteY7" fmla="*/ 757603 h 4383976"/>
                <a:gd name="connsiteX8" fmla="*/ 2406198 w 5861848"/>
                <a:gd name="connsiteY8" fmla="*/ 1230635 h 4383976"/>
                <a:gd name="connsiteX9" fmla="*/ 1908666 w 5861848"/>
                <a:gd name="connsiteY9" fmla="*/ 1853407 h 4383976"/>
                <a:gd name="connsiteX10" fmla="*/ 1488798 w 5861848"/>
                <a:gd name="connsiteY10" fmla="*/ 2460814 h 4383976"/>
                <a:gd name="connsiteX11" fmla="*/ 1160488 w 5861848"/>
                <a:gd name="connsiteY11" fmla="*/ 2979085 h 4383976"/>
                <a:gd name="connsiteX12" fmla="*/ 827553 w 5861848"/>
                <a:gd name="connsiteY12" fmla="*/ 3423437 h 4383976"/>
                <a:gd name="connsiteX13" fmla="*/ 565166 w 5861848"/>
                <a:gd name="connsiteY13" fmla="*/ 3756325 h 4383976"/>
                <a:gd name="connsiteX14" fmla="*/ 291769 w 5861848"/>
                <a:gd name="connsiteY14" fmla="*/ 4026562 h 4383976"/>
                <a:gd name="connsiteX15" fmla="*/ 362 w 5861848"/>
                <a:gd name="connsiteY15" fmla="*/ 4360901 h 4383976"/>
                <a:gd name="connsiteX16" fmla="*/ 813055 w 5861848"/>
                <a:gd name="connsiteY16" fmla="*/ 4334796 h 4383976"/>
                <a:gd name="connsiteX17" fmla="*/ 1147194 w 5861848"/>
                <a:gd name="connsiteY17" fmla="*/ 3817111 h 4383976"/>
                <a:gd name="connsiteX18" fmla="*/ 1894245 w 5861848"/>
                <a:gd name="connsiteY18" fmla="*/ 2728556 h 4383976"/>
                <a:gd name="connsiteX19" fmla="*/ 2419115 w 5861848"/>
                <a:gd name="connsiteY19" fmla="*/ 1992979 h 4383976"/>
                <a:gd name="connsiteX20" fmla="*/ 3015431 w 5861848"/>
                <a:gd name="connsiteY20" fmla="*/ 1283033 h 4383976"/>
                <a:gd name="connsiteX21" fmla="*/ 3498932 w 5861848"/>
                <a:gd name="connsiteY21" fmla="*/ 762016 h 4383976"/>
                <a:gd name="connsiteX22" fmla="*/ 4201188 w 5861848"/>
                <a:gd name="connsiteY22" fmla="*/ 433298 h 4383976"/>
                <a:gd name="connsiteX23" fmla="*/ 4716658 w 5861848"/>
                <a:gd name="connsiteY23" fmla="*/ 277918 h 4383976"/>
                <a:gd name="connsiteX24" fmla="*/ 5292406 w 5861848"/>
                <a:gd name="connsiteY24" fmla="*/ 207617 h 4383976"/>
                <a:gd name="connsiteX25" fmla="*/ 5662057 w 5861848"/>
                <a:gd name="connsiteY25" fmla="*/ 175191 h 4383976"/>
                <a:gd name="connsiteX26" fmla="*/ 5850125 w 5861848"/>
                <a:gd name="connsiteY26" fmla="*/ 168706 h 4383976"/>
                <a:gd name="connsiteX27" fmla="*/ 5798810 w 5861848"/>
                <a:gd name="connsiteY27" fmla="*/ 10286 h 4383976"/>
                <a:gd name="connsiteX0" fmla="*/ 5798810 w 5855562"/>
                <a:gd name="connsiteY0" fmla="*/ 153 h 4373843"/>
                <a:gd name="connsiteX1" fmla="*/ 5448003 w 5855562"/>
                <a:gd name="connsiteY1" fmla="*/ 7967 h 4373843"/>
                <a:gd name="connsiteX2" fmla="*/ 4797211 w 5855562"/>
                <a:gd name="connsiteY2" fmla="*/ 28870 h 4373843"/>
                <a:gd name="connsiteX3" fmla="*/ 4611721 w 5855562"/>
                <a:gd name="connsiteY3" fmla="*/ 56344 h 4373843"/>
                <a:gd name="connsiteX4" fmla="*/ 4197033 w 5855562"/>
                <a:gd name="connsiteY4" fmla="*/ 97771 h 4373843"/>
                <a:gd name="connsiteX5" fmla="*/ 3848002 w 5855562"/>
                <a:gd name="connsiteY5" fmla="*/ 193028 h 4373843"/>
                <a:gd name="connsiteX6" fmla="*/ 3318827 w 5855562"/>
                <a:gd name="connsiteY6" fmla="*/ 423321 h 4373843"/>
                <a:gd name="connsiteX7" fmla="*/ 2847422 w 5855562"/>
                <a:gd name="connsiteY7" fmla="*/ 747470 h 4373843"/>
                <a:gd name="connsiteX8" fmla="*/ 2406198 w 5855562"/>
                <a:gd name="connsiteY8" fmla="*/ 1220502 h 4373843"/>
                <a:gd name="connsiteX9" fmla="*/ 1908666 w 5855562"/>
                <a:gd name="connsiteY9" fmla="*/ 1843274 h 4373843"/>
                <a:gd name="connsiteX10" fmla="*/ 1488798 w 5855562"/>
                <a:gd name="connsiteY10" fmla="*/ 2450681 h 4373843"/>
                <a:gd name="connsiteX11" fmla="*/ 1160488 w 5855562"/>
                <a:gd name="connsiteY11" fmla="*/ 2968952 h 4373843"/>
                <a:gd name="connsiteX12" fmla="*/ 827553 w 5855562"/>
                <a:gd name="connsiteY12" fmla="*/ 3413304 h 4373843"/>
                <a:gd name="connsiteX13" fmla="*/ 565166 w 5855562"/>
                <a:gd name="connsiteY13" fmla="*/ 3746192 h 4373843"/>
                <a:gd name="connsiteX14" fmla="*/ 291769 w 5855562"/>
                <a:gd name="connsiteY14" fmla="*/ 4016429 h 4373843"/>
                <a:gd name="connsiteX15" fmla="*/ 362 w 5855562"/>
                <a:gd name="connsiteY15" fmla="*/ 4350768 h 4373843"/>
                <a:gd name="connsiteX16" fmla="*/ 813055 w 5855562"/>
                <a:gd name="connsiteY16" fmla="*/ 4324663 h 4373843"/>
                <a:gd name="connsiteX17" fmla="*/ 1147194 w 5855562"/>
                <a:gd name="connsiteY17" fmla="*/ 3806978 h 4373843"/>
                <a:gd name="connsiteX18" fmla="*/ 1894245 w 5855562"/>
                <a:gd name="connsiteY18" fmla="*/ 2718423 h 4373843"/>
                <a:gd name="connsiteX19" fmla="*/ 2419115 w 5855562"/>
                <a:gd name="connsiteY19" fmla="*/ 1982846 h 4373843"/>
                <a:gd name="connsiteX20" fmla="*/ 3015431 w 5855562"/>
                <a:gd name="connsiteY20" fmla="*/ 1272900 h 4373843"/>
                <a:gd name="connsiteX21" fmla="*/ 3498932 w 5855562"/>
                <a:gd name="connsiteY21" fmla="*/ 751883 h 4373843"/>
                <a:gd name="connsiteX22" fmla="*/ 4201188 w 5855562"/>
                <a:gd name="connsiteY22" fmla="*/ 423165 h 4373843"/>
                <a:gd name="connsiteX23" fmla="*/ 4716658 w 5855562"/>
                <a:gd name="connsiteY23" fmla="*/ 267785 h 4373843"/>
                <a:gd name="connsiteX24" fmla="*/ 5292406 w 5855562"/>
                <a:gd name="connsiteY24" fmla="*/ 197484 h 4373843"/>
                <a:gd name="connsiteX25" fmla="*/ 5662057 w 5855562"/>
                <a:gd name="connsiteY25" fmla="*/ 165058 h 4373843"/>
                <a:gd name="connsiteX26" fmla="*/ 5850125 w 5855562"/>
                <a:gd name="connsiteY26" fmla="*/ 158573 h 4373843"/>
                <a:gd name="connsiteX27" fmla="*/ 5798810 w 5855562"/>
                <a:gd name="connsiteY27" fmla="*/ 153 h 4373843"/>
                <a:gd name="connsiteX0" fmla="*/ 5837156 w 5863983"/>
                <a:gd name="connsiteY0" fmla="*/ 10573 h 4365998"/>
                <a:gd name="connsiteX1" fmla="*/ 5448003 w 5863983"/>
                <a:gd name="connsiteY1" fmla="*/ 122 h 4365998"/>
                <a:gd name="connsiteX2" fmla="*/ 4797211 w 5863983"/>
                <a:gd name="connsiteY2" fmla="*/ 21025 h 4365998"/>
                <a:gd name="connsiteX3" fmla="*/ 4611721 w 5863983"/>
                <a:gd name="connsiteY3" fmla="*/ 48499 h 4365998"/>
                <a:gd name="connsiteX4" fmla="*/ 4197033 w 5863983"/>
                <a:gd name="connsiteY4" fmla="*/ 89926 h 4365998"/>
                <a:gd name="connsiteX5" fmla="*/ 3848002 w 5863983"/>
                <a:gd name="connsiteY5" fmla="*/ 185183 h 4365998"/>
                <a:gd name="connsiteX6" fmla="*/ 3318827 w 5863983"/>
                <a:gd name="connsiteY6" fmla="*/ 415476 h 4365998"/>
                <a:gd name="connsiteX7" fmla="*/ 2847422 w 5863983"/>
                <a:gd name="connsiteY7" fmla="*/ 739625 h 4365998"/>
                <a:gd name="connsiteX8" fmla="*/ 2406198 w 5863983"/>
                <a:gd name="connsiteY8" fmla="*/ 1212657 h 4365998"/>
                <a:gd name="connsiteX9" fmla="*/ 1908666 w 5863983"/>
                <a:gd name="connsiteY9" fmla="*/ 1835429 h 4365998"/>
                <a:gd name="connsiteX10" fmla="*/ 1488798 w 5863983"/>
                <a:gd name="connsiteY10" fmla="*/ 2442836 h 4365998"/>
                <a:gd name="connsiteX11" fmla="*/ 1160488 w 5863983"/>
                <a:gd name="connsiteY11" fmla="*/ 2961107 h 4365998"/>
                <a:gd name="connsiteX12" fmla="*/ 827553 w 5863983"/>
                <a:gd name="connsiteY12" fmla="*/ 3405459 h 4365998"/>
                <a:gd name="connsiteX13" fmla="*/ 565166 w 5863983"/>
                <a:gd name="connsiteY13" fmla="*/ 3738347 h 4365998"/>
                <a:gd name="connsiteX14" fmla="*/ 291769 w 5863983"/>
                <a:gd name="connsiteY14" fmla="*/ 4008584 h 4365998"/>
                <a:gd name="connsiteX15" fmla="*/ 362 w 5863983"/>
                <a:gd name="connsiteY15" fmla="*/ 4342923 h 4365998"/>
                <a:gd name="connsiteX16" fmla="*/ 813055 w 5863983"/>
                <a:gd name="connsiteY16" fmla="*/ 4316818 h 4365998"/>
                <a:gd name="connsiteX17" fmla="*/ 1147194 w 5863983"/>
                <a:gd name="connsiteY17" fmla="*/ 3799133 h 4365998"/>
                <a:gd name="connsiteX18" fmla="*/ 1894245 w 5863983"/>
                <a:gd name="connsiteY18" fmla="*/ 2710578 h 4365998"/>
                <a:gd name="connsiteX19" fmla="*/ 2419115 w 5863983"/>
                <a:gd name="connsiteY19" fmla="*/ 1975001 h 4365998"/>
                <a:gd name="connsiteX20" fmla="*/ 3015431 w 5863983"/>
                <a:gd name="connsiteY20" fmla="*/ 1265055 h 4365998"/>
                <a:gd name="connsiteX21" fmla="*/ 3498932 w 5863983"/>
                <a:gd name="connsiteY21" fmla="*/ 744038 h 4365998"/>
                <a:gd name="connsiteX22" fmla="*/ 4201188 w 5863983"/>
                <a:gd name="connsiteY22" fmla="*/ 415320 h 4365998"/>
                <a:gd name="connsiteX23" fmla="*/ 4716658 w 5863983"/>
                <a:gd name="connsiteY23" fmla="*/ 259940 h 4365998"/>
                <a:gd name="connsiteX24" fmla="*/ 5292406 w 5863983"/>
                <a:gd name="connsiteY24" fmla="*/ 189639 h 4365998"/>
                <a:gd name="connsiteX25" fmla="*/ 5662057 w 5863983"/>
                <a:gd name="connsiteY25" fmla="*/ 157213 h 4365998"/>
                <a:gd name="connsiteX26" fmla="*/ 5850125 w 5863983"/>
                <a:gd name="connsiteY26" fmla="*/ 150728 h 4365998"/>
                <a:gd name="connsiteX27" fmla="*/ 5837156 w 5863983"/>
                <a:gd name="connsiteY27" fmla="*/ 10573 h 4365998"/>
                <a:gd name="connsiteX0" fmla="*/ 5837156 w 5863983"/>
                <a:gd name="connsiteY0" fmla="*/ 10477 h 4365902"/>
                <a:gd name="connsiteX1" fmla="*/ 5448003 w 5863983"/>
                <a:gd name="connsiteY1" fmla="*/ 26 h 4365902"/>
                <a:gd name="connsiteX2" fmla="*/ 4883490 w 5863983"/>
                <a:gd name="connsiteY2" fmla="*/ 8752 h 4365902"/>
                <a:gd name="connsiteX3" fmla="*/ 4611721 w 5863983"/>
                <a:gd name="connsiteY3" fmla="*/ 48403 h 4365902"/>
                <a:gd name="connsiteX4" fmla="*/ 4197033 w 5863983"/>
                <a:gd name="connsiteY4" fmla="*/ 89830 h 4365902"/>
                <a:gd name="connsiteX5" fmla="*/ 3848002 w 5863983"/>
                <a:gd name="connsiteY5" fmla="*/ 185087 h 4365902"/>
                <a:gd name="connsiteX6" fmla="*/ 3318827 w 5863983"/>
                <a:gd name="connsiteY6" fmla="*/ 415380 h 4365902"/>
                <a:gd name="connsiteX7" fmla="*/ 2847422 w 5863983"/>
                <a:gd name="connsiteY7" fmla="*/ 739529 h 4365902"/>
                <a:gd name="connsiteX8" fmla="*/ 2406198 w 5863983"/>
                <a:gd name="connsiteY8" fmla="*/ 1212561 h 4365902"/>
                <a:gd name="connsiteX9" fmla="*/ 1908666 w 5863983"/>
                <a:gd name="connsiteY9" fmla="*/ 1835333 h 4365902"/>
                <a:gd name="connsiteX10" fmla="*/ 1488798 w 5863983"/>
                <a:gd name="connsiteY10" fmla="*/ 2442740 h 4365902"/>
                <a:gd name="connsiteX11" fmla="*/ 1160488 w 5863983"/>
                <a:gd name="connsiteY11" fmla="*/ 2961011 h 4365902"/>
                <a:gd name="connsiteX12" fmla="*/ 827553 w 5863983"/>
                <a:gd name="connsiteY12" fmla="*/ 3405363 h 4365902"/>
                <a:gd name="connsiteX13" fmla="*/ 565166 w 5863983"/>
                <a:gd name="connsiteY13" fmla="*/ 3738251 h 4365902"/>
                <a:gd name="connsiteX14" fmla="*/ 291769 w 5863983"/>
                <a:gd name="connsiteY14" fmla="*/ 4008488 h 4365902"/>
                <a:gd name="connsiteX15" fmla="*/ 362 w 5863983"/>
                <a:gd name="connsiteY15" fmla="*/ 4342827 h 4365902"/>
                <a:gd name="connsiteX16" fmla="*/ 813055 w 5863983"/>
                <a:gd name="connsiteY16" fmla="*/ 4316722 h 4365902"/>
                <a:gd name="connsiteX17" fmla="*/ 1147194 w 5863983"/>
                <a:gd name="connsiteY17" fmla="*/ 3799037 h 4365902"/>
                <a:gd name="connsiteX18" fmla="*/ 1894245 w 5863983"/>
                <a:gd name="connsiteY18" fmla="*/ 2710482 h 4365902"/>
                <a:gd name="connsiteX19" fmla="*/ 2419115 w 5863983"/>
                <a:gd name="connsiteY19" fmla="*/ 1974905 h 4365902"/>
                <a:gd name="connsiteX20" fmla="*/ 3015431 w 5863983"/>
                <a:gd name="connsiteY20" fmla="*/ 1264959 h 4365902"/>
                <a:gd name="connsiteX21" fmla="*/ 3498932 w 5863983"/>
                <a:gd name="connsiteY21" fmla="*/ 743942 h 4365902"/>
                <a:gd name="connsiteX22" fmla="*/ 4201188 w 5863983"/>
                <a:gd name="connsiteY22" fmla="*/ 415224 h 4365902"/>
                <a:gd name="connsiteX23" fmla="*/ 4716658 w 5863983"/>
                <a:gd name="connsiteY23" fmla="*/ 259844 h 4365902"/>
                <a:gd name="connsiteX24" fmla="*/ 5292406 w 5863983"/>
                <a:gd name="connsiteY24" fmla="*/ 189543 h 4365902"/>
                <a:gd name="connsiteX25" fmla="*/ 5662057 w 5863983"/>
                <a:gd name="connsiteY25" fmla="*/ 157117 h 4365902"/>
                <a:gd name="connsiteX26" fmla="*/ 5850125 w 5863983"/>
                <a:gd name="connsiteY26" fmla="*/ 150632 h 4365902"/>
                <a:gd name="connsiteX27" fmla="*/ 5837156 w 5863983"/>
                <a:gd name="connsiteY27" fmla="*/ 10477 h 4365902"/>
                <a:gd name="connsiteX0" fmla="*/ 5837156 w 5863983"/>
                <a:gd name="connsiteY0" fmla="*/ 15846 h 4371271"/>
                <a:gd name="connsiteX1" fmla="*/ 5448003 w 5863983"/>
                <a:gd name="connsiteY1" fmla="*/ 5395 h 4371271"/>
                <a:gd name="connsiteX2" fmla="*/ 4883490 w 5863983"/>
                <a:gd name="connsiteY2" fmla="*/ 14121 h 4371271"/>
                <a:gd name="connsiteX3" fmla="*/ 4611721 w 5863983"/>
                <a:gd name="connsiteY3" fmla="*/ 53772 h 4371271"/>
                <a:gd name="connsiteX4" fmla="*/ 4197033 w 5863983"/>
                <a:gd name="connsiteY4" fmla="*/ 95199 h 4371271"/>
                <a:gd name="connsiteX5" fmla="*/ 3848002 w 5863983"/>
                <a:gd name="connsiteY5" fmla="*/ 190456 h 4371271"/>
                <a:gd name="connsiteX6" fmla="*/ 3318827 w 5863983"/>
                <a:gd name="connsiteY6" fmla="*/ 420749 h 4371271"/>
                <a:gd name="connsiteX7" fmla="*/ 2847422 w 5863983"/>
                <a:gd name="connsiteY7" fmla="*/ 744898 h 4371271"/>
                <a:gd name="connsiteX8" fmla="*/ 2406198 w 5863983"/>
                <a:gd name="connsiteY8" fmla="*/ 1217930 h 4371271"/>
                <a:gd name="connsiteX9" fmla="*/ 1908666 w 5863983"/>
                <a:gd name="connsiteY9" fmla="*/ 1840702 h 4371271"/>
                <a:gd name="connsiteX10" fmla="*/ 1488798 w 5863983"/>
                <a:gd name="connsiteY10" fmla="*/ 2448109 h 4371271"/>
                <a:gd name="connsiteX11" fmla="*/ 1160488 w 5863983"/>
                <a:gd name="connsiteY11" fmla="*/ 2966380 h 4371271"/>
                <a:gd name="connsiteX12" fmla="*/ 827553 w 5863983"/>
                <a:gd name="connsiteY12" fmla="*/ 3410732 h 4371271"/>
                <a:gd name="connsiteX13" fmla="*/ 565166 w 5863983"/>
                <a:gd name="connsiteY13" fmla="*/ 3743620 h 4371271"/>
                <a:gd name="connsiteX14" fmla="*/ 291769 w 5863983"/>
                <a:gd name="connsiteY14" fmla="*/ 4013857 h 4371271"/>
                <a:gd name="connsiteX15" fmla="*/ 362 w 5863983"/>
                <a:gd name="connsiteY15" fmla="*/ 4348196 h 4371271"/>
                <a:gd name="connsiteX16" fmla="*/ 813055 w 5863983"/>
                <a:gd name="connsiteY16" fmla="*/ 4322091 h 4371271"/>
                <a:gd name="connsiteX17" fmla="*/ 1147194 w 5863983"/>
                <a:gd name="connsiteY17" fmla="*/ 3804406 h 4371271"/>
                <a:gd name="connsiteX18" fmla="*/ 1894245 w 5863983"/>
                <a:gd name="connsiteY18" fmla="*/ 2715851 h 4371271"/>
                <a:gd name="connsiteX19" fmla="*/ 2419115 w 5863983"/>
                <a:gd name="connsiteY19" fmla="*/ 1980274 h 4371271"/>
                <a:gd name="connsiteX20" fmla="*/ 3015431 w 5863983"/>
                <a:gd name="connsiteY20" fmla="*/ 1270328 h 4371271"/>
                <a:gd name="connsiteX21" fmla="*/ 3498932 w 5863983"/>
                <a:gd name="connsiteY21" fmla="*/ 749311 h 4371271"/>
                <a:gd name="connsiteX22" fmla="*/ 4201188 w 5863983"/>
                <a:gd name="connsiteY22" fmla="*/ 420593 h 4371271"/>
                <a:gd name="connsiteX23" fmla="*/ 4716658 w 5863983"/>
                <a:gd name="connsiteY23" fmla="*/ 265213 h 4371271"/>
                <a:gd name="connsiteX24" fmla="*/ 5292406 w 5863983"/>
                <a:gd name="connsiteY24" fmla="*/ 194912 h 4371271"/>
                <a:gd name="connsiteX25" fmla="*/ 5662057 w 5863983"/>
                <a:gd name="connsiteY25" fmla="*/ 162486 h 4371271"/>
                <a:gd name="connsiteX26" fmla="*/ 5850125 w 5863983"/>
                <a:gd name="connsiteY26" fmla="*/ 156001 h 4371271"/>
                <a:gd name="connsiteX27" fmla="*/ 5837156 w 5863983"/>
                <a:gd name="connsiteY27" fmla="*/ 15846 h 4371271"/>
                <a:gd name="connsiteX0" fmla="*/ 5837156 w 5863983"/>
                <a:gd name="connsiteY0" fmla="*/ 10575 h 4366000"/>
                <a:gd name="connsiteX1" fmla="*/ 5448003 w 5863983"/>
                <a:gd name="connsiteY1" fmla="*/ 124 h 4366000"/>
                <a:gd name="connsiteX2" fmla="*/ 4912250 w 5863983"/>
                <a:gd name="connsiteY2" fmla="*/ 21027 h 4366000"/>
                <a:gd name="connsiteX3" fmla="*/ 4611721 w 5863983"/>
                <a:gd name="connsiteY3" fmla="*/ 48501 h 4366000"/>
                <a:gd name="connsiteX4" fmla="*/ 4197033 w 5863983"/>
                <a:gd name="connsiteY4" fmla="*/ 89928 h 4366000"/>
                <a:gd name="connsiteX5" fmla="*/ 3848002 w 5863983"/>
                <a:gd name="connsiteY5" fmla="*/ 185185 h 4366000"/>
                <a:gd name="connsiteX6" fmla="*/ 3318827 w 5863983"/>
                <a:gd name="connsiteY6" fmla="*/ 415478 h 4366000"/>
                <a:gd name="connsiteX7" fmla="*/ 2847422 w 5863983"/>
                <a:gd name="connsiteY7" fmla="*/ 739627 h 4366000"/>
                <a:gd name="connsiteX8" fmla="*/ 2406198 w 5863983"/>
                <a:gd name="connsiteY8" fmla="*/ 1212659 h 4366000"/>
                <a:gd name="connsiteX9" fmla="*/ 1908666 w 5863983"/>
                <a:gd name="connsiteY9" fmla="*/ 1835431 h 4366000"/>
                <a:gd name="connsiteX10" fmla="*/ 1488798 w 5863983"/>
                <a:gd name="connsiteY10" fmla="*/ 2442838 h 4366000"/>
                <a:gd name="connsiteX11" fmla="*/ 1160488 w 5863983"/>
                <a:gd name="connsiteY11" fmla="*/ 2961109 h 4366000"/>
                <a:gd name="connsiteX12" fmla="*/ 827553 w 5863983"/>
                <a:gd name="connsiteY12" fmla="*/ 3405461 h 4366000"/>
                <a:gd name="connsiteX13" fmla="*/ 565166 w 5863983"/>
                <a:gd name="connsiteY13" fmla="*/ 3738349 h 4366000"/>
                <a:gd name="connsiteX14" fmla="*/ 291769 w 5863983"/>
                <a:gd name="connsiteY14" fmla="*/ 4008586 h 4366000"/>
                <a:gd name="connsiteX15" fmla="*/ 362 w 5863983"/>
                <a:gd name="connsiteY15" fmla="*/ 4342925 h 4366000"/>
                <a:gd name="connsiteX16" fmla="*/ 813055 w 5863983"/>
                <a:gd name="connsiteY16" fmla="*/ 4316820 h 4366000"/>
                <a:gd name="connsiteX17" fmla="*/ 1147194 w 5863983"/>
                <a:gd name="connsiteY17" fmla="*/ 3799135 h 4366000"/>
                <a:gd name="connsiteX18" fmla="*/ 1894245 w 5863983"/>
                <a:gd name="connsiteY18" fmla="*/ 2710580 h 4366000"/>
                <a:gd name="connsiteX19" fmla="*/ 2419115 w 5863983"/>
                <a:gd name="connsiteY19" fmla="*/ 1975003 h 4366000"/>
                <a:gd name="connsiteX20" fmla="*/ 3015431 w 5863983"/>
                <a:gd name="connsiteY20" fmla="*/ 1265057 h 4366000"/>
                <a:gd name="connsiteX21" fmla="*/ 3498932 w 5863983"/>
                <a:gd name="connsiteY21" fmla="*/ 744040 h 4366000"/>
                <a:gd name="connsiteX22" fmla="*/ 4201188 w 5863983"/>
                <a:gd name="connsiteY22" fmla="*/ 415322 h 4366000"/>
                <a:gd name="connsiteX23" fmla="*/ 4716658 w 5863983"/>
                <a:gd name="connsiteY23" fmla="*/ 259942 h 4366000"/>
                <a:gd name="connsiteX24" fmla="*/ 5292406 w 5863983"/>
                <a:gd name="connsiteY24" fmla="*/ 189641 h 4366000"/>
                <a:gd name="connsiteX25" fmla="*/ 5662057 w 5863983"/>
                <a:gd name="connsiteY25" fmla="*/ 157215 h 4366000"/>
                <a:gd name="connsiteX26" fmla="*/ 5850125 w 5863983"/>
                <a:gd name="connsiteY26" fmla="*/ 150730 h 4366000"/>
                <a:gd name="connsiteX27" fmla="*/ 5837156 w 5863983"/>
                <a:gd name="connsiteY27" fmla="*/ 10575 h 4366000"/>
                <a:gd name="connsiteX0" fmla="*/ 5837156 w 5863983"/>
                <a:gd name="connsiteY0" fmla="*/ 153 h 4373843"/>
                <a:gd name="connsiteX1" fmla="*/ 5448003 w 5863983"/>
                <a:gd name="connsiteY1" fmla="*/ 7967 h 4373843"/>
                <a:gd name="connsiteX2" fmla="*/ 4912250 w 5863983"/>
                <a:gd name="connsiteY2" fmla="*/ 28870 h 4373843"/>
                <a:gd name="connsiteX3" fmla="*/ 4611721 w 5863983"/>
                <a:gd name="connsiteY3" fmla="*/ 56344 h 4373843"/>
                <a:gd name="connsiteX4" fmla="*/ 4197033 w 5863983"/>
                <a:gd name="connsiteY4" fmla="*/ 97771 h 4373843"/>
                <a:gd name="connsiteX5" fmla="*/ 3848002 w 5863983"/>
                <a:gd name="connsiteY5" fmla="*/ 193028 h 4373843"/>
                <a:gd name="connsiteX6" fmla="*/ 3318827 w 5863983"/>
                <a:gd name="connsiteY6" fmla="*/ 423321 h 4373843"/>
                <a:gd name="connsiteX7" fmla="*/ 2847422 w 5863983"/>
                <a:gd name="connsiteY7" fmla="*/ 747470 h 4373843"/>
                <a:gd name="connsiteX8" fmla="*/ 2406198 w 5863983"/>
                <a:gd name="connsiteY8" fmla="*/ 1220502 h 4373843"/>
                <a:gd name="connsiteX9" fmla="*/ 1908666 w 5863983"/>
                <a:gd name="connsiteY9" fmla="*/ 1843274 h 4373843"/>
                <a:gd name="connsiteX10" fmla="*/ 1488798 w 5863983"/>
                <a:gd name="connsiteY10" fmla="*/ 2450681 h 4373843"/>
                <a:gd name="connsiteX11" fmla="*/ 1160488 w 5863983"/>
                <a:gd name="connsiteY11" fmla="*/ 2968952 h 4373843"/>
                <a:gd name="connsiteX12" fmla="*/ 827553 w 5863983"/>
                <a:gd name="connsiteY12" fmla="*/ 3413304 h 4373843"/>
                <a:gd name="connsiteX13" fmla="*/ 565166 w 5863983"/>
                <a:gd name="connsiteY13" fmla="*/ 3746192 h 4373843"/>
                <a:gd name="connsiteX14" fmla="*/ 291769 w 5863983"/>
                <a:gd name="connsiteY14" fmla="*/ 4016429 h 4373843"/>
                <a:gd name="connsiteX15" fmla="*/ 362 w 5863983"/>
                <a:gd name="connsiteY15" fmla="*/ 4350768 h 4373843"/>
                <a:gd name="connsiteX16" fmla="*/ 813055 w 5863983"/>
                <a:gd name="connsiteY16" fmla="*/ 4324663 h 4373843"/>
                <a:gd name="connsiteX17" fmla="*/ 1147194 w 5863983"/>
                <a:gd name="connsiteY17" fmla="*/ 3806978 h 4373843"/>
                <a:gd name="connsiteX18" fmla="*/ 1894245 w 5863983"/>
                <a:gd name="connsiteY18" fmla="*/ 2718423 h 4373843"/>
                <a:gd name="connsiteX19" fmla="*/ 2419115 w 5863983"/>
                <a:gd name="connsiteY19" fmla="*/ 1982846 h 4373843"/>
                <a:gd name="connsiteX20" fmla="*/ 3015431 w 5863983"/>
                <a:gd name="connsiteY20" fmla="*/ 1272900 h 4373843"/>
                <a:gd name="connsiteX21" fmla="*/ 3498932 w 5863983"/>
                <a:gd name="connsiteY21" fmla="*/ 751883 h 4373843"/>
                <a:gd name="connsiteX22" fmla="*/ 4201188 w 5863983"/>
                <a:gd name="connsiteY22" fmla="*/ 423165 h 4373843"/>
                <a:gd name="connsiteX23" fmla="*/ 4716658 w 5863983"/>
                <a:gd name="connsiteY23" fmla="*/ 267785 h 4373843"/>
                <a:gd name="connsiteX24" fmla="*/ 5292406 w 5863983"/>
                <a:gd name="connsiteY24" fmla="*/ 197484 h 4373843"/>
                <a:gd name="connsiteX25" fmla="*/ 5662057 w 5863983"/>
                <a:gd name="connsiteY25" fmla="*/ 165058 h 4373843"/>
                <a:gd name="connsiteX26" fmla="*/ 5850125 w 5863983"/>
                <a:gd name="connsiteY26" fmla="*/ 158573 h 4373843"/>
                <a:gd name="connsiteX27" fmla="*/ 5837156 w 5863983"/>
                <a:gd name="connsiteY27" fmla="*/ 153 h 4373843"/>
                <a:gd name="connsiteX0" fmla="*/ 5885088 w 5893008"/>
                <a:gd name="connsiteY0" fmla="*/ 159 h 4367760"/>
                <a:gd name="connsiteX1" fmla="*/ 5448003 w 5893008"/>
                <a:gd name="connsiteY1" fmla="*/ 1884 h 4367760"/>
                <a:gd name="connsiteX2" fmla="*/ 4912250 w 5893008"/>
                <a:gd name="connsiteY2" fmla="*/ 22787 h 4367760"/>
                <a:gd name="connsiteX3" fmla="*/ 4611721 w 5893008"/>
                <a:gd name="connsiteY3" fmla="*/ 50261 h 4367760"/>
                <a:gd name="connsiteX4" fmla="*/ 4197033 w 5893008"/>
                <a:gd name="connsiteY4" fmla="*/ 91688 h 4367760"/>
                <a:gd name="connsiteX5" fmla="*/ 3848002 w 5893008"/>
                <a:gd name="connsiteY5" fmla="*/ 186945 h 4367760"/>
                <a:gd name="connsiteX6" fmla="*/ 3318827 w 5893008"/>
                <a:gd name="connsiteY6" fmla="*/ 417238 h 4367760"/>
                <a:gd name="connsiteX7" fmla="*/ 2847422 w 5893008"/>
                <a:gd name="connsiteY7" fmla="*/ 741387 h 4367760"/>
                <a:gd name="connsiteX8" fmla="*/ 2406198 w 5893008"/>
                <a:gd name="connsiteY8" fmla="*/ 1214419 h 4367760"/>
                <a:gd name="connsiteX9" fmla="*/ 1908666 w 5893008"/>
                <a:gd name="connsiteY9" fmla="*/ 1837191 h 4367760"/>
                <a:gd name="connsiteX10" fmla="*/ 1488798 w 5893008"/>
                <a:gd name="connsiteY10" fmla="*/ 2444598 h 4367760"/>
                <a:gd name="connsiteX11" fmla="*/ 1160488 w 5893008"/>
                <a:gd name="connsiteY11" fmla="*/ 2962869 h 4367760"/>
                <a:gd name="connsiteX12" fmla="*/ 827553 w 5893008"/>
                <a:gd name="connsiteY12" fmla="*/ 3407221 h 4367760"/>
                <a:gd name="connsiteX13" fmla="*/ 565166 w 5893008"/>
                <a:gd name="connsiteY13" fmla="*/ 3740109 h 4367760"/>
                <a:gd name="connsiteX14" fmla="*/ 291769 w 5893008"/>
                <a:gd name="connsiteY14" fmla="*/ 4010346 h 4367760"/>
                <a:gd name="connsiteX15" fmla="*/ 362 w 5893008"/>
                <a:gd name="connsiteY15" fmla="*/ 4344685 h 4367760"/>
                <a:gd name="connsiteX16" fmla="*/ 813055 w 5893008"/>
                <a:gd name="connsiteY16" fmla="*/ 4318580 h 4367760"/>
                <a:gd name="connsiteX17" fmla="*/ 1147194 w 5893008"/>
                <a:gd name="connsiteY17" fmla="*/ 3800895 h 4367760"/>
                <a:gd name="connsiteX18" fmla="*/ 1894245 w 5893008"/>
                <a:gd name="connsiteY18" fmla="*/ 2712340 h 4367760"/>
                <a:gd name="connsiteX19" fmla="*/ 2419115 w 5893008"/>
                <a:gd name="connsiteY19" fmla="*/ 1976763 h 4367760"/>
                <a:gd name="connsiteX20" fmla="*/ 3015431 w 5893008"/>
                <a:gd name="connsiteY20" fmla="*/ 1266817 h 4367760"/>
                <a:gd name="connsiteX21" fmla="*/ 3498932 w 5893008"/>
                <a:gd name="connsiteY21" fmla="*/ 745800 h 4367760"/>
                <a:gd name="connsiteX22" fmla="*/ 4201188 w 5893008"/>
                <a:gd name="connsiteY22" fmla="*/ 417082 h 4367760"/>
                <a:gd name="connsiteX23" fmla="*/ 4716658 w 5893008"/>
                <a:gd name="connsiteY23" fmla="*/ 261702 h 4367760"/>
                <a:gd name="connsiteX24" fmla="*/ 5292406 w 5893008"/>
                <a:gd name="connsiteY24" fmla="*/ 191401 h 4367760"/>
                <a:gd name="connsiteX25" fmla="*/ 5662057 w 5893008"/>
                <a:gd name="connsiteY25" fmla="*/ 158975 h 4367760"/>
                <a:gd name="connsiteX26" fmla="*/ 5850125 w 5893008"/>
                <a:gd name="connsiteY26" fmla="*/ 152490 h 4367760"/>
                <a:gd name="connsiteX27" fmla="*/ 5885088 w 5893008"/>
                <a:gd name="connsiteY27" fmla="*/ 159 h 4367760"/>
                <a:gd name="connsiteX0" fmla="*/ 5885088 w 5924633"/>
                <a:gd name="connsiteY0" fmla="*/ 12455 h 4380056"/>
                <a:gd name="connsiteX1" fmla="*/ 5448003 w 5924633"/>
                <a:gd name="connsiteY1" fmla="*/ 14180 h 4380056"/>
                <a:gd name="connsiteX2" fmla="*/ 4912250 w 5924633"/>
                <a:gd name="connsiteY2" fmla="*/ 35083 h 4380056"/>
                <a:gd name="connsiteX3" fmla="*/ 4611721 w 5924633"/>
                <a:gd name="connsiteY3" fmla="*/ 62557 h 4380056"/>
                <a:gd name="connsiteX4" fmla="*/ 4197033 w 5924633"/>
                <a:gd name="connsiteY4" fmla="*/ 103984 h 4380056"/>
                <a:gd name="connsiteX5" fmla="*/ 3848002 w 5924633"/>
                <a:gd name="connsiteY5" fmla="*/ 199241 h 4380056"/>
                <a:gd name="connsiteX6" fmla="*/ 3318827 w 5924633"/>
                <a:gd name="connsiteY6" fmla="*/ 429534 h 4380056"/>
                <a:gd name="connsiteX7" fmla="*/ 2847422 w 5924633"/>
                <a:gd name="connsiteY7" fmla="*/ 753683 h 4380056"/>
                <a:gd name="connsiteX8" fmla="*/ 2406198 w 5924633"/>
                <a:gd name="connsiteY8" fmla="*/ 1226715 h 4380056"/>
                <a:gd name="connsiteX9" fmla="*/ 1908666 w 5924633"/>
                <a:gd name="connsiteY9" fmla="*/ 1849487 h 4380056"/>
                <a:gd name="connsiteX10" fmla="*/ 1488798 w 5924633"/>
                <a:gd name="connsiteY10" fmla="*/ 2456894 h 4380056"/>
                <a:gd name="connsiteX11" fmla="*/ 1160488 w 5924633"/>
                <a:gd name="connsiteY11" fmla="*/ 2975165 h 4380056"/>
                <a:gd name="connsiteX12" fmla="*/ 827553 w 5924633"/>
                <a:gd name="connsiteY12" fmla="*/ 3419517 h 4380056"/>
                <a:gd name="connsiteX13" fmla="*/ 565166 w 5924633"/>
                <a:gd name="connsiteY13" fmla="*/ 3752405 h 4380056"/>
                <a:gd name="connsiteX14" fmla="*/ 291769 w 5924633"/>
                <a:gd name="connsiteY14" fmla="*/ 4022642 h 4380056"/>
                <a:gd name="connsiteX15" fmla="*/ 362 w 5924633"/>
                <a:gd name="connsiteY15" fmla="*/ 4356981 h 4380056"/>
                <a:gd name="connsiteX16" fmla="*/ 813055 w 5924633"/>
                <a:gd name="connsiteY16" fmla="*/ 4330876 h 4380056"/>
                <a:gd name="connsiteX17" fmla="*/ 1147194 w 5924633"/>
                <a:gd name="connsiteY17" fmla="*/ 3813191 h 4380056"/>
                <a:gd name="connsiteX18" fmla="*/ 1894245 w 5924633"/>
                <a:gd name="connsiteY18" fmla="*/ 2724636 h 4380056"/>
                <a:gd name="connsiteX19" fmla="*/ 2419115 w 5924633"/>
                <a:gd name="connsiteY19" fmla="*/ 1989059 h 4380056"/>
                <a:gd name="connsiteX20" fmla="*/ 3015431 w 5924633"/>
                <a:gd name="connsiteY20" fmla="*/ 1279113 h 4380056"/>
                <a:gd name="connsiteX21" fmla="*/ 3498932 w 5924633"/>
                <a:gd name="connsiteY21" fmla="*/ 758096 h 4380056"/>
                <a:gd name="connsiteX22" fmla="*/ 4201188 w 5924633"/>
                <a:gd name="connsiteY22" fmla="*/ 429378 h 4380056"/>
                <a:gd name="connsiteX23" fmla="*/ 4716658 w 5924633"/>
                <a:gd name="connsiteY23" fmla="*/ 273998 h 4380056"/>
                <a:gd name="connsiteX24" fmla="*/ 5292406 w 5924633"/>
                <a:gd name="connsiteY24" fmla="*/ 203697 h 4380056"/>
                <a:gd name="connsiteX25" fmla="*/ 5662057 w 5924633"/>
                <a:gd name="connsiteY25" fmla="*/ 171271 h 4380056"/>
                <a:gd name="connsiteX26" fmla="*/ 5878883 w 5924633"/>
                <a:gd name="connsiteY26" fmla="*/ 176963 h 4380056"/>
                <a:gd name="connsiteX27" fmla="*/ 5885088 w 5924633"/>
                <a:gd name="connsiteY27" fmla="*/ 12455 h 4380056"/>
                <a:gd name="connsiteX0" fmla="*/ 5885088 w 5914162"/>
                <a:gd name="connsiteY0" fmla="*/ 13807 h 4381408"/>
                <a:gd name="connsiteX1" fmla="*/ 5448003 w 5914162"/>
                <a:gd name="connsiteY1" fmla="*/ 15532 h 4381408"/>
                <a:gd name="connsiteX2" fmla="*/ 4912250 w 5914162"/>
                <a:gd name="connsiteY2" fmla="*/ 36435 h 4381408"/>
                <a:gd name="connsiteX3" fmla="*/ 4611721 w 5914162"/>
                <a:gd name="connsiteY3" fmla="*/ 63909 h 4381408"/>
                <a:gd name="connsiteX4" fmla="*/ 4197033 w 5914162"/>
                <a:gd name="connsiteY4" fmla="*/ 105336 h 4381408"/>
                <a:gd name="connsiteX5" fmla="*/ 3848002 w 5914162"/>
                <a:gd name="connsiteY5" fmla="*/ 200593 h 4381408"/>
                <a:gd name="connsiteX6" fmla="*/ 3318827 w 5914162"/>
                <a:gd name="connsiteY6" fmla="*/ 430886 h 4381408"/>
                <a:gd name="connsiteX7" fmla="*/ 2847422 w 5914162"/>
                <a:gd name="connsiteY7" fmla="*/ 755035 h 4381408"/>
                <a:gd name="connsiteX8" fmla="*/ 2406198 w 5914162"/>
                <a:gd name="connsiteY8" fmla="*/ 1228067 h 4381408"/>
                <a:gd name="connsiteX9" fmla="*/ 1908666 w 5914162"/>
                <a:gd name="connsiteY9" fmla="*/ 1850839 h 4381408"/>
                <a:gd name="connsiteX10" fmla="*/ 1488798 w 5914162"/>
                <a:gd name="connsiteY10" fmla="*/ 2458246 h 4381408"/>
                <a:gd name="connsiteX11" fmla="*/ 1160488 w 5914162"/>
                <a:gd name="connsiteY11" fmla="*/ 2976517 h 4381408"/>
                <a:gd name="connsiteX12" fmla="*/ 827553 w 5914162"/>
                <a:gd name="connsiteY12" fmla="*/ 3420869 h 4381408"/>
                <a:gd name="connsiteX13" fmla="*/ 565166 w 5914162"/>
                <a:gd name="connsiteY13" fmla="*/ 3753757 h 4381408"/>
                <a:gd name="connsiteX14" fmla="*/ 291769 w 5914162"/>
                <a:gd name="connsiteY14" fmla="*/ 4023994 h 4381408"/>
                <a:gd name="connsiteX15" fmla="*/ 362 w 5914162"/>
                <a:gd name="connsiteY15" fmla="*/ 4358333 h 4381408"/>
                <a:gd name="connsiteX16" fmla="*/ 813055 w 5914162"/>
                <a:gd name="connsiteY16" fmla="*/ 4332228 h 4381408"/>
                <a:gd name="connsiteX17" fmla="*/ 1147194 w 5914162"/>
                <a:gd name="connsiteY17" fmla="*/ 3814543 h 4381408"/>
                <a:gd name="connsiteX18" fmla="*/ 1894245 w 5914162"/>
                <a:gd name="connsiteY18" fmla="*/ 2725988 h 4381408"/>
                <a:gd name="connsiteX19" fmla="*/ 2419115 w 5914162"/>
                <a:gd name="connsiteY19" fmla="*/ 1990411 h 4381408"/>
                <a:gd name="connsiteX20" fmla="*/ 3015431 w 5914162"/>
                <a:gd name="connsiteY20" fmla="*/ 1280465 h 4381408"/>
                <a:gd name="connsiteX21" fmla="*/ 3498932 w 5914162"/>
                <a:gd name="connsiteY21" fmla="*/ 759448 h 4381408"/>
                <a:gd name="connsiteX22" fmla="*/ 4201188 w 5914162"/>
                <a:gd name="connsiteY22" fmla="*/ 430730 h 4381408"/>
                <a:gd name="connsiteX23" fmla="*/ 4716658 w 5914162"/>
                <a:gd name="connsiteY23" fmla="*/ 275350 h 4381408"/>
                <a:gd name="connsiteX24" fmla="*/ 5292406 w 5914162"/>
                <a:gd name="connsiteY24" fmla="*/ 205049 h 4381408"/>
                <a:gd name="connsiteX25" fmla="*/ 5662057 w 5914162"/>
                <a:gd name="connsiteY25" fmla="*/ 172623 h 4381408"/>
                <a:gd name="connsiteX26" fmla="*/ 5850124 w 5914162"/>
                <a:gd name="connsiteY26" fmla="*/ 196580 h 4381408"/>
                <a:gd name="connsiteX27" fmla="*/ 5885088 w 5914162"/>
                <a:gd name="connsiteY27" fmla="*/ 13807 h 4381408"/>
                <a:gd name="connsiteX0" fmla="*/ 5885088 w 5906493"/>
                <a:gd name="connsiteY0" fmla="*/ 13807 h 4381408"/>
                <a:gd name="connsiteX1" fmla="*/ 5448003 w 5906493"/>
                <a:gd name="connsiteY1" fmla="*/ 15532 h 4381408"/>
                <a:gd name="connsiteX2" fmla="*/ 4912250 w 5906493"/>
                <a:gd name="connsiteY2" fmla="*/ 36435 h 4381408"/>
                <a:gd name="connsiteX3" fmla="*/ 4611721 w 5906493"/>
                <a:gd name="connsiteY3" fmla="*/ 63909 h 4381408"/>
                <a:gd name="connsiteX4" fmla="*/ 4197033 w 5906493"/>
                <a:gd name="connsiteY4" fmla="*/ 105336 h 4381408"/>
                <a:gd name="connsiteX5" fmla="*/ 3848002 w 5906493"/>
                <a:gd name="connsiteY5" fmla="*/ 200593 h 4381408"/>
                <a:gd name="connsiteX6" fmla="*/ 3318827 w 5906493"/>
                <a:gd name="connsiteY6" fmla="*/ 430886 h 4381408"/>
                <a:gd name="connsiteX7" fmla="*/ 2847422 w 5906493"/>
                <a:gd name="connsiteY7" fmla="*/ 755035 h 4381408"/>
                <a:gd name="connsiteX8" fmla="*/ 2406198 w 5906493"/>
                <a:gd name="connsiteY8" fmla="*/ 1228067 h 4381408"/>
                <a:gd name="connsiteX9" fmla="*/ 1908666 w 5906493"/>
                <a:gd name="connsiteY9" fmla="*/ 1850839 h 4381408"/>
                <a:gd name="connsiteX10" fmla="*/ 1488798 w 5906493"/>
                <a:gd name="connsiteY10" fmla="*/ 2458246 h 4381408"/>
                <a:gd name="connsiteX11" fmla="*/ 1160488 w 5906493"/>
                <a:gd name="connsiteY11" fmla="*/ 2976517 h 4381408"/>
                <a:gd name="connsiteX12" fmla="*/ 827553 w 5906493"/>
                <a:gd name="connsiteY12" fmla="*/ 3420869 h 4381408"/>
                <a:gd name="connsiteX13" fmla="*/ 565166 w 5906493"/>
                <a:gd name="connsiteY13" fmla="*/ 3753757 h 4381408"/>
                <a:gd name="connsiteX14" fmla="*/ 291769 w 5906493"/>
                <a:gd name="connsiteY14" fmla="*/ 4023994 h 4381408"/>
                <a:gd name="connsiteX15" fmla="*/ 362 w 5906493"/>
                <a:gd name="connsiteY15" fmla="*/ 4358333 h 4381408"/>
                <a:gd name="connsiteX16" fmla="*/ 813055 w 5906493"/>
                <a:gd name="connsiteY16" fmla="*/ 4332228 h 4381408"/>
                <a:gd name="connsiteX17" fmla="*/ 1147194 w 5906493"/>
                <a:gd name="connsiteY17" fmla="*/ 3814543 h 4381408"/>
                <a:gd name="connsiteX18" fmla="*/ 1894245 w 5906493"/>
                <a:gd name="connsiteY18" fmla="*/ 2725988 h 4381408"/>
                <a:gd name="connsiteX19" fmla="*/ 2419115 w 5906493"/>
                <a:gd name="connsiteY19" fmla="*/ 1990411 h 4381408"/>
                <a:gd name="connsiteX20" fmla="*/ 3015431 w 5906493"/>
                <a:gd name="connsiteY20" fmla="*/ 1280465 h 4381408"/>
                <a:gd name="connsiteX21" fmla="*/ 3498932 w 5906493"/>
                <a:gd name="connsiteY21" fmla="*/ 759448 h 4381408"/>
                <a:gd name="connsiteX22" fmla="*/ 4201188 w 5906493"/>
                <a:gd name="connsiteY22" fmla="*/ 430730 h 4381408"/>
                <a:gd name="connsiteX23" fmla="*/ 4716658 w 5906493"/>
                <a:gd name="connsiteY23" fmla="*/ 275350 h 4381408"/>
                <a:gd name="connsiteX24" fmla="*/ 5292406 w 5906493"/>
                <a:gd name="connsiteY24" fmla="*/ 205049 h 4381408"/>
                <a:gd name="connsiteX25" fmla="*/ 5662057 w 5906493"/>
                <a:gd name="connsiteY25" fmla="*/ 172623 h 4381408"/>
                <a:gd name="connsiteX26" fmla="*/ 5850124 w 5906493"/>
                <a:gd name="connsiteY26" fmla="*/ 196580 h 4381408"/>
                <a:gd name="connsiteX27" fmla="*/ 5885088 w 5906493"/>
                <a:gd name="connsiteY27" fmla="*/ 13807 h 4381408"/>
                <a:gd name="connsiteX0" fmla="*/ 5885088 w 5919446"/>
                <a:gd name="connsiteY0" fmla="*/ 14258 h 4381859"/>
                <a:gd name="connsiteX1" fmla="*/ 5448003 w 5919446"/>
                <a:gd name="connsiteY1" fmla="*/ 15983 h 4381859"/>
                <a:gd name="connsiteX2" fmla="*/ 4912250 w 5919446"/>
                <a:gd name="connsiteY2" fmla="*/ 36886 h 4381859"/>
                <a:gd name="connsiteX3" fmla="*/ 4611721 w 5919446"/>
                <a:gd name="connsiteY3" fmla="*/ 64360 h 4381859"/>
                <a:gd name="connsiteX4" fmla="*/ 4197033 w 5919446"/>
                <a:gd name="connsiteY4" fmla="*/ 105787 h 4381859"/>
                <a:gd name="connsiteX5" fmla="*/ 3848002 w 5919446"/>
                <a:gd name="connsiteY5" fmla="*/ 201044 h 4381859"/>
                <a:gd name="connsiteX6" fmla="*/ 3318827 w 5919446"/>
                <a:gd name="connsiteY6" fmla="*/ 431337 h 4381859"/>
                <a:gd name="connsiteX7" fmla="*/ 2847422 w 5919446"/>
                <a:gd name="connsiteY7" fmla="*/ 755486 h 4381859"/>
                <a:gd name="connsiteX8" fmla="*/ 2406198 w 5919446"/>
                <a:gd name="connsiteY8" fmla="*/ 1228518 h 4381859"/>
                <a:gd name="connsiteX9" fmla="*/ 1908666 w 5919446"/>
                <a:gd name="connsiteY9" fmla="*/ 1851290 h 4381859"/>
                <a:gd name="connsiteX10" fmla="*/ 1488798 w 5919446"/>
                <a:gd name="connsiteY10" fmla="*/ 2458697 h 4381859"/>
                <a:gd name="connsiteX11" fmla="*/ 1160488 w 5919446"/>
                <a:gd name="connsiteY11" fmla="*/ 2976968 h 4381859"/>
                <a:gd name="connsiteX12" fmla="*/ 827553 w 5919446"/>
                <a:gd name="connsiteY12" fmla="*/ 3421320 h 4381859"/>
                <a:gd name="connsiteX13" fmla="*/ 565166 w 5919446"/>
                <a:gd name="connsiteY13" fmla="*/ 3754208 h 4381859"/>
                <a:gd name="connsiteX14" fmla="*/ 291769 w 5919446"/>
                <a:gd name="connsiteY14" fmla="*/ 4024445 h 4381859"/>
                <a:gd name="connsiteX15" fmla="*/ 362 w 5919446"/>
                <a:gd name="connsiteY15" fmla="*/ 4358784 h 4381859"/>
                <a:gd name="connsiteX16" fmla="*/ 813055 w 5919446"/>
                <a:gd name="connsiteY16" fmla="*/ 4332679 h 4381859"/>
                <a:gd name="connsiteX17" fmla="*/ 1147194 w 5919446"/>
                <a:gd name="connsiteY17" fmla="*/ 3814994 h 4381859"/>
                <a:gd name="connsiteX18" fmla="*/ 1894245 w 5919446"/>
                <a:gd name="connsiteY18" fmla="*/ 2726439 h 4381859"/>
                <a:gd name="connsiteX19" fmla="*/ 2419115 w 5919446"/>
                <a:gd name="connsiteY19" fmla="*/ 1990862 h 4381859"/>
                <a:gd name="connsiteX20" fmla="*/ 3015431 w 5919446"/>
                <a:gd name="connsiteY20" fmla="*/ 1280916 h 4381859"/>
                <a:gd name="connsiteX21" fmla="*/ 3498932 w 5919446"/>
                <a:gd name="connsiteY21" fmla="*/ 759899 h 4381859"/>
                <a:gd name="connsiteX22" fmla="*/ 4201188 w 5919446"/>
                <a:gd name="connsiteY22" fmla="*/ 431181 h 4381859"/>
                <a:gd name="connsiteX23" fmla="*/ 4716658 w 5919446"/>
                <a:gd name="connsiteY23" fmla="*/ 275801 h 4381859"/>
                <a:gd name="connsiteX24" fmla="*/ 5292406 w 5919446"/>
                <a:gd name="connsiteY24" fmla="*/ 205500 h 4381859"/>
                <a:gd name="connsiteX25" fmla="*/ 5662057 w 5919446"/>
                <a:gd name="connsiteY25" fmla="*/ 173074 h 4381859"/>
                <a:gd name="connsiteX26" fmla="*/ 5898057 w 5919446"/>
                <a:gd name="connsiteY26" fmla="*/ 203119 h 4381859"/>
                <a:gd name="connsiteX27" fmla="*/ 5885088 w 5919446"/>
                <a:gd name="connsiteY27" fmla="*/ 14258 h 4381859"/>
                <a:gd name="connsiteX0" fmla="*/ 5885088 w 5898591"/>
                <a:gd name="connsiteY0" fmla="*/ 837 h 4368438"/>
                <a:gd name="connsiteX1" fmla="*/ 5448003 w 5898591"/>
                <a:gd name="connsiteY1" fmla="*/ 2562 h 4368438"/>
                <a:gd name="connsiteX2" fmla="*/ 4912250 w 5898591"/>
                <a:gd name="connsiteY2" fmla="*/ 23465 h 4368438"/>
                <a:gd name="connsiteX3" fmla="*/ 4611721 w 5898591"/>
                <a:gd name="connsiteY3" fmla="*/ 50939 h 4368438"/>
                <a:gd name="connsiteX4" fmla="*/ 4197033 w 5898591"/>
                <a:gd name="connsiteY4" fmla="*/ 92366 h 4368438"/>
                <a:gd name="connsiteX5" fmla="*/ 3848002 w 5898591"/>
                <a:gd name="connsiteY5" fmla="*/ 187623 h 4368438"/>
                <a:gd name="connsiteX6" fmla="*/ 3318827 w 5898591"/>
                <a:gd name="connsiteY6" fmla="*/ 417916 h 4368438"/>
                <a:gd name="connsiteX7" fmla="*/ 2847422 w 5898591"/>
                <a:gd name="connsiteY7" fmla="*/ 742065 h 4368438"/>
                <a:gd name="connsiteX8" fmla="*/ 2406198 w 5898591"/>
                <a:gd name="connsiteY8" fmla="*/ 1215097 h 4368438"/>
                <a:gd name="connsiteX9" fmla="*/ 1908666 w 5898591"/>
                <a:gd name="connsiteY9" fmla="*/ 1837869 h 4368438"/>
                <a:gd name="connsiteX10" fmla="*/ 1488798 w 5898591"/>
                <a:gd name="connsiteY10" fmla="*/ 2445276 h 4368438"/>
                <a:gd name="connsiteX11" fmla="*/ 1160488 w 5898591"/>
                <a:gd name="connsiteY11" fmla="*/ 2963547 h 4368438"/>
                <a:gd name="connsiteX12" fmla="*/ 827553 w 5898591"/>
                <a:gd name="connsiteY12" fmla="*/ 3407899 h 4368438"/>
                <a:gd name="connsiteX13" fmla="*/ 565166 w 5898591"/>
                <a:gd name="connsiteY13" fmla="*/ 3740787 h 4368438"/>
                <a:gd name="connsiteX14" fmla="*/ 291769 w 5898591"/>
                <a:gd name="connsiteY14" fmla="*/ 4011024 h 4368438"/>
                <a:gd name="connsiteX15" fmla="*/ 362 w 5898591"/>
                <a:gd name="connsiteY15" fmla="*/ 4345363 h 4368438"/>
                <a:gd name="connsiteX16" fmla="*/ 813055 w 5898591"/>
                <a:gd name="connsiteY16" fmla="*/ 4319258 h 4368438"/>
                <a:gd name="connsiteX17" fmla="*/ 1147194 w 5898591"/>
                <a:gd name="connsiteY17" fmla="*/ 3801573 h 4368438"/>
                <a:gd name="connsiteX18" fmla="*/ 1894245 w 5898591"/>
                <a:gd name="connsiteY18" fmla="*/ 2713018 h 4368438"/>
                <a:gd name="connsiteX19" fmla="*/ 2419115 w 5898591"/>
                <a:gd name="connsiteY19" fmla="*/ 1977441 h 4368438"/>
                <a:gd name="connsiteX20" fmla="*/ 3015431 w 5898591"/>
                <a:gd name="connsiteY20" fmla="*/ 1267495 h 4368438"/>
                <a:gd name="connsiteX21" fmla="*/ 3498932 w 5898591"/>
                <a:gd name="connsiteY21" fmla="*/ 746478 h 4368438"/>
                <a:gd name="connsiteX22" fmla="*/ 4201188 w 5898591"/>
                <a:gd name="connsiteY22" fmla="*/ 417760 h 4368438"/>
                <a:gd name="connsiteX23" fmla="*/ 4716658 w 5898591"/>
                <a:gd name="connsiteY23" fmla="*/ 262380 h 4368438"/>
                <a:gd name="connsiteX24" fmla="*/ 5292406 w 5898591"/>
                <a:gd name="connsiteY24" fmla="*/ 192079 h 4368438"/>
                <a:gd name="connsiteX25" fmla="*/ 5662057 w 5898591"/>
                <a:gd name="connsiteY25" fmla="*/ 159653 h 4368438"/>
                <a:gd name="connsiteX26" fmla="*/ 5898057 w 5898591"/>
                <a:gd name="connsiteY26" fmla="*/ 189698 h 4368438"/>
                <a:gd name="connsiteX27" fmla="*/ 5885088 w 5898591"/>
                <a:gd name="connsiteY27" fmla="*/ 837 h 4368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5898591" h="4368438">
                  <a:moveTo>
                    <a:pt x="5885088" y="837"/>
                  </a:moveTo>
                  <a:cubicBezTo>
                    <a:pt x="5886771" y="90"/>
                    <a:pt x="5610143" y="-1209"/>
                    <a:pt x="5448003" y="2562"/>
                  </a:cubicBezTo>
                  <a:cubicBezTo>
                    <a:pt x="5285863" y="6333"/>
                    <a:pt x="5138768" y="-1769"/>
                    <a:pt x="4912250" y="23465"/>
                  </a:cubicBezTo>
                  <a:cubicBezTo>
                    <a:pt x="4685732" y="48699"/>
                    <a:pt x="4730924" y="39456"/>
                    <a:pt x="4611721" y="50939"/>
                  </a:cubicBezTo>
                  <a:cubicBezTo>
                    <a:pt x="4492518" y="62422"/>
                    <a:pt x="4324319" y="69585"/>
                    <a:pt x="4197033" y="92366"/>
                  </a:cubicBezTo>
                  <a:cubicBezTo>
                    <a:pt x="4069747" y="115147"/>
                    <a:pt x="3994370" y="133365"/>
                    <a:pt x="3848002" y="187623"/>
                  </a:cubicBezTo>
                  <a:cubicBezTo>
                    <a:pt x="3701634" y="241881"/>
                    <a:pt x="3485590" y="325509"/>
                    <a:pt x="3318827" y="417916"/>
                  </a:cubicBezTo>
                  <a:cubicBezTo>
                    <a:pt x="3152064" y="510323"/>
                    <a:pt x="2999527" y="609202"/>
                    <a:pt x="2847422" y="742065"/>
                  </a:cubicBezTo>
                  <a:cubicBezTo>
                    <a:pt x="2695317" y="874929"/>
                    <a:pt x="2562657" y="1032463"/>
                    <a:pt x="2406198" y="1215097"/>
                  </a:cubicBezTo>
                  <a:cubicBezTo>
                    <a:pt x="2249739" y="1397731"/>
                    <a:pt x="2061566" y="1632839"/>
                    <a:pt x="1908666" y="1837869"/>
                  </a:cubicBezTo>
                  <a:cubicBezTo>
                    <a:pt x="1755766" y="2042899"/>
                    <a:pt x="1613494" y="2257663"/>
                    <a:pt x="1488798" y="2445276"/>
                  </a:cubicBezTo>
                  <a:cubicBezTo>
                    <a:pt x="1364102" y="2632889"/>
                    <a:pt x="1270695" y="2803110"/>
                    <a:pt x="1160488" y="2963547"/>
                  </a:cubicBezTo>
                  <a:cubicBezTo>
                    <a:pt x="1050281" y="3123984"/>
                    <a:pt x="926773" y="3278359"/>
                    <a:pt x="827553" y="3407899"/>
                  </a:cubicBezTo>
                  <a:cubicBezTo>
                    <a:pt x="728333" y="3537439"/>
                    <a:pt x="654463" y="3640266"/>
                    <a:pt x="565166" y="3740787"/>
                  </a:cubicBezTo>
                  <a:cubicBezTo>
                    <a:pt x="475869" y="3841308"/>
                    <a:pt x="385903" y="3910261"/>
                    <a:pt x="291769" y="4011024"/>
                  </a:cubicBezTo>
                  <a:cubicBezTo>
                    <a:pt x="197635" y="4111787"/>
                    <a:pt x="-9829" y="4342698"/>
                    <a:pt x="362" y="4345363"/>
                  </a:cubicBezTo>
                  <a:cubicBezTo>
                    <a:pt x="10553" y="4348028"/>
                    <a:pt x="621916" y="4409890"/>
                    <a:pt x="813055" y="4319258"/>
                  </a:cubicBezTo>
                  <a:cubicBezTo>
                    <a:pt x="1004194" y="4228626"/>
                    <a:pt x="966996" y="4069280"/>
                    <a:pt x="1147194" y="3801573"/>
                  </a:cubicBezTo>
                  <a:cubicBezTo>
                    <a:pt x="1327392" y="3533866"/>
                    <a:pt x="1682258" y="3017040"/>
                    <a:pt x="1894245" y="2713018"/>
                  </a:cubicBezTo>
                  <a:cubicBezTo>
                    <a:pt x="2106232" y="2408996"/>
                    <a:pt x="2232251" y="2218361"/>
                    <a:pt x="2419115" y="1977441"/>
                  </a:cubicBezTo>
                  <a:cubicBezTo>
                    <a:pt x="2605979" y="1736521"/>
                    <a:pt x="2835462" y="1472655"/>
                    <a:pt x="3015431" y="1267495"/>
                  </a:cubicBezTo>
                  <a:cubicBezTo>
                    <a:pt x="3195400" y="1062335"/>
                    <a:pt x="3301306" y="888101"/>
                    <a:pt x="3498932" y="746478"/>
                  </a:cubicBezTo>
                  <a:cubicBezTo>
                    <a:pt x="3696558" y="604855"/>
                    <a:pt x="3998234" y="498443"/>
                    <a:pt x="4201188" y="417760"/>
                  </a:cubicBezTo>
                  <a:cubicBezTo>
                    <a:pt x="4404142" y="337077"/>
                    <a:pt x="4534788" y="299993"/>
                    <a:pt x="4716658" y="262380"/>
                  </a:cubicBezTo>
                  <a:cubicBezTo>
                    <a:pt x="4898528" y="224767"/>
                    <a:pt x="5134840" y="209200"/>
                    <a:pt x="5292406" y="192079"/>
                  </a:cubicBezTo>
                  <a:cubicBezTo>
                    <a:pt x="5449972" y="174958"/>
                    <a:pt x="5569104" y="166138"/>
                    <a:pt x="5662057" y="159653"/>
                  </a:cubicBezTo>
                  <a:cubicBezTo>
                    <a:pt x="5755010" y="153168"/>
                    <a:pt x="5908819" y="203990"/>
                    <a:pt x="5898057" y="189698"/>
                  </a:cubicBezTo>
                  <a:cubicBezTo>
                    <a:pt x="5887295" y="175406"/>
                    <a:pt x="5883405" y="1584"/>
                    <a:pt x="5885088" y="837"/>
                  </a:cubicBezTo>
                  <a:close/>
                </a:path>
              </a:pathLst>
            </a:custGeom>
            <a:solidFill>
              <a:srgbClr val="A07B57"/>
            </a:solidFill>
            <a:ln w="190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6" name="Freeform 315">
              <a:extLst>
                <a:ext uri="{FF2B5EF4-FFF2-40B4-BE49-F238E27FC236}">
                  <a16:creationId xmlns:a16="http://schemas.microsoft.com/office/drawing/2014/main" id="{C72741A4-E52A-5A2E-3CB0-DE5F55B2890D}"/>
                </a:ext>
              </a:extLst>
            </p:cNvPr>
            <p:cNvSpPr/>
            <p:nvPr/>
          </p:nvSpPr>
          <p:spPr>
            <a:xfrm flipH="1">
              <a:off x="1814964" y="2291271"/>
              <a:ext cx="979231" cy="1138336"/>
            </a:xfrm>
            <a:custGeom>
              <a:avLst/>
              <a:gdLst>
                <a:gd name="connsiteX0" fmla="*/ 5113465 w 5160936"/>
                <a:gd name="connsiteY0" fmla="*/ 58140 h 4869140"/>
                <a:gd name="connsiteX1" fmla="*/ 4698418 w 5160936"/>
                <a:gd name="connsiteY1" fmla="*/ 90566 h 4869140"/>
                <a:gd name="connsiteX2" fmla="*/ 4276887 w 5160936"/>
                <a:gd name="connsiteY2" fmla="*/ 187842 h 4869140"/>
                <a:gd name="connsiteX3" fmla="*/ 3848869 w 5160936"/>
                <a:gd name="connsiteY3" fmla="*/ 324029 h 4869140"/>
                <a:gd name="connsiteX4" fmla="*/ 3524614 w 5160936"/>
                <a:gd name="connsiteY4" fmla="*/ 531553 h 4869140"/>
                <a:gd name="connsiteX5" fmla="*/ 3232784 w 5160936"/>
                <a:gd name="connsiteY5" fmla="*/ 771502 h 4869140"/>
                <a:gd name="connsiteX6" fmla="*/ 2804767 w 5160936"/>
                <a:gd name="connsiteY6" fmla="*/ 1283825 h 4869140"/>
                <a:gd name="connsiteX7" fmla="*/ 2435116 w 5160936"/>
                <a:gd name="connsiteY7" fmla="*/ 1757238 h 4869140"/>
                <a:gd name="connsiteX8" fmla="*/ 1909823 w 5160936"/>
                <a:gd name="connsiteY8" fmla="*/ 2444659 h 4869140"/>
                <a:gd name="connsiteX9" fmla="*/ 1630963 w 5160936"/>
                <a:gd name="connsiteY9" fmla="*/ 2846736 h 4869140"/>
                <a:gd name="connsiteX10" fmla="*/ 1449380 w 5160936"/>
                <a:gd name="connsiteY10" fmla="*/ 3158021 h 4869140"/>
                <a:gd name="connsiteX11" fmla="*/ 1209431 w 5160936"/>
                <a:gd name="connsiteY11" fmla="*/ 3430395 h 4869140"/>
                <a:gd name="connsiteX12" fmla="*/ 813840 w 5160936"/>
                <a:gd name="connsiteY12" fmla="*/ 3806531 h 4869140"/>
                <a:gd name="connsiteX13" fmla="*/ 431218 w 5160936"/>
                <a:gd name="connsiteY13" fmla="*/ 4143757 h 4869140"/>
                <a:gd name="connsiteX14" fmla="*/ 100478 w 5160936"/>
                <a:gd name="connsiteY14" fmla="*/ 4370736 h 4869140"/>
                <a:gd name="connsiteX15" fmla="*/ 93993 w 5160936"/>
                <a:gd name="connsiteY15" fmla="*/ 4805238 h 4869140"/>
                <a:gd name="connsiteX16" fmla="*/ 1209431 w 5160936"/>
                <a:gd name="connsiteY16" fmla="*/ 4798753 h 4869140"/>
                <a:gd name="connsiteX17" fmla="*/ 1987644 w 5160936"/>
                <a:gd name="connsiteY17" fmla="*/ 4163212 h 4869140"/>
                <a:gd name="connsiteX18" fmla="*/ 2694521 w 5160936"/>
                <a:gd name="connsiteY18" fmla="*/ 3138566 h 4869140"/>
                <a:gd name="connsiteX19" fmla="*/ 3381942 w 5160936"/>
                <a:gd name="connsiteY19" fmla="*/ 2250106 h 4869140"/>
                <a:gd name="connsiteX20" fmla="*/ 3952631 w 5160936"/>
                <a:gd name="connsiteY20" fmla="*/ 1549714 h 4869140"/>
                <a:gd name="connsiteX21" fmla="*/ 4367678 w 5160936"/>
                <a:gd name="connsiteY21" fmla="*/ 1160608 h 4869140"/>
                <a:gd name="connsiteX22" fmla="*/ 4886487 w 5160936"/>
                <a:gd name="connsiteY22" fmla="*/ 920659 h 4869140"/>
                <a:gd name="connsiteX23" fmla="*/ 5126435 w 5160936"/>
                <a:gd name="connsiteY23" fmla="*/ 920659 h 4869140"/>
                <a:gd name="connsiteX24" fmla="*/ 5113465 w 5160936"/>
                <a:gd name="connsiteY24" fmla="*/ 58140 h 4869140"/>
                <a:gd name="connsiteX0" fmla="*/ 5113465 w 5147553"/>
                <a:gd name="connsiteY0" fmla="*/ 2102 h 4813102"/>
                <a:gd name="connsiteX1" fmla="*/ 4698418 w 5147553"/>
                <a:gd name="connsiteY1" fmla="*/ 34528 h 4813102"/>
                <a:gd name="connsiteX2" fmla="*/ 4276887 w 5147553"/>
                <a:gd name="connsiteY2" fmla="*/ 131804 h 4813102"/>
                <a:gd name="connsiteX3" fmla="*/ 3848869 w 5147553"/>
                <a:gd name="connsiteY3" fmla="*/ 267991 h 4813102"/>
                <a:gd name="connsiteX4" fmla="*/ 3524614 w 5147553"/>
                <a:gd name="connsiteY4" fmla="*/ 475515 h 4813102"/>
                <a:gd name="connsiteX5" fmla="*/ 3232784 w 5147553"/>
                <a:gd name="connsiteY5" fmla="*/ 715464 h 4813102"/>
                <a:gd name="connsiteX6" fmla="*/ 2804767 w 5147553"/>
                <a:gd name="connsiteY6" fmla="*/ 1227787 h 4813102"/>
                <a:gd name="connsiteX7" fmla="*/ 2435116 w 5147553"/>
                <a:gd name="connsiteY7" fmla="*/ 1701200 h 4813102"/>
                <a:gd name="connsiteX8" fmla="*/ 1909823 w 5147553"/>
                <a:gd name="connsiteY8" fmla="*/ 2388621 h 4813102"/>
                <a:gd name="connsiteX9" fmla="*/ 1630963 w 5147553"/>
                <a:gd name="connsiteY9" fmla="*/ 2790698 h 4813102"/>
                <a:gd name="connsiteX10" fmla="*/ 1449380 w 5147553"/>
                <a:gd name="connsiteY10" fmla="*/ 3101983 h 4813102"/>
                <a:gd name="connsiteX11" fmla="*/ 1209431 w 5147553"/>
                <a:gd name="connsiteY11" fmla="*/ 3374357 h 4813102"/>
                <a:gd name="connsiteX12" fmla="*/ 813840 w 5147553"/>
                <a:gd name="connsiteY12" fmla="*/ 3750493 h 4813102"/>
                <a:gd name="connsiteX13" fmla="*/ 431218 w 5147553"/>
                <a:gd name="connsiteY13" fmla="*/ 4087719 h 4813102"/>
                <a:gd name="connsiteX14" fmla="*/ 100478 w 5147553"/>
                <a:gd name="connsiteY14" fmla="*/ 4314698 h 4813102"/>
                <a:gd name="connsiteX15" fmla="*/ 93993 w 5147553"/>
                <a:gd name="connsiteY15" fmla="*/ 4749200 h 4813102"/>
                <a:gd name="connsiteX16" fmla="*/ 1209431 w 5147553"/>
                <a:gd name="connsiteY16" fmla="*/ 4742715 h 4813102"/>
                <a:gd name="connsiteX17" fmla="*/ 1987644 w 5147553"/>
                <a:gd name="connsiteY17" fmla="*/ 4107174 h 4813102"/>
                <a:gd name="connsiteX18" fmla="*/ 2694521 w 5147553"/>
                <a:gd name="connsiteY18" fmla="*/ 3082528 h 4813102"/>
                <a:gd name="connsiteX19" fmla="*/ 3381942 w 5147553"/>
                <a:gd name="connsiteY19" fmla="*/ 2194068 h 4813102"/>
                <a:gd name="connsiteX20" fmla="*/ 3952631 w 5147553"/>
                <a:gd name="connsiteY20" fmla="*/ 1493676 h 4813102"/>
                <a:gd name="connsiteX21" fmla="*/ 4367678 w 5147553"/>
                <a:gd name="connsiteY21" fmla="*/ 1104570 h 4813102"/>
                <a:gd name="connsiteX22" fmla="*/ 4886487 w 5147553"/>
                <a:gd name="connsiteY22" fmla="*/ 864621 h 4813102"/>
                <a:gd name="connsiteX23" fmla="*/ 5126435 w 5147553"/>
                <a:gd name="connsiteY23" fmla="*/ 864621 h 4813102"/>
                <a:gd name="connsiteX24" fmla="*/ 5113465 w 5147553"/>
                <a:gd name="connsiteY24" fmla="*/ 2102 h 4813102"/>
                <a:gd name="connsiteX0" fmla="*/ 5113465 w 5131861"/>
                <a:gd name="connsiteY0" fmla="*/ 2102 h 4813102"/>
                <a:gd name="connsiteX1" fmla="*/ 4698418 w 5131861"/>
                <a:gd name="connsiteY1" fmla="*/ 34528 h 4813102"/>
                <a:gd name="connsiteX2" fmla="*/ 4276887 w 5131861"/>
                <a:gd name="connsiteY2" fmla="*/ 131804 h 4813102"/>
                <a:gd name="connsiteX3" fmla="*/ 3848869 w 5131861"/>
                <a:gd name="connsiteY3" fmla="*/ 267991 h 4813102"/>
                <a:gd name="connsiteX4" fmla="*/ 3524614 w 5131861"/>
                <a:gd name="connsiteY4" fmla="*/ 475515 h 4813102"/>
                <a:gd name="connsiteX5" fmla="*/ 3232784 w 5131861"/>
                <a:gd name="connsiteY5" fmla="*/ 715464 h 4813102"/>
                <a:gd name="connsiteX6" fmla="*/ 2804767 w 5131861"/>
                <a:gd name="connsiteY6" fmla="*/ 1227787 h 4813102"/>
                <a:gd name="connsiteX7" fmla="*/ 2435116 w 5131861"/>
                <a:gd name="connsiteY7" fmla="*/ 1701200 h 4813102"/>
                <a:gd name="connsiteX8" fmla="*/ 1909823 w 5131861"/>
                <a:gd name="connsiteY8" fmla="*/ 2388621 h 4813102"/>
                <a:gd name="connsiteX9" fmla="*/ 1630963 w 5131861"/>
                <a:gd name="connsiteY9" fmla="*/ 2790698 h 4813102"/>
                <a:gd name="connsiteX10" fmla="*/ 1449380 w 5131861"/>
                <a:gd name="connsiteY10" fmla="*/ 3101983 h 4813102"/>
                <a:gd name="connsiteX11" fmla="*/ 1209431 w 5131861"/>
                <a:gd name="connsiteY11" fmla="*/ 3374357 h 4813102"/>
                <a:gd name="connsiteX12" fmla="*/ 813840 w 5131861"/>
                <a:gd name="connsiteY12" fmla="*/ 3750493 h 4813102"/>
                <a:gd name="connsiteX13" fmla="*/ 431218 w 5131861"/>
                <a:gd name="connsiteY13" fmla="*/ 4087719 h 4813102"/>
                <a:gd name="connsiteX14" fmla="*/ 100478 w 5131861"/>
                <a:gd name="connsiteY14" fmla="*/ 4314698 h 4813102"/>
                <a:gd name="connsiteX15" fmla="*/ 93993 w 5131861"/>
                <a:gd name="connsiteY15" fmla="*/ 4749200 h 4813102"/>
                <a:gd name="connsiteX16" fmla="*/ 1209431 w 5131861"/>
                <a:gd name="connsiteY16" fmla="*/ 4742715 h 4813102"/>
                <a:gd name="connsiteX17" fmla="*/ 1987644 w 5131861"/>
                <a:gd name="connsiteY17" fmla="*/ 4107174 h 4813102"/>
                <a:gd name="connsiteX18" fmla="*/ 2694521 w 5131861"/>
                <a:gd name="connsiteY18" fmla="*/ 3082528 h 4813102"/>
                <a:gd name="connsiteX19" fmla="*/ 3381942 w 5131861"/>
                <a:gd name="connsiteY19" fmla="*/ 2194068 h 4813102"/>
                <a:gd name="connsiteX20" fmla="*/ 3952631 w 5131861"/>
                <a:gd name="connsiteY20" fmla="*/ 1493676 h 4813102"/>
                <a:gd name="connsiteX21" fmla="*/ 4367678 w 5131861"/>
                <a:gd name="connsiteY21" fmla="*/ 1104570 h 4813102"/>
                <a:gd name="connsiteX22" fmla="*/ 4886487 w 5131861"/>
                <a:gd name="connsiteY22" fmla="*/ 864621 h 4813102"/>
                <a:gd name="connsiteX23" fmla="*/ 5126435 w 5131861"/>
                <a:gd name="connsiteY23" fmla="*/ 864621 h 4813102"/>
                <a:gd name="connsiteX24" fmla="*/ 5113465 w 5131861"/>
                <a:gd name="connsiteY24" fmla="*/ 2102 h 4813102"/>
                <a:gd name="connsiteX0" fmla="*/ 5113465 w 5131274"/>
                <a:gd name="connsiteY0" fmla="*/ 2102 h 4813102"/>
                <a:gd name="connsiteX1" fmla="*/ 4698418 w 5131274"/>
                <a:gd name="connsiteY1" fmla="*/ 34528 h 4813102"/>
                <a:gd name="connsiteX2" fmla="*/ 4276887 w 5131274"/>
                <a:gd name="connsiteY2" fmla="*/ 131804 h 4813102"/>
                <a:gd name="connsiteX3" fmla="*/ 3848869 w 5131274"/>
                <a:gd name="connsiteY3" fmla="*/ 267991 h 4813102"/>
                <a:gd name="connsiteX4" fmla="*/ 3524614 w 5131274"/>
                <a:gd name="connsiteY4" fmla="*/ 475515 h 4813102"/>
                <a:gd name="connsiteX5" fmla="*/ 3232784 w 5131274"/>
                <a:gd name="connsiteY5" fmla="*/ 715464 h 4813102"/>
                <a:gd name="connsiteX6" fmla="*/ 2804767 w 5131274"/>
                <a:gd name="connsiteY6" fmla="*/ 1227787 h 4813102"/>
                <a:gd name="connsiteX7" fmla="*/ 2435116 w 5131274"/>
                <a:gd name="connsiteY7" fmla="*/ 1701200 h 4813102"/>
                <a:gd name="connsiteX8" fmla="*/ 1909823 w 5131274"/>
                <a:gd name="connsiteY8" fmla="*/ 2388621 h 4813102"/>
                <a:gd name="connsiteX9" fmla="*/ 1630963 w 5131274"/>
                <a:gd name="connsiteY9" fmla="*/ 2790698 h 4813102"/>
                <a:gd name="connsiteX10" fmla="*/ 1449380 w 5131274"/>
                <a:gd name="connsiteY10" fmla="*/ 3101983 h 4813102"/>
                <a:gd name="connsiteX11" fmla="*/ 1209431 w 5131274"/>
                <a:gd name="connsiteY11" fmla="*/ 3374357 h 4813102"/>
                <a:gd name="connsiteX12" fmla="*/ 813840 w 5131274"/>
                <a:gd name="connsiteY12" fmla="*/ 3750493 h 4813102"/>
                <a:gd name="connsiteX13" fmla="*/ 431218 w 5131274"/>
                <a:gd name="connsiteY13" fmla="*/ 4087719 h 4813102"/>
                <a:gd name="connsiteX14" fmla="*/ 100478 w 5131274"/>
                <a:gd name="connsiteY14" fmla="*/ 4314698 h 4813102"/>
                <a:gd name="connsiteX15" fmla="*/ 93993 w 5131274"/>
                <a:gd name="connsiteY15" fmla="*/ 4749200 h 4813102"/>
                <a:gd name="connsiteX16" fmla="*/ 1209431 w 5131274"/>
                <a:gd name="connsiteY16" fmla="*/ 4742715 h 4813102"/>
                <a:gd name="connsiteX17" fmla="*/ 1987644 w 5131274"/>
                <a:gd name="connsiteY17" fmla="*/ 4107174 h 4813102"/>
                <a:gd name="connsiteX18" fmla="*/ 2694521 w 5131274"/>
                <a:gd name="connsiteY18" fmla="*/ 3082528 h 4813102"/>
                <a:gd name="connsiteX19" fmla="*/ 3381942 w 5131274"/>
                <a:gd name="connsiteY19" fmla="*/ 2194068 h 4813102"/>
                <a:gd name="connsiteX20" fmla="*/ 3952631 w 5131274"/>
                <a:gd name="connsiteY20" fmla="*/ 1493676 h 4813102"/>
                <a:gd name="connsiteX21" fmla="*/ 4367678 w 5131274"/>
                <a:gd name="connsiteY21" fmla="*/ 1104570 h 4813102"/>
                <a:gd name="connsiteX22" fmla="*/ 4886487 w 5131274"/>
                <a:gd name="connsiteY22" fmla="*/ 864621 h 4813102"/>
                <a:gd name="connsiteX23" fmla="*/ 5126435 w 5131274"/>
                <a:gd name="connsiteY23" fmla="*/ 864621 h 4813102"/>
                <a:gd name="connsiteX24" fmla="*/ 5113465 w 5131274"/>
                <a:gd name="connsiteY24" fmla="*/ 2102 h 4813102"/>
                <a:gd name="connsiteX0" fmla="*/ 5113465 w 5128148"/>
                <a:gd name="connsiteY0" fmla="*/ 2102 h 4813102"/>
                <a:gd name="connsiteX1" fmla="*/ 4698418 w 5128148"/>
                <a:gd name="connsiteY1" fmla="*/ 34528 h 4813102"/>
                <a:gd name="connsiteX2" fmla="*/ 4276887 w 5128148"/>
                <a:gd name="connsiteY2" fmla="*/ 131804 h 4813102"/>
                <a:gd name="connsiteX3" fmla="*/ 3848869 w 5128148"/>
                <a:gd name="connsiteY3" fmla="*/ 267991 h 4813102"/>
                <a:gd name="connsiteX4" fmla="*/ 3524614 w 5128148"/>
                <a:gd name="connsiteY4" fmla="*/ 475515 h 4813102"/>
                <a:gd name="connsiteX5" fmla="*/ 3232784 w 5128148"/>
                <a:gd name="connsiteY5" fmla="*/ 715464 h 4813102"/>
                <a:gd name="connsiteX6" fmla="*/ 2804767 w 5128148"/>
                <a:gd name="connsiteY6" fmla="*/ 1227787 h 4813102"/>
                <a:gd name="connsiteX7" fmla="*/ 2435116 w 5128148"/>
                <a:gd name="connsiteY7" fmla="*/ 1701200 h 4813102"/>
                <a:gd name="connsiteX8" fmla="*/ 1909823 w 5128148"/>
                <a:gd name="connsiteY8" fmla="*/ 2388621 h 4813102"/>
                <a:gd name="connsiteX9" fmla="*/ 1630963 w 5128148"/>
                <a:gd name="connsiteY9" fmla="*/ 2790698 h 4813102"/>
                <a:gd name="connsiteX10" fmla="*/ 1449380 w 5128148"/>
                <a:gd name="connsiteY10" fmla="*/ 3101983 h 4813102"/>
                <a:gd name="connsiteX11" fmla="*/ 1209431 w 5128148"/>
                <a:gd name="connsiteY11" fmla="*/ 3374357 h 4813102"/>
                <a:gd name="connsiteX12" fmla="*/ 813840 w 5128148"/>
                <a:gd name="connsiteY12" fmla="*/ 3750493 h 4813102"/>
                <a:gd name="connsiteX13" fmla="*/ 431218 w 5128148"/>
                <a:gd name="connsiteY13" fmla="*/ 4087719 h 4813102"/>
                <a:gd name="connsiteX14" fmla="*/ 100478 w 5128148"/>
                <a:gd name="connsiteY14" fmla="*/ 4314698 h 4813102"/>
                <a:gd name="connsiteX15" fmla="*/ 93993 w 5128148"/>
                <a:gd name="connsiteY15" fmla="*/ 4749200 h 4813102"/>
                <a:gd name="connsiteX16" fmla="*/ 1209431 w 5128148"/>
                <a:gd name="connsiteY16" fmla="*/ 4742715 h 4813102"/>
                <a:gd name="connsiteX17" fmla="*/ 1987644 w 5128148"/>
                <a:gd name="connsiteY17" fmla="*/ 4107174 h 4813102"/>
                <a:gd name="connsiteX18" fmla="*/ 2694521 w 5128148"/>
                <a:gd name="connsiteY18" fmla="*/ 3082528 h 4813102"/>
                <a:gd name="connsiteX19" fmla="*/ 3381942 w 5128148"/>
                <a:gd name="connsiteY19" fmla="*/ 2194068 h 4813102"/>
                <a:gd name="connsiteX20" fmla="*/ 3952631 w 5128148"/>
                <a:gd name="connsiteY20" fmla="*/ 1493676 h 4813102"/>
                <a:gd name="connsiteX21" fmla="*/ 4367678 w 5128148"/>
                <a:gd name="connsiteY21" fmla="*/ 1104570 h 4813102"/>
                <a:gd name="connsiteX22" fmla="*/ 4886487 w 5128148"/>
                <a:gd name="connsiteY22" fmla="*/ 864621 h 4813102"/>
                <a:gd name="connsiteX23" fmla="*/ 5126435 w 5128148"/>
                <a:gd name="connsiteY23" fmla="*/ 864621 h 4813102"/>
                <a:gd name="connsiteX24" fmla="*/ 5113465 w 5128148"/>
                <a:gd name="connsiteY24" fmla="*/ 2102 h 4813102"/>
                <a:gd name="connsiteX0" fmla="*/ 5113465 w 5128148"/>
                <a:gd name="connsiteY0" fmla="*/ 2102 h 4813102"/>
                <a:gd name="connsiteX1" fmla="*/ 4698418 w 5128148"/>
                <a:gd name="connsiteY1" fmla="*/ 34528 h 4813102"/>
                <a:gd name="connsiteX2" fmla="*/ 4276887 w 5128148"/>
                <a:gd name="connsiteY2" fmla="*/ 131804 h 4813102"/>
                <a:gd name="connsiteX3" fmla="*/ 3855354 w 5128148"/>
                <a:gd name="connsiteY3" fmla="*/ 287447 h 4813102"/>
                <a:gd name="connsiteX4" fmla="*/ 3524614 w 5128148"/>
                <a:gd name="connsiteY4" fmla="*/ 475515 h 4813102"/>
                <a:gd name="connsiteX5" fmla="*/ 3232784 w 5128148"/>
                <a:gd name="connsiteY5" fmla="*/ 715464 h 4813102"/>
                <a:gd name="connsiteX6" fmla="*/ 2804767 w 5128148"/>
                <a:gd name="connsiteY6" fmla="*/ 1227787 h 4813102"/>
                <a:gd name="connsiteX7" fmla="*/ 2435116 w 5128148"/>
                <a:gd name="connsiteY7" fmla="*/ 1701200 h 4813102"/>
                <a:gd name="connsiteX8" fmla="*/ 1909823 w 5128148"/>
                <a:gd name="connsiteY8" fmla="*/ 2388621 h 4813102"/>
                <a:gd name="connsiteX9" fmla="*/ 1630963 w 5128148"/>
                <a:gd name="connsiteY9" fmla="*/ 2790698 h 4813102"/>
                <a:gd name="connsiteX10" fmla="*/ 1449380 w 5128148"/>
                <a:gd name="connsiteY10" fmla="*/ 3101983 h 4813102"/>
                <a:gd name="connsiteX11" fmla="*/ 1209431 w 5128148"/>
                <a:gd name="connsiteY11" fmla="*/ 3374357 h 4813102"/>
                <a:gd name="connsiteX12" fmla="*/ 813840 w 5128148"/>
                <a:gd name="connsiteY12" fmla="*/ 3750493 h 4813102"/>
                <a:gd name="connsiteX13" fmla="*/ 431218 w 5128148"/>
                <a:gd name="connsiteY13" fmla="*/ 4087719 h 4813102"/>
                <a:gd name="connsiteX14" fmla="*/ 100478 w 5128148"/>
                <a:gd name="connsiteY14" fmla="*/ 4314698 h 4813102"/>
                <a:gd name="connsiteX15" fmla="*/ 93993 w 5128148"/>
                <a:gd name="connsiteY15" fmla="*/ 4749200 h 4813102"/>
                <a:gd name="connsiteX16" fmla="*/ 1209431 w 5128148"/>
                <a:gd name="connsiteY16" fmla="*/ 4742715 h 4813102"/>
                <a:gd name="connsiteX17" fmla="*/ 1987644 w 5128148"/>
                <a:gd name="connsiteY17" fmla="*/ 4107174 h 4813102"/>
                <a:gd name="connsiteX18" fmla="*/ 2694521 w 5128148"/>
                <a:gd name="connsiteY18" fmla="*/ 3082528 h 4813102"/>
                <a:gd name="connsiteX19" fmla="*/ 3381942 w 5128148"/>
                <a:gd name="connsiteY19" fmla="*/ 2194068 h 4813102"/>
                <a:gd name="connsiteX20" fmla="*/ 3952631 w 5128148"/>
                <a:gd name="connsiteY20" fmla="*/ 1493676 h 4813102"/>
                <a:gd name="connsiteX21" fmla="*/ 4367678 w 5128148"/>
                <a:gd name="connsiteY21" fmla="*/ 1104570 h 4813102"/>
                <a:gd name="connsiteX22" fmla="*/ 4886487 w 5128148"/>
                <a:gd name="connsiteY22" fmla="*/ 864621 h 4813102"/>
                <a:gd name="connsiteX23" fmla="*/ 5126435 w 5128148"/>
                <a:gd name="connsiteY23" fmla="*/ 864621 h 4813102"/>
                <a:gd name="connsiteX24" fmla="*/ 5113465 w 5128148"/>
                <a:gd name="connsiteY24" fmla="*/ 2102 h 4813102"/>
                <a:gd name="connsiteX0" fmla="*/ 5113465 w 5128148"/>
                <a:gd name="connsiteY0" fmla="*/ 2102 h 4813102"/>
                <a:gd name="connsiteX1" fmla="*/ 4698418 w 5128148"/>
                <a:gd name="connsiteY1" fmla="*/ 34528 h 4813102"/>
                <a:gd name="connsiteX2" fmla="*/ 4276887 w 5128148"/>
                <a:gd name="connsiteY2" fmla="*/ 131804 h 4813102"/>
                <a:gd name="connsiteX3" fmla="*/ 3861839 w 5128148"/>
                <a:gd name="connsiteY3" fmla="*/ 267991 h 4813102"/>
                <a:gd name="connsiteX4" fmla="*/ 3524614 w 5128148"/>
                <a:gd name="connsiteY4" fmla="*/ 475515 h 4813102"/>
                <a:gd name="connsiteX5" fmla="*/ 3232784 w 5128148"/>
                <a:gd name="connsiteY5" fmla="*/ 715464 h 4813102"/>
                <a:gd name="connsiteX6" fmla="*/ 2804767 w 5128148"/>
                <a:gd name="connsiteY6" fmla="*/ 1227787 h 4813102"/>
                <a:gd name="connsiteX7" fmla="*/ 2435116 w 5128148"/>
                <a:gd name="connsiteY7" fmla="*/ 1701200 h 4813102"/>
                <a:gd name="connsiteX8" fmla="*/ 1909823 w 5128148"/>
                <a:gd name="connsiteY8" fmla="*/ 2388621 h 4813102"/>
                <a:gd name="connsiteX9" fmla="*/ 1630963 w 5128148"/>
                <a:gd name="connsiteY9" fmla="*/ 2790698 h 4813102"/>
                <a:gd name="connsiteX10" fmla="*/ 1449380 w 5128148"/>
                <a:gd name="connsiteY10" fmla="*/ 3101983 h 4813102"/>
                <a:gd name="connsiteX11" fmla="*/ 1209431 w 5128148"/>
                <a:gd name="connsiteY11" fmla="*/ 3374357 h 4813102"/>
                <a:gd name="connsiteX12" fmla="*/ 813840 w 5128148"/>
                <a:gd name="connsiteY12" fmla="*/ 3750493 h 4813102"/>
                <a:gd name="connsiteX13" fmla="*/ 431218 w 5128148"/>
                <a:gd name="connsiteY13" fmla="*/ 4087719 h 4813102"/>
                <a:gd name="connsiteX14" fmla="*/ 100478 w 5128148"/>
                <a:gd name="connsiteY14" fmla="*/ 4314698 h 4813102"/>
                <a:gd name="connsiteX15" fmla="*/ 93993 w 5128148"/>
                <a:gd name="connsiteY15" fmla="*/ 4749200 h 4813102"/>
                <a:gd name="connsiteX16" fmla="*/ 1209431 w 5128148"/>
                <a:gd name="connsiteY16" fmla="*/ 4742715 h 4813102"/>
                <a:gd name="connsiteX17" fmla="*/ 1987644 w 5128148"/>
                <a:gd name="connsiteY17" fmla="*/ 4107174 h 4813102"/>
                <a:gd name="connsiteX18" fmla="*/ 2694521 w 5128148"/>
                <a:gd name="connsiteY18" fmla="*/ 3082528 h 4813102"/>
                <a:gd name="connsiteX19" fmla="*/ 3381942 w 5128148"/>
                <a:gd name="connsiteY19" fmla="*/ 2194068 h 4813102"/>
                <a:gd name="connsiteX20" fmla="*/ 3952631 w 5128148"/>
                <a:gd name="connsiteY20" fmla="*/ 1493676 h 4813102"/>
                <a:gd name="connsiteX21" fmla="*/ 4367678 w 5128148"/>
                <a:gd name="connsiteY21" fmla="*/ 1104570 h 4813102"/>
                <a:gd name="connsiteX22" fmla="*/ 4886487 w 5128148"/>
                <a:gd name="connsiteY22" fmla="*/ 864621 h 4813102"/>
                <a:gd name="connsiteX23" fmla="*/ 5126435 w 5128148"/>
                <a:gd name="connsiteY23" fmla="*/ 864621 h 4813102"/>
                <a:gd name="connsiteX24" fmla="*/ 5113465 w 5128148"/>
                <a:gd name="connsiteY24" fmla="*/ 2102 h 4813102"/>
                <a:gd name="connsiteX0" fmla="*/ 5103813 w 5118496"/>
                <a:gd name="connsiteY0" fmla="*/ 2102 h 4813102"/>
                <a:gd name="connsiteX1" fmla="*/ 4688766 w 5118496"/>
                <a:gd name="connsiteY1" fmla="*/ 34528 h 4813102"/>
                <a:gd name="connsiteX2" fmla="*/ 4267235 w 5118496"/>
                <a:gd name="connsiteY2" fmla="*/ 131804 h 4813102"/>
                <a:gd name="connsiteX3" fmla="*/ 3852187 w 5118496"/>
                <a:gd name="connsiteY3" fmla="*/ 267991 h 4813102"/>
                <a:gd name="connsiteX4" fmla="*/ 3514962 w 5118496"/>
                <a:gd name="connsiteY4" fmla="*/ 475515 h 4813102"/>
                <a:gd name="connsiteX5" fmla="*/ 3223132 w 5118496"/>
                <a:gd name="connsiteY5" fmla="*/ 715464 h 4813102"/>
                <a:gd name="connsiteX6" fmla="*/ 2795115 w 5118496"/>
                <a:gd name="connsiteY6" fmla="*/ 1227787 h 4813102"/>
                <a:gd name="connsiteX7" fmla="*/ 2425464 w 5118496"/>
                <a:gd name="connsiteY7" fmla="*/ 1701200 h 4813102"/>
                <a:gd name="connsiteX8" fmla="*/ 1900171 w 5118496"/>
                <a:gd name="connsiteY8" fmla="*/ 2388621 h 4813102"/>
                <a:gd name="connsiteX9" fmla="*/ 1621311 w 5118496"/>
                <a:gd name="connsiteY9" fmla="*/ 2790698 h 4813102"/>
                <a:gd name="connsiteX10" fmla="*/ 1439728 w 5118496"/>
                <a:gd name="connsiteY10" fmla="*/ 3101983 h 4813102"/>
                <a:gd name="connsiteX11" fmla="*/ 1199779 w 5118496"/>
                <a:gd name="connsiteY11" fmla="*/ 3374357 h 4813102"/>
                <a:gd name="connsiteX12" fmla="*/ 804188 w 5118496"/>
                <a:gd name="connsiteY12" fmla="*/ 3750493 h 4813102"/>
                <a:gd name="connsiteX13" fmla="*/ 421566 w 5118496"/>
                <a:gd name="connsiteY13" fmla="*/ 4087719 h 4813102"/>
                <a:gd name="connsiteX14" fmla="*/ 90826 w 5118496"/>
                <a:gd name="connsiteY14" fmla="*/ 4314698 h 4813102"/>
                <a:gd name="connsiteX15" fmla="*/ 84341 w 5118496"/>
                <a:gd name="connsiteY15" fmla="*/ 4749200 h 4813102"/>
                <a:gd name="connsiteX16" fmla="*/ 1199779 w 5118496"/>
                <a:gd name="connsiteY16" fmla="*/ 4742715 h 4813102"/>
                <a:gd name="connsiteX17" fmla="*/ 1977992 w 5118496"/>
                <a:gd name="connsiteY17" fmla="*/ 4107174 h 4813102"/>
                <a:gd name="connsiteX18" fmla="*/ 2684869 w 5118496"/>
                <a:gd name="connsiteY18" fmla="*/ 3082528 h 4813102"/>
                <a:gd name="connsiteX19" fmla="*/ 3372290 w 5118496"/>
                <a:gd name="connsiteY19" fmla="*/ 2194068 h 4813102"/>
                <a:gd name="connsiteX20" fmla="*/ 3942979 w 5118496"/>
                <a:gd name="connsiteY20" fmla="*/ 1493676 h 4813102"/>
                <a:gd name="connsiteX21" fmla="*/ 4358026 w 5118496"/>
                <a:gd name="connsiteY21" fmla="*/ 1104570 h 4813102"/>
                <a:gd name="connsiteX22" fmla="*/ 4876835 w 5118496"/>
                <a:gd name="connsiteY22" fmla="*/ 864621 h 4813102"/>
                <a:gd name="connsiteX23" fmla="*/ 5116783 w 5118496"/>
                <a:gd name="connsiteY23" fmla="*/ 864621 h 4813102"/>
                <a:gd name="connsiteX24" fmla="*/ 5103813 w 5118496"/>
                <a:gd name="connsiteY24" fmla="*/ 2102 h 4813102"/>
                <a:gd name="connsiteX0" fmla="*/ 5026465 w 5041148"/>
                <a:gd name="connsiteY0" fmla="*/ 2102 h 4792013"/>
                <a:gd name="connsiteX1" fmla="*/ 4611418 w 5041148"/>
                <a:gd name="connsiteY1" fmla="*/ 34528 h 4792013"/>
                <a:gd name="connsiteX2" fmla="*/ 4189887 w 5041148"/>
                <a:gd name="connsiteY2" fmla="*/ 131804 h 4792013"/>
                <a:gd name="connsiteX3" fmla="*/ 3774839 w 5041148"/>
                <a:gd name="connsiteY3" fmla="*/ 267991 h 4792013"/>
                <a:gd name="connsiteX4" fmla="*/ 3437614 w 5041148"/>
                <a:gd name="connsiteY4" fmla="*/ 475515 h 4792013"/>
                <a:gd name="connsiteX5" fmla="*/ 3145784 w 5041148"/>
                <a:gd name="connsiteY5" fmla="*/ 715464 h 4792013"/>
                <a:gd name="connsiteX6" fmla="*/ 2717767 w 5041148"/>
                <a:gd name="connsiteY6" fmla="*/ 1227787 h 4792013"/>
                <a:gd name="connsiteX7" fmla="*/ 2348116 w 5041148"/>
                <a:gd name="connsiteY7" fmla="*/ 1701200 h 4792013"/>
                <a:gd name="connsiteX8" fmla="*/ 1822823 w 5041148"/>
                <a:gd name="connsiteY8" fmla="*/ 2388621 h 4792013"/>
                <a:gd name="connsiteX9" fmla="*/ 1543963 w 5041148"/>
                <a:gd name="connsiteY9" fmla="*/ 2790698 h 4792013"/>
                <a:gd name="connsiteX10" fmla="*/ 1362380 w 5041148"/>
                <a:gd name="connsiteY10" fmla="*/ 3101983 h 4792013"/>
                <a:gd name="connsiteX11" fmla="*/ 1122431 w 5041148"/>
                <a:gd name="connsiteY11" fmla="*/ 3374357 h 4792013"/>
                <a:gd name="connsiteX12" fmla="*/ 726840 w 5041148"/>
                <a:gd name="connsiteY12" fmla="*/ 3750493 h 4792013"/>
                <a:gd name="connsiteX13" fmla="*/ 344218 w 5041148"/>
                <a:gd name="connsiteY13" fmla="*/ 4087719 h 4792013"/>
                <a:gd name="connsiteX14" fmla="*/ 13478 w 5041148"/>
                <a:gd name="connsiteY14" fmla="*/ 4314698 h 4792013"/>
                <a:gd name="connsiteX15" fmla="*/ 6993 w 5041148"/>
                <a:gd name="connsiteY15" fmla="*/ 4749200 h 4792013"/>
                <a:gd name="connsiteX16" fmla="*/ 1122431 w 5041148"/>
                <a:gd name="connsiteY16" fmla="*/ 4742715 h 4792013"/>
                <a:gd name="connsiteX17" fmla="*/ 1900644 w 5041148"/>
                <a:gd name="connsiteY17" fmla="*/ 4107174 h 4792013"/>
                <a:gd name="connsiteX18" fmla="*/ 2607521 w 5041148"/>
                <a:gd name="connsiteY18" fmla="*/ 3082528 h 4792013"/>
                <a:gd name="connsiteX19" fmla="*/ 3294942 w 5041148"/>
                <a:gd name="connsiteY19" fmla="*/ 2194068 h 4792013"/>
                <a:gd name="connsiteX20" fmla="*/ 3865631 w 5041148"/>
                <a:gd name="connsiteY20" fmla="*/ 1493676 h 4792013"/>
                <a:gd name="connsiteX21" fmla="*/ 4280678 w 5041148"/>
                <a:gd name="connsiteY21" fmla="*/ 1104570 h 4792013"/>
                <a:gd name="connsiteX22" fmla="*/ 4799487 w 5041148"/>
                <a:gd name="connsiteY22" fmla="*/ 864621 h 4792013"/>
                <a:gd name="connsiteX23" fmla="*/ 5039435 w 5041148"/>
                <a:gd name="connsiteY23" fmla="*/ 864621 h 4792013"/>
                <a:gd name="connsiteX24" fmla="*/ 5026465 w 5041148"/>
                <a:gd name="connsiteY24" fmla="*/ 2102 h 4792013"/>
                <a:gd name="connsiteX0" fmla="*/ 5026465 w 5041148"/>
                <a:gd name="connsiteY0" fmla="*/ 2102 h 4749200"/>
                <a:gd name="connsiteX1" fmla="*/ 4611418 w 5041148"/>
                <a:gd name="connsiteY1" fmla="*/ 34528 h 4749200"/>
                <a:gd name="connsiteX2" fmla="*/ 4189887 w 5041148"/>
                <a:gd name="connsiteY2" fmla="*/ 131804 h 4749200"/>
                <a:gd name="connsiteX3" fmla="*/ 3774839 w 5041148"/>
                <a:gd name="connsiteY3" fmla="*/ 267991 h 4749200"/>
                <a:gd name="connsiteX4" fmla="*/ 3437614 w 5041148"/>
                <a:gd name="connsiteY4" fmla="*/ 475515 h 4749200"/>
                <a:gd name="connsiteX5" fmla="*/ 3145784 w 5041148"/>
                <a:gd name="connsiteY5" fmla="*/ 715464 h 4749200"/>
                <a:gd name="connsiteX6" fmla="*/ 2717767 w 5041148"/>
                <a:gd name="connsiteY6" fmla="*/ 1227787 h 4749200"/>
                <a:gd name="connsiteX7" fmla="*/ 2348116 w 5041148"/>
                <a:gd name="connsiteY7" fmla="*/ 1701200 h 4749200"/>
                <a:gd name="connsiteX8" fmla="*/ 1822823 w 5041148"/>
                <a:gd name="connsiteY8" fmla="*/ 2388621 h 4749200"/>
                <a:gd name="connsiteX9" fmla="*/ 1543963 w 5041148"/>
                <a:gd name="connsiteY9" fmla="*/ 2790698 h 4749200"/>
                <a:gd name="connsiteX10" fmla="*/ 1362380 w 5041148"/>
                <a:gd name="connsiteY10" fmla="*/ 3101983 h 4749200"/>
                <a:gd name="connsiteX11" fmla="*/ 1122431 w 5041148"/>
                <a:gd name="connsiteY11" fmla="*/ 3374357 h 4749200"/>
                <a:gd name="connsiteX12" fmla="*/ 726840 w 5041148"/>
                <a:gd name="connsiteY12" fmla="*/ 3750493 h 4749200"/>
                <a:gd name="connsiteX13" fmla="*/ 344218 w 5041148"/>
                <a:gd name="connsiteY13" fmla="*/ 4087719 h 4749200"/>
                <a:gd name="connsiteX14" fmla="*/ 13478 w 5041148"/>
                <a:gd name="connsiteY14" fmla="*/ 4314698 h 4749200"/>
                <a:gd name="connsiteX15" fmla="*/ 6993 w 5041148"/>
                <a:gd name="connsiteY15" fmla="*/ 4749200 h 4749200"/>
                <a:gd name="connsiteX16" fmla="*/ 1122431 w 5041148"/>
                <a:gd name="connsiteY16" fmla="*/ 4742715 h 4749200"/>
                <a:gd name="connsiteX17" fmla="*/ 1900644 w 5041148"/>
                <a:gd name="connsiteY17" fmla="*/ 4107174 h 4749200"/>
                <a:gd name="connsiteX18" fmla="*/ 2607521 w 5041148"/>
                <a:gd name="connsiteY18" fmla="*/ 3082528 h 4749200"/>
                <a:gd name="connsiteX19" fmla="*/ 3294942 w 5041148"/>
                <a:gd name="connsiteY19" fmla="*/ 2194068 h 4749200"/>
                <a:gd name="connsiteX20" fmla="*/ 3865631 w 5041148"/>
                <a:gd name="connsiteY20" fmla="*/ 1493676 h 4749200"/>
                <a:gd name="connsiteX21" fmla="*/ 4280678 w 5041148"/>
                <a:gd name="connsiteY21" fmla="*/ 1104570 h 4749200"/>
                <a:gd name="connsiteX22" fmla="*/ 4799487 w 5041148"/>
                <a:gd name="connsiteY22" fmla="*/ 864621 h 4749200"/>
                <a:gd name="connsiteX23" fmla="*/ 5039435 w 5041148"/>
                <a:gd name="connsiteY23" fmla="*/ 864621 h 4749200"/>
                <a:gd name="connsiteX24" fmla="*/ 5026465 w 5041148"/>
                <a:gd name="connsiteY24" fmla="*/ 2102 h 4749200"/>
                <a:gd name="connsiteX0" fmla="*/ 5026465 w 5041148"/>
                <a:gd name="connsiteY0" fmla="*/ 1833 h 4748931"/>
                <a:gd name="connsiteX1" fmla="*/ 4611418 w 5041148"/>
                <a:gd name="connsiteY1" fmla="*/ 34259 h 4748931"/>
                <a:gd name="connsiteX2" fmla="*/ 4176248 w 5041148"/>
                <a:gd name="connsiteY2" fmla="*/ 105302 h 4748931"/>
                <a:gd name="connsiteX3" fmla="*/ 3774839 w 5041148"/>
                <a:gd name="connsiteY3" fmla="*/ 267722 h 4748931"/>
                <a:gd name="connsiteX4" fmla="*/ 3437614 w 5041148"/>
                <a:gd name="connsiteY4" fmla="*/ 475246 h 4748931"/>
                <a:gd name="connsiteX5" fmla="*/ 3145784 w 5041148"/>
                <a:gd name="connsiteY5" fmla="*/ 715195 h 4748931"/>
                <a:gd name="connsiteX6" fmla="*/ 2717767 w 5041148"/>
                <a:gd name="connsiteY6" fmla="*/ 1227518 h 4748931"/>
                <a:gd name="connsiteX7" fmla="*/ 2348116 w 5041148"/>
                <a:gd name="connsiteY7" fmla="*/ 1700931 h 4748931"/>
                <a:gd name="connsiteX8" fmla="*/ 1822823 w 5041148"/>
                <a:gd name="connsiteY8" fmla="*/ 2388352 h 4748931"/>
                <a:gd name="connsiteX9" fmla="*/ 1543963 w 5041148"/>
                <a:gd name="connsiteY9" fmla="*/ 2790429 h 4748931"/>
                <a:gd name="connsiteX10" fmla="*/ 1362380 w 5041148"/>
                <a:gd name="connsiteY10" fmla="*/ 3101714 h 4748931"/>
                <a:gd name="connsiteX11" fmla="*/ 1122431 w 5041148"/>
                <a:gd name="connsiteY11" fmla="*/ 3374088 h 4748931"/>
                <a:gd name="connsiteX12" fmla="*/ 726840 w 5041148"/>
                <a:gd name="connsiteY12" fmla="*/ 3750224 h 4748931"/>
                <a:gd name="connsiteX13" fmla="*/ 344218 w 5041148"/>
                <a:gd name="connsiteY13" fmla="*/ 4087450 h 4748931"/>
                <a:gd name="connsiteX14" fmla="*/ 13478 w 5041148"/>
                <a:gd name="connsiteY14" fmla="*/ 4314429 h 4748931"/>
                <a:gd name="connsiteX15" fmla="*/ 6993 w 5041148"/>
                <a:gd name="connsiteY15" fmla="*/ 4748931 h 4748931"/>
                <a:gd name="connsiteX16" fmla="*/ 1122431 w 5041148"/>
                <a:gd name="connsiteY16" fmla="*/ 4742446 h 4748931"/>
                <a:gd name="connsiteX17" fmla="*/ 1900644 w 5041148"/>
                <a:gd name="connsiteY17" fmla="*/ 4106905 h 4748931"/>
                <a:gd name="connsiteX18" fmla="*/ 2607521 w 5041148"/>
                <a:gd name="connsiteY18" fmla="*/ 3082259 h 4748931"/>
                <a:gd name="connsiteX19" fmla="*/ 3294942 w 5041148"/>
                <a:gd name="connsiteY19" fmla="*/ 2193799 h 4748931"/>
                <a:gd name="connsiteX20" fmla="*/ 3865631 w 5041148"/>
                <a:gd name="connsiteY20" fmla="*/ 1493407 h 4748931"/>
                <a:gd name="connsiteX21" fmla="*/ 4280678 w 5041148"/>
                <a:gd name="connsiteY21" fmla="*/ 1104301 h 4748931"/>
                <a:gd name="connsiteX22" fmla="*/ 4799487 w 5041148"/>
                <a:gd name="connsiteY22" fmla="*/ 864352 h 4748931"/>
                <a:gd name="connsiteX23" fmla="*/ 5039435 w 5041148"/>
                <a:gd name="connsiteY23" fmla="*/ 864352 h 4748931"/>
                <a:gd name="connsiteX24" fmla="*/ 5026465 w 5041148"/>
                <a:gd name="connsiteY24" fmla="*/ 1833 h 4748931"/>
                <a:gd name="connsiteX0" fmla="*/ 5026465 w 5058422"/>
                <a:gd name="connsiteY0" fmla="*/ 53537 h 4800635"/>
                <a:gd name="connsiteX1" fmla="*/ 4611419 w 5058422"/>
                <a:gd name="connsiteY1" fmla="*/ 99081 h 4800635"/>
                <a:gd name="connsiteX2" fmla="*/ 4176248 w 5058422"/>
                <a:gd name="connsiteY2" fmla="*/ 157006 h 4800635"/>
                <a:gd name="connsiteX3" fmla="*/ 3774839 w 5058422"/>
                <a:gd name="connsiteY3" fmla="*/ 319426 h 4800635"/>
                <a:gd name="connsiteX4" fmla="*/ 3437614 w 5058422"/>
                <a:gd name="connsiteY4" fmla="*/ 526950 h 4800635"/>
                <a:gd name="connsiteX5" fmla="*/ 3145784 w 5058422"/>
                <a:gd name="connsiteY5" fmla="*/ 766899 h 4800635"/>
                <a:gd name="connsiteX6" fmla="*/ 2717767 w 5058422"/>
                <a:gd name="connsiteY6" fmla="*/ 1279222 h 4800635"/>
                <a:gd name="connsiteX7" fmla="*/ 2348116 w 5058422"/>
                <a:gd name="connsiteY7" fmla="*/ 1752635 h 4800635"/>
                <a:gd name="connsiteX8" fmla="*/ 1822823 w 5058422"/>
                <a:gd name="connsiteY8" fmla="*/ 2440056 h 4800635"/>
                <a:gd name="connsiteX9" fmla="*/ 1543963 w 5058422"/>
                <a:gd name="connsiteY9" fmla="*/ 2842133 h 4800635"/>
                <a:gd name="connsiteX10" fmla="*/ 1362380 w 5058422"/>
                <a:gd name="connsiteY10" fmla="*/ 3153418 h 4800635"/>
                <a:gd name="connsiteX11" fmla="*/ 1122431 w 5058422"/>
                <a:gd name="connsiteY11" fmla="*/ 3425792 h 4800635"/>
                <a:gd name="connsiteX12" fmla="*/ 726840 w 5058422"/>
                <a:gd name="connsiteY12" fmla="*/ 3801928 h 4800635"/>
                <a:gd name="connsiteX13" fmla="*/ 344218 w 5058422"/>
                <a:gd name="connsiteY13" fmla="*/ 4139154 h 4800635"/>
                <a:gd name="connsiteX14" fmla="*/ 13478 w 5058422"/>
                <a:gd name="connsiteY14" fmla="*/ 4366133 h 4800635"/>
                <a:gd name="connsiteX15" fmla="*/ 6993 w 5058422"/>
                <a:gd name="connsiteY15" fmla="*/ 4800635 h 4800635"/>
                <a:gd name="connsiteX16" fmla="*/ 1122431 w 5058422"/>
                <a:gd name="connsiteY16" fmla="*/ 4794150 h 4800635"/>
                <a:gd name="connsiteX17" fmla="*/ 1900644 w 5058422"/>
                <a:gd name="connsiteY17" fmla="*/ 4158609 h 4800635"/>
                <a:gd name="connsiteX18" fmla="*/ 2607521 w 5058422"/>
                <a:gd name="connsiteY18" fmla="*/ 3133963 h 4800635"/>
                <a:gd name="connsiteX19" fmla="*/ 3294942 w 5058422"/>
                <a:gd name="connsiteY19" fmla="*/ 2245503 h 4800635"/>
                <a:gd name="connsiteX20" fmla="*/ 3865631 w 5058422"/>
                <a:gd name="connsiteY20" fmla="*/ 1545111 h 4800635"/>
                <a:gd name="connsiteX21" fmla="*/ 4280678 w 5058422"/>
                <a:gd name="connsiteY21" fmla="*/ 1156005 h 4800635"/>
                <a:gd name="connsiteX22" fmla="*/ 4799487 w 5058422"/>
                <a:gd name="connsiteY22" fmla="*/ 916056 h 4800635"/>
                <a:gd name="connsiteX23" fmla="*/ 5039435 w 5058422"/>
                <a:gd name="connsiteY23" fmla="*/ 916056 h 4800635"/>
                <a:gd name="connsiteX24" fmla="*/ 5026465 w 5058422"/>
                <a:gd name="connsiteY24" fmla="*/ 53537 h 4800635"/>
                <a:gd name="connsiteX0" fmla="*/ 5026465 w 5040497"/>
                <a:gd name="connsiteY0" fmla="*/ 6439 h 4753537"/>
                <a:gd name="connsiteX1" fmla="*/ 4611419 w 5040497"/>
                <a:gd name="connsiteY1" fmla="*/ 51983 h 4753537"/>
                <a:gd name="connsiteX2" fmla="*/ 4176248 w 5040497"/>
                <a:gd name="connsiteY2" fmla="*/ 109908 h 4753537"/>
                <a:gd name="connsiteX3" fmla="*/ 3774839 w 5040497"/>
                <a:gd name="connsiteY3" fmla="*/ 272328 h 4753537"/>
                <a:gd name="connsiteX4" fmla="*/ 3437614 w 5040497"/>
                <a:gd name="connsiteY4" fmla="*/ 479852 h 4753537"/>
                <a:gd name="connsiteX5" fmla="*/ 3145784 w 5040497"/>
                <a:gd name="connsiteY5" fmla="*/ 719801 h 4753537"/>
                <a:gd name="connsiteX6" fmla="*/ 2717767 w 5040497"/>
                <a:gd name="connsiteY6" fmla="*/ 1232124 h 4753537"/>
                <a:gd name="connsiteX7" fmla="*/ 2348116 w 5040497"/>
                <a:gd name="connsiteY7" fmla="*/ 1705537 h 4753537"/>
                <a:gd name="connsiteX8" fmla="*/ 1822823 w 5040497"/>
                <a:gd name="connsiteY8" fmla="*/ 2392958 h 4753537"/>
                <a:gd name="connsiteX9" fmla="*/ 1543963 w 5040497"/>
                <a:gd name="connsiteY9" fmla="*/ 2795035 h 4753537"/>
                <a:gd name="connsiteX10" fmla="*/ 1362380 w 5040497"/>
                <a:gd name="connsiteY10" fmla="*/ 3106320 h 4753537"/>
                <a:gd name="connsiteX11" fmla="*/ 1122431 w 5040497"/>
                <a:gd name="connsiteY11" fmla="*/ 3378694 h 4753537"/>
                <a:gd name="connsiteX12" fmla="*/ 726840 w 5040497"/>
                <a:gd name="connsiteY12" fmla="*/ 3754830 h 4753537"/>
                <a:gd name="connsiteX13" fmla="*/ 344218 w 5040497"/>
                <a:gd name="connsiteY13" fmla="*/ 4092056 h 4753537"/>
                <a:gd name="connsiteX14" fmla="*/ 13478 w 5040497"/>
                <a:gd name="connsiteY14" fmla="*/ 4319035 h 4753537"/>
                <a:gd name="connsiteX15" fmla="*/ 6993 w 5040497"/>
                <a:gd name="connsiteY15" fmla="*/ 4753537 h 4753537"/>
                <a:gd name="connsiteX16" fmla="*/ 1122431 w 5040497"/>
                <a:gd name="connsiteY16" fmla="*/ 4747052 h 4753537"/>
                <a:gd name="connsiteX17" fmla="*/ 1900644 w 5040497"/>
                <a:gd name="connsiteY17" fmla="*/ 4111511 h 4753537"/>
                <a:gd name="connsiteX18" fmla="*/ 2607521 w 5040497"/>
                <a:gd name="connsiteY18" fmla="*/ 3086865 h 4753537"/>
                <a:gd name="connsiteX19" fmla="*/ 3294942 w 5040497"/>
                <a:gd name="connsiteY19" fmla="*/ 2198405 h 4753537"/>
                <a:gd name="connsiteX20" fmla="*/ 3865631 w 5040497"/>
                <a:gd name="connsiteY20" fmla="*/ 1498013 h 4753537"/>
                <a:gd name="connsiteX21" fmla="*/ 4280678 w 5040497"/>
                <a:gd name="connsiteY21" fmla="*/ 1108907 h 4753537"/>
                <a:gd name="connsiteX22" fmla="*/ 4799487 w 5040497"/>
                <a:gd name="connsiteY22" fmla="*/ 868958 h 4753537"/>
                <a:gd name="connsiteX23" fmla="*/ 5039435 w 5040497"/>
                <a:gd name="connsiteY23" fmla="*/ 868958 h 4753537"/>
                <a:gd name="connsiteX24" fmla="*/ 5026465 w 5040497"/>
                <a:gd name="connsiteY24" fmla="*/ 6439 h 4753537"/>
                <a:gd name="connsiteX0" fmla="*/ 5026465 w 5040497"/>
                <a:gd name="connsiteY0" fmla="*/ 6439 h 4753537"/>
                <a:gd name="connsiteX1" fmla="*/ 4611419 w 5040497"/>
                <a:gd name="connsiteY1" fmla="*/ 51983 h 4753537"/>
                <a:gd name="connsiteX2" fmla="*/ 4176248 w 5040497"/>
                <a:gd name="connsiteY2" fmla="*/ 109908 h 4753537"/>
                <a:gd name="connsiteX3" fmla="*/ 3658902 w 5040497"/>
                <a:gd name="connsiteY3" fmla="*/ 141163 h 4753537"/>
                <a:gd name="connsiteX4" fmla="*/ 3437614 w 5040497"/>
                <a:gd name="connsiteY4" fmla="*/ 479852 h 4753537"/>
                <a:gd name="connsiteX5" fmla="*/ 3145784 w 5040497"/>
                <a:gd name="connsiteY5" fmla="*/ 719801 h 4753537"/>
                <a:gd name="connsiteX6" fmla="*/ 2717767 w 5040497"/>
                <a:gd name="connsiteY6" fmla="*/ 1232124 h 4753537"/>
                <a:gd name="connsiteX7" fmla="*/ 2348116 w 5040497"/>
                <a:gd name="connsiteY7" fmla="*/ 1705537 h 4753537"/>
                <a:gd name="connsiteX8" fmla="*/ 1822823 w 5040497"/>
                <a:gd name="connsiteY8" fmla="*/ 2392958 h 4753537"/>
                <a:gd name="connsiteX9" fmla="*/ 1543963 w 5040497"/>
                <a:gd name="connsiteY9" fmla="*/ 2795035 h 4753537"/>
                <a:gd name="connsiteX10" fmla="*/ 1362380 w 5040497"/>
                <a:gd name="connsiteY10" fmla="*/ 3106320 h 4753537"/>
                <a:gd name="connsiteX11" fmla="*/ 1122431 w 5040497"/>
                <a:gd name="connsiteY11" fmla="*/ 3378694 h 4753537"/>
                <a:gd name="connsiteX12" fmla="*/ 726840 w 5040497"/>
                <a:gd name="connsiteY12" fmla="*/ 3754830 h 4753537"/>
                <a:gd name="connsiteX13" fmla="*/ 344218 w 5040497"/>
                <a:gd name="connsiteY13" fmla="*/ 4092056 h 4753537"/>
                <a:gd name="connsiteX14" fmla="*/ 13478 w 5040497"/>
                <a:gd name="connsiteY14" fmla="*/ 4319035 h 4753537"/>
                <a:gd name="connsiteX15" fmla="*/ 6993 w 5040497"/>
                <a:gd name="connsiteY15" fmla="*/ 4753537 h 4753537"/>
                <a:gd name="connsiteX16" fmla="*/ 1122431 w 5040497"/>
                <a:gd name="connsiteY16" fmla="*/ 4747052 h 4753537"/>
                <a:gd name="connsiteX17" fmla="*/ 1900644 w 5040497"/>
                <a:gd name="connsiteY17" fmla="*/ 4111511 h 4753537"/>
                <a:gd name="connsiteX18" fmla="*/ 2607521 w 5040497"/>
                <a:gd name="connsiteY18" fmla="*/ 3086865 h 4753537"/>
                <a:gd name="connsiteX19" fmla="*/ 3294942 w 5040497"/>
                <a:gd name="connsiteY19" fmla="*/ 2198405 h 4753537"/>
                <a:gd name="connsiteX20" fmla="*/ 3865631 w 5040497"/>
                <a:gd name="connsiteY20" fmla="*/ 1498013 h 4753537"/>
                <a:gd name="connsiteX21" fmla="*/ 4280678 w 5040497"/>
                <a:gd name="connsiteY21" fmla="*/ 1108907 h 4753537"/>
                <a:gd name="connsiteX22" fmla="*/ 4799487 w 5040497"/>
                <a:gd name="connsiteY22" fmla="*/ 868958 h 4753537"/>
                <a:gd name="connsiteX23" fmla="*/ 5039435 w 5040497"/>
                <a:gd name="connsiteY23" fmla="*/ 868958 h 4753537"/>
                <a:gd name="connsiteX24" fmla="*/ 5026465 w 5040497"/>
                <a:gd name="connsiteY24" fmla="*/ 6439 h 4753537"/>
                <a:gd name="connsiteX0" fmla="*/ 5026465 w 5040497"/>
                <a:gd name="connsiteY0" fmla="*/ 6439 h 4753537"/>
                <a:gd name="connsiteX1" fmla="*/ 4611419 w 5040497"/>
                <a:gd name="connsiteY1" fmla="*/ 51983 h 4753537"/>
                <a:gd name="connsiteX2" fmla="*/ 4176248 w 5040497"/>
                <a:gd name="connsiteY2" fmla="*/ 109908 h 4753537"/>
                <a:gd name="connsiteX3" fmla="*/ 3658902 w 5040497"/>
                <a:gd name="connsiteY3" fmla="*/ 141163 h 4753537"/>
                <a:gd name="connsiteX4" fmla="*/ 3117080 w 5040497"/>
                <a:gd name="connsiteY4" fmla="*/ 269988 h 4753537"/>
                <a:gd name="connsiteX5" fmla="*/ 3145784 w 5040497"/>
                <a:gd name="connsiteY5" fmla="*/ 719801 h 4753537"/>
                <a:gd name="connsiteX6" fmla="*/ 2717767 w 5040497"/>
                <a:gd name="connsiteY6" fmla="*/ 1232124 h 4753537"/>
                <a:gd name="connsiteX7" fmla="*/ 2348116 w 5040497"/>
                <a:gd name="connsiteY7" fmla="*/ 1705537 h 4753537"/>
                <a:gd name="connsiteX8" fmla="*/ 1822823 w 5040497"/>
                <a:gd name="connsiteY8" fmla="*/ 2392958 h 4753537"/>
                <a:gd name="connsiteX9" fmla="*/ 1543963 w 5040497"/>
                <a:gd name="connsiteY9" fmla="*/ 2795035 h 4753537"/>
                <a:gd name="connsiteX10" fmla="*/ 1362380 w 5040497"/>
                <a:gd name="connsiteY10" fmla="*/ 3106320 h 4753537"/>
                <a:gd name="connsiteX11" fmla="*/ 1122431 w 5040497"/>
                <a:gd name="connsiteY11" fmla="*/ 3378694 h 4753537"/>
                <a:gd name="connsiteX12" fmla="*/ 726840 w 5040497"/>
                <a:gd name="connsiteY12" fmla="*/ 3754830 h 4753537"/>
                <a:gd name="connsiteX13" fmla="*/ 344218 w 5040497"/>
                <a:gd name="connsiteY13" fmla="*/ 4092056 h 4753537"/>
                <a:gd name="connsiteX14" fmla="*/ 13478 w 5040497"/>
                <a:gd name="connsiteY14" fmla="*/ 4319035 h 4753537"/>
                <a:gd name="connsiteX15" fmla="*/ 6993 w 5040497"/>
                <a:gd name="connsiteY15" fmla="*/ 4753537 h 4753537"/>
                <a:gd name="connsiteX16" fmla="*/ 1122431 w 5040497"/>
                <a:gd name="connsiteY16" fmla="*/ 4747052 h 4753537"/>
                <a:gd name="connsiteX17" fmla="*/ 1900644 w 5040497"/>
                <a:gd name="connsiteY17" fmla="*/ 4111511 h 4753537"/>
                <a:gd name="connsiteX18" fmla="*/ 2607521 w 5040497"/>
                <a:gd name="connsiteY18" fmla="*/ 3086865 h 4753537"/>
                <a:gd name="connsiteX19" fmla="*/ 3294942 w 5040497"/>
                <a:gd name="connsiteY19" fmla="*/ 2198405 h 4753537"/>
                <a:gd name="connsiteX20" fmla="*/ 3865631 w 5040497"/>
                <a:gd name="connsiteY20" fmla="*/ 1498013 h 4753537"/>
                <a:gd name="connsiteX21" fmla="*/ 4280678 w 5040497"/>
                <a:gd name="connsiteY21" fmla="*/ 1108907 h 4753537"/>
                <a:gd name="connsiteX22" fmla="*/ 4799487 w 5040497"/>
                <a:gd name="connsiteY22" fmla="*/ 868958 h 4753537"/>
                <a:gd name="connsiteX23" fmla="*/ 5039435 w 5040497"/>
                <a:gd name="connsiteY23" fmla="*/ 868958 h 4753537"/>
                <a:gd name="connsiteX24" fmla="*/ 5026465 w 5040497"/>
                <a:gd name="connsiteY24" fmla="*/ 6439 h 4753537"/>
                <a:gd name="connsiteX0" fmla="*/ 5026465 w 5040497"/>
                <a:gd name="connsiteY0" fmla="*/ 6439 h 4753537"/>
                <a:gd name="connsiteX1" fmla="*/ 4611419 w 5040497"/>
                <a:gd name="connsiteY1" fmla="*/ 51983 h 4753537"/>
                <a:gd name="connsiteX2" fmla="*/ 4176248 w 5040497"/>
                <a:gd name="connsiteY2" fmla="*/ 109908 h 4753537"/>
                <a:gd name="connsiteX3" fmla="*/ 3658902 w 5040497"/>
                <a:gd name="connsiteY3" fmla="*/ 141163 h 4753537"/>
                <a:gd name="connsiteX4" fmla="*/ 3117080 w 5040497"/>
                <a:gd name="connsiteY4" fmla="*/ 269988 h 4753537"/>
                <a:gd name="connsiteX5" fmla="*/ 2661571 w 5040497"/>
                <a:gd name="connsiteY5" fmla="*/ 496820 h 4753537"/>
                <a:gd name="connsiteX6" fmla="*/ 2717767 w 5040497"/>
                <a:gd name="connsiteY6" fmla="*/ 1232124 h 4753537"/>
                <a:gd name="connsiteX7" fmla="*/ 2348116 w 5040497"/>
                <a:gd name="connsiteY7" fmla="*/ 1705537 h 4753537"/>
                <a:gd name="connsiteX8" fmla="*/ 1822823 w 5040497"/>
                <a:gd name="connsiteY8" fmla="*/ 2392958 h 4753537"/>
                <a:gd name="connsiteX9" fmla="*/ 1543963 w 5040497"/>
                <a:gd name="connsiteY9" fmla="*/ 2795035 h 4753537"/>
                <a:gd name="connsiteX10" fmla="*/ 1362380 w 5040497"/>
                <a:gd name="connsiteY10" fmla="*/ 3106320 h 4753537"/>
                <a:gd name="connsiteX11" fmla="*/ 1122431 w 5040497"/>
                <a:gd name="connsiteY11" fmla="*/ 3378694 h 4753537"/>
                <a:gd name="connsiteX12" fmla="*/ 726840 w 5040497"/>
                <a:gd name="connsiteY12" fmla="*/ 3754830 h 4753537"/>
                <a:gd name="connsiteX13" fmla="*/ 344218 w 5040497"/>
                <a:gd name="connsiteY13" fmla="*/ 4092056 h 4753537"/>
                <a:gd name="connsiteX14" fmla="*/ 13478 w 5040497"/>
                <a:gd name="connsiteY14" fmla="*/ 4319035 h 4753537"/>
                <a:gd name="connsiteX15" fmla="*/ 6993 w 5040497"/>
                <a:gd name="connsiteY15" fmla="*/ 4753537 h 4753537"/>
                <a:gd name="connsiteX16" fmla="*/ 1122431 w 5040497"/>
                <a:gd name="connsiteY16" fmla="*/ 4747052 h 4753537"/>
                <a:gd name="connsiteX17" fmla="*/ 1900644 w 5040497"/>
                <a:gd name="connsiteY17" fmla="*/ 4111511 h 4753537"/>
                <a:gd name="connsiteX18" fmla="*/ 2607521 w 5040497"/>
                <a:gd name="connsiteY18" fmla="*/ 3086865 h 4753537"/>
                <a:gd name="connsiteX19" fmla="*/ 3294942 w 5040497"/>
                <a:gd name="connsiteY19" fmla="*/ 2198405 h 4753537"/>
                <a:gd name="connsiteX20" fmla="*/ 3865631 w 5040497"/>
                <a:gd name="connsiteY20" fmla="*/ 1498013 h 4753537"/>
                <a:gd name="connsiteX21" fmla="*/ 4280678 w 5040497"/>
                <a:gd name="connsiteY21" fmla="*/ 1108907 h 4753537"/>
                <a:gd name="connsiteX22" fmla="*/ 4799487 w 5040497"/>
                <a:gd name="connsiteY22" fmla="*/ 868958 h 4753537"/>
                <a:gd name="connsiteX23" fmla="*/ 5039435 w 5040497"/>
                <a:gd name="connsiteY23" fmla="*/ 868958 h 4753537"/>
                <a:gd name="connsiteX24" fmla="*/ 5026465 w 5040497"/>
                <a:gd name="connsiteY24" fmla="*/ 6439 h 4753537"/>
                <a:gd name="connsiteX0" fmla="*/ 5026465 w 5040497"/>
                <a:gd name="connsiteY0" fmla="*/ 6439 h 4753537"/>
                <a:gd name="connsiteX1" fmla="*/ 4611419 w 5040497"/>
                <a:gd name="connsiteY1" fmla="*/ 51983 h 4753537"/>
                <a:gd name="connsiteX2" fmla="*/ 4176248 w 5040497"/>
                <a:gd name="connsiteY2" fmla="*/ 109908 h 4753537"/>
                <a:gd name="connsiteX3" fmla="*/ 3658902 w 5040497"/>
                <a:gd name="connsiteY3" fmla="*/ 141163 h 4753537"/>
                <a:gd name="connsiteX4" fmla="*/ 3117080 w 5040497"/>
                <a:gd name="connsiteY4" fmla="*/ 269988 h 4753537"/>
                <a:gd name="connsiteX5" fmla="*/ 2661571 w 5040497"/>
                <a:gd name="connsiteY5" fmla="*/ 496820 h 4753537"/>
                <a:gd name="connsiteX6" fmla="*/ 2035777 w 5040497"/>
                <a:gd name="connsiteY6" fmla="*/ 976351 h 4753537"/>
                <a:gd name="connsiteX7" fmla="*/ 2348116 w 5040497"/>
                <a:gd name="connsiteY7" fmla="*/ 1705537 h 4753537"/>
                <a:gd name="connsiteX8" fmla="*/ 1822823 w 5040497"/>
                <a:gd name="connsiteY8" fmla="*/ 2392958 h 4753537"/>
                <a:gd name="connsiteX9" fmla="*/ 1543963 w 5040497"/>
                <a:gd name="connsiteY9" fmla="*/ 2795035 h 4753537"/>
                <a:gd name="connsiteX10" fmla="*/ 1362380 w 5040497"/>
                <a:gd name="connsiteY10" fmla="*/ 3106320 h 4753537"/>
                <a:gd name="connsiteX11" fmla="*/ 1122431 w 5040497"/>
                <a:gd name="connsiteY11" fmla="*/ 3378694 h 4753537"/>
                <a:gd name="connsiteX12" fmla="*/ 726840 w 5040497"/>
                <a:gd name="connsiteY12" fmla="*/ 3754830 h 4753537"/>
                <a:gd name="connsiteX13" fmla="*/ 344218 w 5040497"/>
                <a:gd name="connsiteY13" fmla="*/ 4092056 h 4753537"/>
                <a:gd name="connsiteX14" fmla="*/ 13478 w 5040497"/>
                <a:gd name="connsiteY14" fmla="*/ 4319035 h 4753537"/>
                <a:gd name="connsiteX15" fmla="*/ 6993 w 5040497"/>
                <a:gd name="connsiteY15" fmla="*/ 4753537 h 4753537"/>
                <a:gd name="connsiteX16" fmla="*/ 1122431 w 5040497"/>
                <a:gd name="connsiteY16" fmla="*/ 4747052 h 4753537"/>
                <a:gd name="connsiteX17" fmla="*/ 1900644 w 5040497"/>
                <a:gd name="connsiteY17" fmla="*/ 4111511 h 4753537"/>
                <a:gd name="connsiteX18" fmla="*/ 2607521 w 5040497"/>
                <a:gd name="connsiteY18" fmla="*/ 3086865 h 4753537"/>
                <a:gd name="connsiteX19" fmla="*/ 3294942 w 5040497"/>
                <a:gd name="connsiteY19" fmla="*/ 2198405 h 4753537"/>
                <a:gd name="connsiteX20" fmla="*/ 3865631 w 5040497"/>
                <a:gd name="connsiteY20" fmla="*/ 1498013 h 4753537"/>
                <a:gd name="connsiteX21" fmla="*/ 4280678 w 5040497"/>
                <a:gd name="connsiteY21" fmla="*/ 1108907 h 4753537"/>
                <a:gd name="connsiteX22" fmla="*/ 4799487 w 5040497"/>
                <a:gd name="connsiteY22" fmla="*/ 868958 h 4753537"/>
                <a:gd name="connsiteX23" fmla="*/ 5039435 w 5040497"/>
                <a:gd name="connsiteY23" fmla="*/ 868958 h 4753537"/>
                <a:gd name="connsiteX24" fmla="*/ 5026465 w 5040497"/>
                <a:gd name="connsiteY24" fmla="*/ 6439 h 4753537"/>
                <a:gd name="connsiteX0" fmla="*/ 5026465 w 5040497"/>
                <a:gd name="connsiteY0" fmla="*/ 6439 h 4753537"/>
                <a:gd name="connsiteX1" fmla="*/ 4611419 w 5040497"/>
                <a:gd name="connsiteY1" fmla="*/ 51983 h 4753537"/>
                <a:gd name="connsiteX2" fmla="*/ 4176248 w 5040497"/>
                <a:gd name="connsiteY2" fmla="*/ 109908 h 4753537"/>
                <a:gd name="connsiteX3" fmla="*/ 3658902 w 5040497"/>
                <a:gd name="connsiteY3" fmla="*/ 141163 h 4753537"/>
                <a:gd name="connsiteX4" fmla="*/ 3117080 w 5040497"/>
                <a:gd name="connsiteY4" fmla="*/ 269988 h 4753537"/>
                <a:gd name="connsiteX5" fmla="*/ 2661571 w 5040497"/>
                <a:gd name="connsiteY5" fmla="*/ 496820 h 4753537"/>
                <a:gd name="connsiteX6" fmla="*/ 2035777 w 5040497"/>
                <a:gd name="connsiteY6" fmla="*/ 976351 h 4753537"/>
                <a:gd name="connsiteX7" fmla="*/ 1591107 w 5040497"/>
                <a:gd name="connsiteY7" fmla="*/ 1423532 h 4753537"/>
                <a:gd name="connsiteX8" fmla="*/ 1822823 w 5040497"/>
                <a:gd name="connsiteY8" fmla="*/ 2392958 h 4753537"/>
                <a:gd name="connsiteX9" fmla="*/ 1543963 w 5040497"/>
                <a:gd name="connsiteY9" fmla="*/ 2795035 h 4753537"/>
                <a:gd name="connsiteX10" fmla="*/ 1362380 w 5040497"/>
                <a:gd name="connsiteY10" fmla="*/ 3106320 h 4753537"/>
                <a:gd name="connsiteX11" fmla="*/ 1122431 w 5040497"/>
                <a:gd name="connsiteY11" fmla="*/ 3378694 h 4753537"/>
                <a:gd name="connsiteX12" fmla="*/ 726840 w 5040497"/>
                <a:gd name="connsiteY12" fmla="*/ 3754830 h 4753537"/>
                <a:gd name="connsiteX13" fmla="*/ 344218 w 5040497"/>
                <a:gd name="connsiteY13" fmla="*/ 4092056 h 4753537"/>
                <a:gd name="connsiteX14" fmla="*/ 13478 w 5040497"/>
                <a:gd name="connsiteY14" fmla="*/ 4319035 h 4753537"/>
                <a:gd name="connsiteX15" fmla="*/ 6993 w 5040497"/>
                <a:gd name="connsiteY15" fmla="*/ 4753537 h 4753537"/>
                <a:gd name="connsiteX16" fmla="*/ 1122431 w 5040497"/>
                <a:gd name="connsiteY16" fmla="*/ 4747052 h 4753537"/>
                <a:gd name="connsiteX17" fmla="*/ 1900644 w 5040497"/>
                <a:gd name="connsiteY17" fmla="*/ 4111511 h 4753537"/>
                <a:gd name="connsiteX18" fmla="*/ 2607521 w 5040497"/>
                <a:gd name="connsiteY18" fmla="*/ 3086865 h 4753537"/>
                <a:gd name="connsiteX19" fmla="*/ 3294942 w 5040497"/>
                <a:gd name="connsiteY19" fmla="*/ 2198405 h 4753537"/>
                <a:gd name="connsiteX20" fmla="*/ 3865631 w 5040497"/>
                <a:gd name="connsiteY20" fmla="*/ 1498013 h 4753537"/>
                <a:gd name="connsiteX21" fmla="*/ 4280678 w 5040497"/>
                <a:gd name="connsiteY21" fmla="*/ 1108907 h 4753537"/>
                <a:gd name="connsiteX22" fmla="*/ 4799487 w 5040497"/>
                <a:gd name="connsiteY22" fmla="*/ 868958 h 4753537"/>
                <a:gd name="connsiteX23" fmla="*/ 5039435 w 5040497"/>
                <a:gd name="connsiteY23" fmla="*/ 868958 h 4753537"/>
                <a:gd name="connsiteX24" fmla="*/ 5026465 w 5040497"/>
                <a:gd name="connsiteY24" fmla="*/ 6439 h 4753537"/>
                <a:gd name="connsiteX0" fmla="*/ 5026465 w 5040497"/>
                <a:gd name="connsiteY0" fmla="*/ 6439 h 4753537"/>
                <a:gd name="connsiteX1" fmla="*/ 4611419 w 5040497"/>
                <a:gd name="connsiteY1" fmla="*/ 51983 h 4753537"/>
                <a:gd name="connsiteX2" fmla="*/ 4176248 w 5040497"/>
                <a:gd name="connsiteY2" fmla="*/ 109908 h 4753537"/>
                <a:gd name="connsiteX3" fmla="*/ 3658902 w 5040497"/>
                <a:gd name="connsiteY3" fmla="*/ 141163 h 4753537"/>
                <a:gd name="connsiteX4" fmla="*/ 3117080 w 5040497"/>
                <a:gd name="connsiteY4" fmla="*/ 269988 h 4753537"/>
                <a:gd name="connsiteX5" fmla="*/ 2661571 w 5040497"/>
                <a:gd name="connsiteY5" fmla="*/ 496820 h 4753537"/>
                <a:gd name="connsiteX6" fmla="*/ 2035777 w 5040497"/>
                <a:gd name="connsiteY6" fmla="*/ 976351 h 4753537"/>
                <a:gd name="connsiteX7" fmla="*/ 1591107 w 5040497"/>
                <a:gd name="connsiteY7" fmla="*/ 1423532 h 4753537"/>
                <a:gd name="connsiteX8" fmla="*/ 1215851 w 5040497"/>
                <a:gd name="connsiteY8" fmla="*/ 1966671 h 4753537"/>
                <a:gd name="connsiteX9" fmla="*/ 1543963 w 5040497"/>
                <a:gd name="connsiteY9" fmla="*/ 2795035 h 4753537"/>
                <a:gd name="connsiteX10" fmla="*/ 1362380 w 5040497"/>
                <a:gd name="connsiteY10" fmla="*/ 3106320 h 4753537"/>
                <a:gd name="connsiteX11" fmla="*/ 1122431 w 5040497"/>
                <a:gd name="connsiteY11" fmla="*/ 3378694 h 4753537"/>
                <a:gd name="connsiteX12" fmla="*/ 726840 w 5040497"/>
                <a:gd name="connsiteY12" fmla="*/ 3754830 h 4753537"/>
                <a:gd name="connsiteX13" fmla="*/ 344218 w 5040497"/>
                <a:gd name="connsiteY13" fmla="*/ 4092056 h 4753537"/>
                <a:gd name="connsiteX14" fmla="*/ 13478 w 5040497"/>
                <a:gd name="connsiteY14" fmla="*/ 4319035 h 4753537"/>
                <a:gd name="connsiteX15" fmla="*/ 6993 w 5040497"/>
                <a:gd name="connsiteY15" fmla="*/ 4753537 h 4753537"/>
                <a:gd name="connsiteX16" fmla="*/ 1122431 w 5040497"/>
                <a:gd name="connsiteY16" fmla="*/ 4747052 h 4753537"/>
                <a:gd name="connsiteX17" fmla="*/ 1900644 w 5040497"/>
                <a:gd name="connsiteY17" fmla="*/ 4111511 h 4753537"/>
                <a:gd name="connsiteX18" fmla="*/ 2607521 w 5040497"/>
                <a:gd name="connsiteY18" fmla="*/ 3086865 h 4753537"/>
                <a:gd name="connsiteX19" fmla="*/ 3294942 w 5040497"/>
                <a:gd name="connsiteY19" fmla="*/ 2198405 h 4753537"/>
                <a:gd name="connsiteX20" fmla="*/ 3865631 w 5040497"/>
                <a:gd name="connsiteY20" fmla="*/ 1498013 h 4753537"/>
                <a:gd name="connsiteX21" fmla="*/ 4280678 w 5040497"/>
                <a:gd name="connsiteY21" fmla="*/ 1108907 h 4753537"/>
                <a:gd name="connsiteX22" fmla="*/ 4799487 w 5040497"/>
                <a:gd name="connsiteY22" fmla="*/ 868958 h 4753537"/>
                <a:gd name="connsiteX23" fmla="*/ 5039435 w 5040497"/>
                <a:gd name="connsiteY23" fmla="*/ 868958 h 4753537"/>
                <a:gd name="connsiteX24" fmla="*/ 5026465 w 5040497"/>
                <a:gd name="connsiteY24" fmla="*/ 6439 h 4753537"/>
                <a:gd name="connsiteX0" fmla="*/ 5026465 w 5040497"/>
                <a:gd name="connsiteY0" fmla="*/ 6439 h 4753537"/>
                <a:gd name="connsiteX1" fmla="*/ 4611419 w 5040497"/>
                <a:gd name="connsiteY1" fmla="*/ 51983 h 4753537"/>
                <a:gd name="connsiteX2" fmla="*/ 4176248 w 5040497"/>
                <a:gd name="connsiteY2" fmla="*/ 109908 h 4753537"/>
                <a:gd name="connsiteX3" fmla="*/ 3658902 w 5040497"/>
                <a:gd name="connsiteY3" fmla="*/ 141163 h 4753537"/>
                <a:gd name="connsiteX4" fmla="*/ 3117080 w 5040497"/>
                <a:gd name="connsiteY4" fmla="*/ 269988 h 4753537"/>
                <a:gd name="connsiteX5" fmla="*/ 2661571 w 5040497"/>
                <a:gd name="connsiteY5" fmla="*/ 496820 h 4753537"/>
                <a:gd name="connsiteX6" fmla="*/ 2035777 w 5040497"/>
                <a:gd name="connsiteY6" fmla="*/ 976351 h 4753537"/>
                <a:gd name="connsiteX7" fmla="*/ 1591107 w 5040497"/>
                <a:gd name="connsiteY7" fmla="*/ 1423532 h 4753537"/>
                <a:gd name="connsiteX8" fmla="*/ 1215851 w 5040497"/>
                <a:gd name="connsiteY8" fmla="*/ 1966671 h 4753537"/>
                <a:gd name="connsiteX9" fmla="*/ 930172 w 5040497"/>
                <a:gd name="connsiteY9" fmla="*/ 2440889 h 4753537"/>
                <a:gd name="connsiteX10" fmla="*/ 1362380 w 5040497"/>
                <a:gd name="connsiteY10" fmla="*/ 3106320 h 4753537"/>
                <a:gd name="connsiteX11" fmla="*/ 1122431 w 5040497"/>
                <a:gd name="connsiteY11" fmla="*/ 3378694 h 4753537"/>
                <a:gd name="connsiteX12" fmla="*/ 726840 w 5040497"/>
                <a:gd name="connsiteY12" fmla="*/ 3754830 h 4753537"/>
                <a:gd name="connsiteX13" fmla="*/ 344218 w 5040497"/>
                <a:gd name="connsiteY13" fmla="*/ 4092056 h 4753537"/>
                <a:gd name="connsiteX14" fmla="*/ 13478 w 5040497"/>
                <a:gd name="connsiteY14" fmla="*/ 4319035 h 4753537"/>
                <a:gd name="connsiteX15" fmla="*/ 6993 w 5040497"/>
                <a:gd name="connsiteY15" fmla="*/ 4753537 h 4753537"/>
                <a:gd name="connsiteX16" fmla="*/ 1122431 w 5040497"/>
                <a:gd name="connsiteY16" fmla="*/ 4747052 h 4753537"/>
                <a:gd name="connsiteX17" fmla="*/ 1900644 w 5040497"/>
                <a:gd name="connsiteY17" fmla="*/ 4111511 h 4753537"/>
                <a:gd name="connsiteX18" fmla="*/ 2607521 w 5040497"/>
                <a:gd name="connsiteY18" fmla="*/ 3086865 h 4753537"/>
                <a:gd name="connsiteX19" fmla="*/ 3294942 w 5040497"/>
                <a:gd name="connsiteY19" fmla="*/ 2198405 h 4753537"/>
                <a:gd name="connsiteX20" fmla="*/ 3865631 w 5040497"/>
                <a:gd name="connsiteY20" fmla="*/ 1498013 h 4753537"/>
                <a:gd name="connsiteX21" fmla="*/ 4280678 w 5040497"/>
                <a:gd name="connsiteY21" fmla="*/ 1108907 h 4753537"/>
                <a:gd name="connsiteX22" fmla="*/ 4799487 w 5040497"/>
                <a:gd name="connsiteY22" fmla="*/ 868958 h 4753537"/>
                <a:gd name="connsiteX23" fmla="*/ 5039435 w 5040497"/>
                <a:gd name="connsiteY23" fmla="*/ 868958 h 4753537"/>
                <a:gd name="connsiteX24" fmla="*/ 5026465 w 5040497"/>
                <a:gd name="connsiteY24" fmla="*/ 6439 h 4753537"/>
                <a:gd name="connsiteX0" fmla="*/ 5026465 w 5040497"/>
                <a:gd name="connsiteY0" fmla="*/ 6439 h 4753537"/>
                <a:gd name="connsiteX1" fmla="*/ 4611419 w 5040497"/>
                <a:gd name="connsiteY1" fmla="*/ 51983 h 4753537"/>
                <a:gd name="connsiteX2" fmla="*/ 4176248 w 5040497"/>
                <a:gd name="connsiteY2" fmla="*/ 109908 h 4753537"/>
                <a:gd name="connsiteX3" fmla="*/ 3658902 w 5040497"/>
                <a:gd name="connsiteY3" fmla="*/ 141163 h 4753537"/>
                <a:gd name="connsiteX4" fmla="*/ 3117080 w 5040497"/>
                <a:gd name="connsiteY4" fmla="*/ 269988 h 4753537"/>
                <a:gd name="connsiteX5" fmla="*/ 2661571 w 5040497"/>
                <a:gd name="connsiteY5" fmla="*/ 496820 h 4753537"/>
                <a:gd name="connsiteX6" fmla="*/ 2035777 w 5040497"/>
                <a:gd name="connsiteY6" fmla="*/ 976351 h 4753537"/>
                <a:gd name="connsiteX7" fmla="*/ 1591107 w 5040497"/>
                <a:gd name="connsiteY7" fmla="*/ 1423532 h 4753537"/>
                <a:gd name="connsiteX8" fmla="*/ 1215851 w 5040497"/>
                <a:gd name="connsiteY8" fmla="*/ 1966671 h 4753537"/>
                <a:gd name="connsiteX9" fmla="*/ 930172 w 5040497"/>
                <a:gd name="connsiteY9" fmla="*/ 2440889 h 4753537"/>
                <a:gd name="connsiteX10" fmla="*/ 728129 w 5040497"/>
                <a:gd name="connsiteY10" fmla="*/ 2843988 h 4753537"/>
                <a:gd name="connsiteX11" fmla="*/ 1122431 w 5040497"/>
                <a:gd name="connsiteY11" fmla="*/ 3378694 h 4753537"/>
                <a:gd name="connsiteX12" fmla="*/ 726840 w 5040497"/>
                <a:gd name="connsiteY12" fmla="*/ 3754830 h 4753537"/>
                <a:gd name="connsiteX13" fmla="*/ 344218 w 5040497"/>
                <a:gd name="connsiteY13" fmla="*/ 4092056 h 4753537"/>
                <a:gd name="connsiteX14" fmla="*/ 13478 w 5040497"/>
                <a:gd name="connsiteY14" fmla="*/ 4319035 h 4753537"/>
                <a:gd name="connsiteX15" fmla="*/ 6993 w 5040497"/>
                <a:gd name="connsiteY15" fmla="*/ 4753537 h 4753537"/>
                <a:gd name="connsiteX16" fmla="*/ 1122431 w 5040497"/>
                <a:gd name="connsiteY16" fmla="*/ 4747052 h 4753537"/>
                <a:gd name="connsiteX17" fmla="*/ 1900644 w 5040497"/>
                <a:gd name="connsiteY17" fmla="*/ 4111511 h 4753537"/>
                <a:gd name="connsiteX18" fmla="*/ 2607521 w 5040497"/>
                <a:gd name="connsiteY18" fmla="*/ 3086865 h 4753537"/>
                <a:gd name="connsiteX19" fmla="*/ 3294942 w 5040497"/>
                <a:gd name="connsiteY19" fmla="*/ 2198405 h 4753537"/>
                <a:gd name="connsiteX20" fmla="*/ 3865631 w 5040497"/>
                <a:gd name="connsiteY20" fmla="*/ 1498013 h 4753537"/>
                <a:gd name="connsiteX21" fmla="*/ 4280678 w 5040497"/>
                <a:gd name="connsiteY21" fmla="*/ 1108907 h 4753537"/>
                <a:gd name="connsiteX22" fmla="*/ 4799487 w 5040497"/>
                <a:gd name="connsiteY22" fmla="*/ 868958 h 4753537"/>
                <a:gd name="connsiteX23" fmla="*/ 5039435 w 5040497"/>
                <a:gd name="connsiteY23" fmla="*/ 868958 h 4753537"/>
                <a:gd name="connsiteX24" fmla="*/ 5026465 w 5040497"/>
                <a:gd name="connsiteY24" fmla="*/ 6439 h 4753537"/>
                <a:gd name="connsiteX0" fmla="*/ 5026465 w 5040497"/>
                <a:gd name="connsiteY0" fmla="*/ 6439 h 4753537"/>
                <a:gd name="connsiteX1" fmla="*/ 4611419 w 5040497"/>
                <a:gd name="connsiteY1" fmla="*/ 51983 h 4753537"/>
                <a:gd name="connsiteX2" fmla="*/ 4176248 w 5040497"/>
                <a:gd name="connsiteY2" fmla="*/ 109908 h 4753537"/>
                <a:gd name="connsiteX3" fmla="*/ 3658902 w 5040497"/>
                <a:gd name="connsiteY3" fmla="*/ 141163 h 4753537"/>
                <a:gd name="connsiteX4" fmla="*/ 3117080 w 5040497"/>
                <a:gd name="connsiteY4" fmla="*/ 269988 h 4753537"/>
                <a:gd name="connsiteX5" fmla="*/ 2661571 w 5040497"/>
                <a:gd name="connsiteY5" fmla="*/ 496820 h 4753537"/>
                <a:gd name="connsiteX6" fmla="*/ 2035777 w 5040497"/>
                <a:gd name="connsiteY6" fmla="*/ 976351 h 4753537"/>
                <a:gd name="connsiteX7" fmla="*/ 1591107 w 5040497"/>
                <a:gd name="connsiteY7" fmla="*/ 1423532 h 4753537"/>
                <a:gd name="connsiteX8" fmla="*/ 1215851 w 5040497"/>
                <a:gd name="connsiteY8" fmla="*/ 1966671 h 4753537"/>
                <a:gd name="connsiteX9" fmla="*/ 930172 w 5040497"/>
                <a:gd name="connsiteY9" fmla="*/ 2440889 h 4753537"/>
                <a:gd name="connsiteX10" fmla="*/ 728129 w 5040497"/>
                <a:gd name="connsiteY10" fmla="*/ 2843988 h 4753537"/>
                <a:gd name="connsiteX11" fmla="*/ 467720 w 5040497"/>
                <a:gd name="connsiteY11" fmla="*/ 3352460 h 4753537"/>
                <a:gd name="connsiteX12" fmla="*/ 726840 w 5040497"/>
                <a:gd name="connsiteY12" fmla="*/ 3754830 h 4753537"/>
                <a:gd name="connsiteX13" fmla="*/ 344218 w 5040497"/>
                <a:gd name="connsiteY13" fmla="*/ 4092056 h 4753537"/>
                <a:gd name="connsiteX14" fmla="*/ 13478 w 5040497"/>
                <a:gd name="connsiteY14" fmla="*/ 4319035 h 4753537"/>
                <a:gd name="connsiteX15" fmla="*/ 6993 w 5040497"/>
                <a:gd name="connsiteY15" fmla="*/ 4753537 h 4753537"/>
                <a:gd name="connsiteX16" fmla="*/ 1122431 w 5040497"/>
                <a:gd name="connsiteY16" fmla="*/ 4747052 h 4753537"/>
                <a:gd name="connsiteX17" fmla="*/ 1900644 w 5040497"/>
                <a:gd name="connsiteY17" fmla="*/ 4111511 h 4753537"/>
                <a:gd name="connsiteX18" fmla="*/ 2607521 w 5040497"/>
                <a:gd name="connsiteY18" fmla="*/ 3086865 h 4753537"/>
                <a:gd name="connsiteX19" fmla="*/ 3294942 w 5040497"/>
                <a:gd name="connsiteY19" fmla="*/ 2198405 h 4753537"/>
                <a:gd name="connsiteX20" fmla="*/ 3865631 w 5040497"/>
                <a:gd name="connsiteY20" fmla="*/ 1498013 h 4753537"/>
                <a:gd name="connsiteX21" fmla="*/ 4280678 w 5040497"/>
                <a:gd name="connsiteY21" fmla="*/ 1108907 h 4753537"/>
                <a:gd name="connsiteX22" fmla="*/ 4799487 w 5040497"/>
                <a:gd name="connsiteY22" fmla="*/ 868958 h 4753537"/>
                <a:gd name="connsiteX23" fmla="*/ 5039435 w 5040497"/>
                <a:gd name="connsiteY23" fmla="*/ 868958 h 4753537"/>
                <a:gd name="connsiteX24" fmla="*/ 5026465 w 5040497"/>
                <a:gd name="connsiteY24" fmla="*/ 6439 h 4753537"/>
                <a:gd name="connsiteX0" fmla="*/ 5026465 w 5040497"/>
                <a:gd name="connsiteY0" fmla="*/ 6439 h 4753537"/>
                <a:gd name="connsiteX1" fmla="*/ 4611419 w 5040497"/>
                <a:gd name="connsiteY1" fmla="*/ 51983 h 4753537"/>
                <a:gd name="connsiteX2" fmla="*/ 4176248 w 5040497"/>
                <a:gd name="connsiteY2" fmla="*/ 109908 h 4753537"/>
                <a:gd name="connsiteX3" fmla="*/ 3658902 w 5040497"/>
                <a:gd name="connsiteY3" fmla="*/ 141163 h 4753537"/>
                <a:gd name="connsiteX4" fmla="*/ 3117080 w 5040497"/>
                <a:gd name="connsiteY4" fmla="*/ 269988 h 4753537"/>
                <a:gd name="connsiteX5" fmla="*/ 2661571 w 5040497"/>
                <a:gd name="connsiteY5" fmla="*/ 496820 h 4753537"/>
                <a:gd name="connsiteX6" fmla="*/ 2035777 w 5040497"/>
                <a:gd name="connsiteY6" fmla="*/ 976351 h 4753537"/>
                <a:gd name="connsiteX7" fmla="*/ 1591107 w 5040497"/>
                <a:gd name="connsiteY7" fmla="*/ 1423532 h 4753537"/>
                <a:gd name="connsiteX8" fmla="*/ 1215851 w 5040497"/>
                <a:gd name="connsiteY8" fmla="*/ 1966671 h 4753537"/>
                <a:gd name="connsiteX9" fmla="*/ 930172 w 5040497"/>
                <a:gd name="connsiteY9" fmla="*/ 2440889 h 4753537"/>
                <a:gd name="connsiteX10" fmla="*/ 728129 w 5040497"/>
                <a:gd name="connsiteY10" fmla="*/ 2843988 h 4753537"/>
                <a:gd name="connsiteX11" fmla="*/ 467720 w 5040497"/>
                <a:gd name="connsiteY11" fmla="*/ 3352460 h 4753537"/>
                <a:gd name="connsiteX12" fmla="*/ 297186 w 5040497"/>
                <a:gd name="connsiteY12" fmla="*/ 3728597 h 4753537"/>
                <a:gd name="connsiteX13" fmla="*/ 344218 w 5040497"/>
                <a:gd name="connsiteY13" fmla="*/ 4092056 h 4753537"/>
                <a:gd name="connsiteX14" fmla="*/ 13478 w 5040497"/>
                <a:gd name="connsiteY14" fmla="*/ 4319035 h 4753537"/>
                <a:gd name="connsiteX15" fmla="*/ 6993 w 5040497"/>
                <a:gd name="connsiteY15" fmla="*/ 4753537 h 4753537"/>
                <a:gd name="connsiteX16" fmla="*/ 1122431 w 5040497"/>
                <a:gd name="connsiteY16" fmla="*/ 4747052 h 4753537"/>
                <a:gd name="connsiteX17" fmla="*/ 1900644 w 5040497"/>
                <a:gd name="connsiteY17" fmla="*/ 4111511 h 4753537"/>
                <a:gd name="connsiteX18" fmla="*/ 2607521 w 5040497"/>
                <a:gd name="connsiteY18" fmla="*/ 3086865 h 4753537"/>
                <a:gd name="connsiteX19" fmla="*/ 3294942 w 5040497"/>
                <a:gd name="connsiteY19" fmla="*/ 2198405 h 4753537"/>
                <a:gd name="connsiteX20" fmla="*/ 3865631 w 5040497"/>
                <a:gd name="connsiteY20" fmla="*/ 1498013 h 4753537"/>
                <a:gd name="connsiteX21" fmla="*/ 4280678 w 5040497"/>
                <a:gd name="connsiteY21" fmla="*/ 1108907 h 4753537"/>
                <a:gd name="connsiteX22" fmla="*/ 4799487 w 5040497"/>
                <a:gd name="connsiteY22" fmla="*/ 868958 h 4753537"/>
                <a:gd name="connsiteX23" fmla="*/ 5039435 w 5040497"/>
                <a:gd name="connsiteY23" fmla="*/ 868958 h 4753537"/>
                <a:gd name="connsiteX24" fmla="*/ 5026465 w 5040497"/>
                <a:gd name="connsiteY24" fmla="*/ 6439 h 4753537"/>
                <a:gd name="connsiteX0" fmla="*/ 5029466 w 5043498"/>
                <a:gd name="connsiteY0" fmla="*/ 6439 h 4753537"/>
                <a:gd name="connsiteX1" fmla="*/ 4614420 w 5043498"/>
                <a:gd name="connsiteY1" fmla="*/ 51983 h 4753537"/>
                <a:gd name="connsiteX2" fmla="*/ 4179249 w 5043498"/>
                <a:gd name="connsiteY2" fmla="*/ 109908 h 4753537"/>
                <a:gd name="connsiteX3" fmla="*/ 3661903 w 5043498"/>
                <a:gd name="connsiteY3" fmla="*/ 141163 h 4753537"/>
                <a:gd name="connsiteX4" fmla="*/ 3120081 w 5043498"/>
                <a:gd name="connsiteY4" fmla="*/ 269988 h 4753537"/>
                <a:gd name="connsiteX5" fmla="*/ 2664572 w 5043498"/>
                <a:gd name="connsiteY5" fmla="*/ 496820 h 4753537"/>
                <a:gd name="connsiteX6" fmla="*/ 2038778 w 5043498"/>
                <a:gd name="connsiteY6" fmla="*/ 976351 h 4753537"/>
                <a:gd name="connsiteX7" fmla="*/ 1594108 w 5043498"/>
                <a:gd name="connsiteY7" fmla="*/ 1423532 h 4753537"/>
                <a:gd name="connsiteX8" fmla="*/ 1218852 w 5043498"/>
                <a:gd name="connsiteY8" fmla="*/ 1966671 h 4753537"/>
                <a:gd name="connsiteX9" fmla="*/ 933173 w 5043498"/>
                <a:gd name="connsiteY9" fmla="*/ 2440889 h 4753537"/>
                <a:gd name="connsiteX10" fmla="*/ 731130 w 5043498"/>
                <a:gd name="connsiteY10" fmla="*/ 2843988 h 4753537"/>
                <a:gd name="connsiteX11" fmla="*/ 470721 w 5043498"/>
                <a:gd name="connsiteY11" fmla="*/ 3352460 h 4753537"/>
                <a:gd name="connsiteX12" fmla="*/ 300187 w 5043498"/>
                <a:gd name="connsiteY12" fmla="*/ 3728597 h 4753537"/>
                <a:gd name="connsiteX13" fmla="*/ 163083 w 5043498"/>
                <a:gd name="connsiteY13" fmla="*/ 4052706 h 4753537"/>
                <a:gd name="connsiteX14" fmla="*/ 16479 w 5043498"/>
                <a:gd name="connsiteY14" fmla="*/ 4319035 h 4753537"/>
                <a:gd name="connsiteX15" fmla="*/ 9994 w 5043498"/>
                <a:gd name="connsiteY15" fmla="*/ 4753537 h 4753537"/>
                <a:gd name="connsiteX16" fmla="*/ 1125432 w 5043498"/>
                <a:gd name="connsiteY16" fmla="*/ 4747052 h 4753537"/>
                <a:gd name="connsiteX17" fmla="*/ 1903645 w 5043498"/>
                <a:gd name="connsiteY17" fmla="*/ 4111511 h 4753537"/>
                <a:gd name="connsiteX18" fmla="*/ 2610522 w 5043498"/>
                <a:gd name="connsiteY18" fmla="*/ 3086865 h 4753537"/>
                <a:gd name="connsiteX19" fmla="*/ 3297943 w 5043498"/>
                <a:gd name="connsiteY19" fmla="*/ 2198405 h 4753537"/>
                <a:gd name="connsiteX20" fmla="*/ 3868632 w 5043498"/>
                <a:gd name="connsiteY20" fmla="*/ 1498013 h 4753537"/>
                <a:gd name="connsiteX21" fmla="*/ 4283679 w 5043498"/>
                <a:gd name="connsiteY21" fmla="*/ 1108907 h 4753537"/>
                <a:gd name="connsiteX22" fmla="*/ 4802488 w 5043498"/>
                <a:gd name="connsiteY22" fmla="*/ 868958 h 4753537"/>
                <a:gd name="connsiteX23" fmla="*/ 5042436 w 5043498"/>
                <a:gd name="connsiteY23" fmla="*/ 868958 h 4753537"/>
                <a:gd name="connsiteX24" fmla="*/ 5029466 w 5043498"/>
                <a:gd name="connsiteY24" fmla="*/ 6439 h 4753537"/>
                <a:gd name="connsiteX0" fmla="*/ 5029466 w 5043498"/>
                <a:gd name="connsiteY0" fmla="*/ 6439 h 4753537"/>
                <a:gd name="connsiteX1" fmla="*/ 4614420 w 5043498"/>
                <a:gd name="connsiteY1" fmla="*/ 51983 h 4753537"/>
                <a:gd name="connsiteX2" fmla="*/ 4179249 w 5043498"/>
                <a:gd name="connsiteY2" fmla="*/ 109908 h 4753537"/>
                <a:gd name="connsiteX3" fmla="*/ 3661903 w 5043498"/>
                <a:gd name="connsiteY3" fmla="*/ 141163 h 4753537"/>
                <a:gd name="connsiteX4" fmla="*/ 3120081 w 5043498"/>
                <a:gd name="connsiteY4" fmla="*/ 269988 h 4753537"/>
                <a:gd name="connsiteX5" fmla="*/ 2664572 w 5043498"/>
                <a:gd name="connsiteY5" fmla="*/ 496820 h 4753537"/>
                <a:gd name="connsiteX6" fmla="*/ 2038778 w 5043498"/>
                <a:gd name="connsiteY6" fmla="*/ 976351 h 4753537"/>
                <a:gd name="connsiteX7" fmla="*/ 1594108 w 5043498"/>
                <a:gd name="connsiteY7" fmla="*/ 1423532 h 4753537"/>
                <a:gd name="connsiteX8" fmla="*/ 1218852 w 5043498"/>
                <a:gd name="connsiteY8" fmla="*/ 1966671 h 4753537"/>
                <a:gd name="connsiteX9" fmla="*/ 933173 w 5043498"/>
                <a:gd name="connsiteY9" fmla="*/ 2440889 h 4753537"/>
                <a:gd name="connsiteX10" fmla="*/ 731130 w 5043498"/>
                <a:gd name="connsiteY10" fmla="*/ 2843988 h 4753537"/>
                <a:gd name="connsiteX11" fmla="*/ 470721 w 5043498"/>
                <a:gd name="connsiteY11" fmla="*/ 3352460 h 4753537"/>
                <a:gd name="connsiteX12" fmla="*/ 300187 w 5043498"/>
                <a:gd name="connsiteY12" fmla="*/ 3728597 h 4753537"/>
                <a:gd name="connsiteX13" fmla="*/ 163083 w 5043498"/>
                <a:gd name="connsiteY13" fmla="*/ 4052706 h 4753537"/>
                <a:gd name="connsiteX14" fmla="*/ 16479 w 5043498"/>
                <a:gd name="connsiteY14" fmla="*/ 4319035 h 4753537"/>
                <a:gd name="connsiteX15" fmla="*/ 9994 w 5043498"/>
                <a:gd name="connsiteY15" fmla="*/ 4753537 h 4753537"/>
                <a:gd name="connsiteX16" fmla="*/ 1739222 w 5043498"/>
                <a:gd name="connsiteY16" fmla="*/ 4747053 h 4753537"/>
                <a:gd name="connsiteX17" fmla="*/ 1903645 w 5043498"/>
                <a:gd name="connsiteY17" fmla="*/ 4111511 h 4753537"/>
                <a:gd name="connsiteX18" fmla="*/ 2610522 w 5043498"/>
                <a:gd name="connsiteY18" fmla="*/ 3086865 h 4753537"/>
                <a:gd name="connsiteX19" fmla="*/ 3297943 w 5043498"/>
                <a:gd name="connsiteY19" fmla="*/ 2198405 h 4753537"/>
                <a:gd name="connsiteX20" fmla="*/ 3868632 w 5043498"/>
                <a:gd name="connsiteY20" fmla="*/ 1498013 h 4753537"/>
                <a:gd name="connsiteX21" fmla="*/ 4283679 w 5043498"/>
                <a:gd name="connsiteY21" fmla="*/ 1108907 h 4753537"/>
                <a:gd name="connsiteX22" fmla="*/ 4802488 w 5043498"/>
                <a:gd name="connsiteY22" fmla="*/ 868958 h 4753537"/>
                <a:gd name="connsiteX23" fmla="*/ 5042436 w 5043498"/>
                <a:gd name="connsiteY23" fmla="*/ 868958 h 4753537"/>
                <a:gd name="connsiteX24" fmla="*/ 5029466 w 5043498"/>
                <a:gd name="connsiteY24" fmla="*/ 6439 h 4753537"/>
                <a:gd name="connsiteX0" fmla="*/ 5197276 w 5211308"/>
                <a:gd name="connsiteY0" fmla="*/ 6439 h 4753537"/>
                <a:gd name="connsiteX1" fmla="*/ 4782230 w 5211308"/>
                <a:gd name="connsiteY1" fmla="*/ 51983 h 4753537"/>
                <a:gd name="connsiteX2" fmla="*/ 4347059 w 5211308"/>
                <a:gd name="connsiteY2" fmla="*/ 109908 h 4753537"/>
                <a:gd name="connsiteX3" fmla="*/ 3829713 w 5211308"/>
                <a:gd name="connsiteY3" fmla="*/ 141163 h 4753537"/>
                <a:gd name="connsiteX4" fmla="*/ 3287891 w 5211308"/>
                <a:gd name="connsiteY4" fmla="*/ 269988 h 4753537"/>
                <a:gd name="connsiteX5" fmla="*/ 2832382 w 5211308"/>
                <a:gd name="connsiteY5" fmla="*/ 496820 h 4753537"/>
                <a:gd name="connsiteX6" fmla="*/ 2206588 w 5211308"/>
                <a:gd name="connsiteY6" fmla="*/ 976351 h 4753537"/>
                <a:gd name="connsiteX7" fmla="*/ 1761918 w 5211308"/>
                <a:gd name="connsiteY7" fmla="*/ 1423532 h 4753537"/>
                <a:gd name="connsiteX8" fmla="*/ 1386662 w 5211308"/>
                <a:gd name="connsiteY8" fmla="*/ 1966671 h 4753537"/>
                <a:gd name="connsiteX9" fmla="*/ 1100983 w 5211308"/>
                <a:gd name="connsiteY9" fmla="*/ 2440889 h 4753537"/>
                <a:gd name="connsiteX10" fmla="*/ 898940 w 5211308"/>
                <a:gd name="connsiteY10" fmla="*/ 2843988 h 4753537"/>
                <a:gd name="connsiteX11" fmla="*/ 638531 w 5211308"/>
                <a:gd name="connsiteY11" fmla="*/ 3352460 h 4753537"/>
                <a:gd name="connsiteX12" fmla="*/ 467997 w 5211308"/>
                <a:gd name="connsiteY12" fmla="*/ 3728597 h 4753537"/>
                <a:gd name="connsiteX13" fmla="*/ 330893 w 5211308"/>
                <a:gd name="connsiteY13" fmla="*/ 4052706 h 4753537"/>
                <a:gd name="connsiteX14" fmla="*/ 184289 w 5211308"/>
                <a:gd name="connsiteY14" fmla="*/ 4319035 h 4753537"/>
                <a:gd name="connsiteX15" fmla="*/ 487 w 5211308"/>
                <a:gd name="connsiteY15" fmla="*/ 4753537 h 4753537"/>
                <a:gd name="connsiteX16" fmla="*/ 1907032 w 5211308"/>
                <a:gd name="connsiteY16" fmla="*/ 4747053 h 4753537"/>
                <a:gd name="connsiteX17" fmla="*/ 2071455 w 5211308"/>
                <a:gd name="connsiteY17" fmla="*/ 4111511 h 4753537"/>
                <a:gd name="connsiteX18" fmla="*/ 2778332 w 5211308"/>
                <a:gd name="connsiteY18" fmla="*/ 3086865 h 4753537"/>
                <a:gd name="connsiteX19" fmla="*/ 3465753 w 5211308"/>
                <a:gd name="connsiteY19" fmla="*/ 2198405 h 4753537"/>
                <a:gd name="connsiteX20" fmla="*/ 4036442 w 5211308"/>
                <a:gd name="connsiteY20" fmla="*/ 1498013 h 4753537"/>
                <a:gd name="connsiteX21" fmla="*/ 4451489 w 5211308"/>
                <a:gd name="connsiteY21" fmla="*/ 1108907 h 4753537"/>
                <a:gd name="connsiteX22" fmla="*/ 4970298 w 5211308"/>
                <a:gd name="connsiteY22" fmla="*/ 868958 h 4753537"/>
                <a:gd name="connsiteX23" fmla="*/ 5210246 w 5211308"/>
                <a:gd name="connsiteY23" fmla="*/ 868958 h 4753537"/>
                <a:gd name="connsiteX24" fmla="*/ 5197276 w 5211308"/>
                <a:gd name="connsiteY24" fmla="*/ 6439 h 4753537"/>
                <a:gd name="connsiteX0" fmla="*/ 5197276 w 5221303"/>
                <a:gd name="connsiteY0" fmla="*/ 107994 h 4855092"/>
                <a:gd name="connsiteX1" fmla="*/ 4782230 w 5221303"/>
                <a:gd name="connsiteY1" fmla="*/ 153538 h 4855092"/>
                <a:gd name="connsiteX2" fmla="*/ 4347059 w 5221303"/>
                <a:gd name="connsiteY2" fmla="*/ 211463 h 4855092"/>
                <a:gd name="connsiteX3" fmla="*/ 3829713 w 5221303"/>
                <a:gd name="connsiteY3" fmla="*/ 242718 h 4855092"/>
                <a:gd name="connsiteX4" fmla="*/ 3287891 w 5221303"/>
                <a:gd name="connsiteY4" fmla="*/ 371543 h 4855092"/>
                <a:gd name="connsiteX5" fmla="*/ 2832382 w 5221303"/>
                <a:gd name="connsiteY5" fmla="*/ 598375 h 4855092"/>
                <a:gd name="connsiteX6" fmla="*/ 2206588 w 5221303"/>
                <a:gd name="connsiteY6" fmla="*/ 1077906 h 4855092"/>
                <a:gd name="connsiteX7" fmla="*/ 1761918 w 5221303"/>
                <a:gd name="connsiteY7" fmla="*/ 1525087 h 4855092"/>
                <a:gd name="connsiteX8" fmla="*/ 1386662 w 5221303"/>
                <a:gd name="connsiteY8" fmla="*/ 2068226 h 4855092"/>
                <a:gd name="connsiteX9" fmla="*/ 1100983 w 5221303"/>
                <a:gd name="connsiteY9" fmla="*/ 2542444 h 4855092"/>
                <a:gd name="connsiteX10" fmla="*/ 898940 w 5221303"/>
                <a:gd name="connsiteY10" fmla="*/ 2945543 h 4855092"/>
                <a:gd name="connsiteX11" fmla="*/ 638531 w 5221303"/>
                <a:gd name="connsiteY11" fmla="*/ 3454015 h 4855092"/>
                <a:gd name="connsiteX12" fmla="*/ 467997 w 5221303"/>
                <a:gd name="connsiteY12" fmla="*/ 3830152 h 4855092"/>
                <a:gd name="connsiteX13" fmla="*/ 330893 w 5221303"/>
                <a:gd name="connsiteY13" fmla="*/ 4154261 h 4855092"/>
                <a:gd name="connsiteX14" fmla="*/ 184289 w 5221303"/>
                <a:gd name="connsiteY14" fmla="*/ 4420590 h 4855092"/>
                <a:gd name="connsiteX15" fmla="*/ 487 w 5221303"/>
                <a:gd name="connsiteY15" fmla="*/ 4855092 h 4855092"/>
                <a:gd name="connsiteX16" fmla="*/ 1907032 w 5221303"/>
                <a:gd name="connsiteY16" fmla="*/ 4848608 h 4855092"/>
                <a:gd name="connsiteX17" fmla="*/ 2071455 w 5221303"/>
                <a:gd name="connsiteY17" fmla="*/ 4213066 h 4855092"/>
                <a:gd name="connsiteX18" fmla="*/ 2778332 w 5221303"/>
                <a:gd name="connsiteY18" fmla="*/ 3188420 h 4855092"/>
                <a:gd name="connsiteX19" fmla="*/ 3465753 w 5221303"/>
                <a:gd name="connsiteY19" fmla="*/ 2299960 h 4855092"/>
                <a:gd name="connsiteX20" fmla="*/ 4036442 w 5221303"/>
                <a:gd name="connsiteY20" fmla="*/ 1599568 h 4855092"/>
                <a:gd name="connsiteX21" fmla="*/ 4451489 w 5221303"/>
                <a:gd name="connsiteY21" fmla="*/ 1210462 h 4855092"/>
                <a:gd name="connsiteX22" fmla="*/ 4970298 w 5221303"/>
                <a:gd name="connsiteY22" fmla="*/ 970513 h 4855092"/>
                <a:gd name="connsiteX23" fmla="*/ 5182967 w 5221303"/>
                <a:gd name="connsiteY23" fmla="*/ 1711598 h 4855092"/>
                <a:gd name="connsiteX24" fmla="*/ 5197276 w 5221303"/>
                <a:gd name="connsiteY24" fmla="*/ 107994 h 4855092"/>
                <a:gd name="connsiteX0" fmla="*/ 5197276 w 5236285"/>
                <a:gd name="connsiteY0" fmla="*/ 107994 h 4855092"/>
                <a:gd name="connsiteX1" fmla="*/ 4782230 w 5236285"/>
                <a:gd name="connsiteY1" fmla="*/ 153538 h 4855092"/>
                <a:gd name="connsiteX2" fmla="*/ 4347059 w 5236285"/>
                <a:gd name="connsiteY2" fmla="*/ 211463 h 4855092"/>
                <a:gd name="connsiteX3" fmla="*/ 3829713 w 5236285"/>
                <a:gd name="connsiteY3" fmla="*/ 242718 h 4855092"/>
                <a:gd name="connsiteX4" fmla="*/ 3287891 w 5236285"/>
                <a:gd name="connsiteY4" fmla="*/ 371543 h 4855092"/>
                <a:gd name="connsiteX5" fmla="*/ 2832382 w 5236285"/>
                <a:gd name="connsiteY5" fmla="*/ 598375 h 4855092"/>
                <a:gd name="connsiteX6" fmla="*/ 2206588 w 5236285"/>
                <a:gd name="connsiteY6" fmla="*/ 1077906 h 4855092"/>
                <a:gd name="connsiteX7" fmla="*/ 1761918 w 5236285"/>
                <a:gd name="connsiteY7" fmla="*/ 1525087 h 4855092"/>
                <a:gd name="connsiteX8" fmla="*/ 1386662 w 5236285"/>
                <a:gd name="connsiteY8" fmla="*/ 2068226 h 4855092"/>
                <a:gd name="connsiteX9" fmla="*/ 1100983 w 5236285"/>
                <a:gd name="connsiteY9" fmla="*/ 2542444 h 4855092"/>
                <a:gd name="connsiteX10" fmla="*/ 898940 w 5236285"/>
                <a:gd name="connsiteY10" fmla="*/ 2945543 h 4855092"/>
                <a:gd name="connsiteX11" fmla="*/ 638531 w 5236285"/>
                <a:gd name="connsiteY11" fmla="*/ 3454015 h 4855092"/>
                <a:gd name="connsiteX12" fmla="*/ 467997 w 5236285"/>
                <a:gd name="connsiteY12" fmla="*/ 3830152 h 4855092"/>
                <a:gd name="connsiteX13" fmla="*/ 330893 w 5236285"/>
                <a:gd name="connsiteY13" fmla="*/ 4154261 h 4855092"/>
                <a:gd name="connsiteX14" fmla="*/ 184289 w 5236285"/>
                <a:gd name="connsiteY14" fmla="*/ 4420590 h 4855092"/>
                <a:gd name="connsiteX15" fmla="*/ 487 w 5236285"/>
                <a:gd name="connsiteY15" fmla="*/ 4855092 h 4855092"/>
                <a:gd name="connsiteX16" fmla="*/ 1907032 w 5236285"/>
                <a:gd name="connsiteY16" fmla="*/ 4848608 h 4855092"/>
                <a:gd name="connsiteX17" fmla="*/ 2071455 w 5236285"/>
                <a:gd name="connsiteY17" fmla="*/ 4213066 h 4855092"/>
                <a:gd name="connsiteX18" fmla="*/ 2778332 w 5236285"/>
                <a:gd name="connsiteY18" fmla="*/ 3188420 h 4855092"/>
                <a:gd name="connsiteX19" fmla="*/ 3465753 w 5236285"/>
                <a:gd name="connsiteY19" fmla="*/ 2299960 h 4855092"/>
                <a:gd name="connsiteX20" fmla="*/ 4036442 w 5236285"/>
                <a:gd name="connsiteY20" fmla="*/ 1599568 h 4855092"/>
                <a:gd name="connsiteX21" fmla="*/ 4451489 w 5236285"/>
                <a:gd name="connsiteY21" fmla="*/ 1210462 h 4855092"/>
                <a:gd name="connsiteX22" fmla="*/ 4881640 w 5236285"/>
                <a:gd name="connsiteY22" fmla="*/ 1672249 h 4855092"/>
                <a:gd name="connsiteX23" fmla="*/ 5182967 w 5236285"/>
                <a:gd name="connsiteY23" fmla="*/ 1711598 h 4855092"/>
                <a:gd name="connsiteX24" fmla="*/ 5197276 w 5236285"/>
                <a:gd name="connsiteY24" fmla="*/ 107994 h 4855092"/>
                <a:gd name="connsiteX0" fmla="*/ 5197276 w 5236285"/>
                <a:gd name="connsiteY0" fmla="*/ 107994 h 4855092"/>
                <a:gd name="connsiteX1" fmla="*/ 4782230 w 5236285"/>
                <a:gd name="connsiteY1" fmla="*/ 153538 h 4855092"/>
                <a:gd name="connsiteX2" fmla="*/ 4347059 w 5236285"/>
                <a:gd name="connsiteY2" fmla="*/ 211463 h 4855092"/>
                <a:gd name="connsiteX3" fmla="*/ 3829713 w 5236285"/>
                <a:gd name="connsiteY3" fmla="*/ 242718 h 4855092"/>
                <a:gd name="connsiteX4" fmla="*/ 3287891 w 5236285"/>
                <a:gd name="connsiteY4" fmla="*/ 371543 h 4855092"/>
                <a:gd name="connsiteX5" fmla="*/ 2832382 w 5236285"/>
                <a:gd name="connsiteY5" fmla="*/ 598375 h 4855092"/>
                <a:gd name="connsiteX6" fmla="*/ 2206588 w 5236285"/>
                <a:gd name="connsiteY6" fmla="*/ 1077906 h 4855092"/>
                <a:gd name="connsiteX7" fmla="*/ 1761918 w 5236285"/>
                <a:gd name="connsiteY7" fmla="*/ 1525087 h 4855092"/>
                <a:gd name="connsiteX8" fmla="*/ 1386662 w 5236285"/>
                <a:gd name="connsiteY8" fmla="*/ 2068226 h 4855092"/>
                <a:gd name="connsiteX9" fmla="*/ 1100983 w 5236285"/>
                <a:gd name="connsiteY9" fmla="*/ 2542444 h 4855092"/>
                <a:gd name="connsiteX10" fmla="*/ 898940 w 5236285"/>
                <a:gd name="connsiteY10" fmla="*/ 2945543 h 4855092"/>
                <a:gd name="connsiteX11" fmla="*/ 638531 w 5236285"/>
                <a:gd name="connsiteY11" fmla="*/ 3454015 h 4855092"/>
                <a:gd name="connsiteX12" fmla="*/ 467997 w 5236285"/>
                <a:gd name="connsiteY12" fmla="*/ 3830152 h 4855092"/>
                <a:gd name="connsiteX13" fmla="*/ 330893 w 5236285"/>
                <a:gd name="connsiteY13" fmla="*/ 4154261 h 4855092"/>
                <a:gd name="connsiteX14" fmla="*/ 184289 w 5236285"/>
                <a:gd name="connsiteY14" fmla="*/ 4420590 h 4855092"/>
                <a:gd name="connsiteX15" fmla="*/ 487 w 5236285"/>
                <a:gd name="connsiteY15" fmla="*/ 4855092 h 4855092"/>
                <a:gd name="connsiteX16" fmla="*/ 1907032 w 5236285"/>
                <a:gd name="connsiteY16" fmla="*/ 4848608 h 4855092"/>
                <a:gd name="connsiteX17" fmla="*/ 2071455 w 5236285"/>
                <a:gd name="connsiteY17" fmla="*/ 4213066 h 4855092"/>
                <a:gd name="connsiteX18" fmla="*/ 2778332 w 5236285"/>
                <a:gd name="connsiteY18" fmla="*/ 3188420 h 4855092"/>
                <a:gd name="connsiteX19" fmla="*/ 3465753 w 5236285"/>
                <a:gd name="connsiteY19" fmla="*/ 2299960 h 4855092"/>
                <a:gd name="connsiteX20" fmla="*/ 4036442 w 5236285"/>
                <a:gd name="connsiteY20" fmla="*/ 1599568 h 4855092"/>
                <a:gd name="connsiteX21" fmla="*/ 4431030 w 5236285"/>
                <a:gd name="connsiteY21" fmla="*/ 1735123 h 4855092"/>
                <a:gd name="connsiteX22" fmla="*/ 4881640 w 5236285"/>
                <a:gd name="connsiteY22" fmla="*/ 1672249 h 4855092"/>
                <a:gd name="connsiteX23" fmla="*/ 5182967 w 5236285"/>
                <a:gd name="connsiteY23" fmla="*/ 1711598 h 4855092"/>
                <a:gd name="connsiteX24" fmla="*/ 5197276 w 5236285"/>
                <a:gd name="connsiteY24" fmla="*/ 107994 h 4855092"/>
                <a:gd name="connsiteX0" fmla="*/ 5197276 w 5236285"/>
                <a:gd name="connsiteY0" fmla="*/ 107994 h 4855092"/>
                <a:gd name="connsiteX1" fmla="*/ 4782230 w 5236285"/>
                <a:gd name="connsiteY1" fmla="*/ 153538 h 4855092"/>
                <a:gd name="connsiteX2" fmla="*/ 4347059 w 5236285"/>
                <a:gd name="connsiteY2" fmla="*/ 211463 h 4855092"/>
                <a:gd name="connsiteX3" fmla="*/ 3829713 w 5236285"/>
                <a:gd name="connsiteY3" fmla="*/ 242718 h 4855092"/>
                <a:gd name="connsiteX4" fmla="*/ 3287891 w 5236285"/>
                <a:gd name="connsiteY4" fmla="*/ 371543 h 4855092"/>
                <a:gd name="connsiteX5" fmla="*/ 2832382 w 5236285"/>
                <a:gd name="connsiteY5" fmla="*/ 598375 h 4855092"/>
                <a:gd name="connsiteX6" fmla="*/ 2206588 w 5236285"/>
                <a:gd name="connsiteY6" fmla="*/ 1077906 h 4855092"/>
                <a:gd name="connsiteX7" fmla="*/ 1761918 w 5236285"/>
                <a:gd name="connsiteY7" fmla="*/ 1525087 h 4855092"/>
                <a:gd name="connsiteX8" fmla="*/ 1386662 w 5236285"/>
                <a:gd name="connsiteY8" fmla="*/ 2068226 h 4855092"/>
                <a:gd name="connsiteX9" fmla="*/ 1100983 w 5236285"/>
                <a:gd name="connsiteY9" fmla="*/ 2542444 h 4855092"/>
                <a:gd name="connsiteX10" fmla="*/ 898940 w 5236285"/>
                <a:gd name="connsiteY10" fmla="*/ 2945543 h 4855092"/>
                <a:gd name="connsiteX11" fmla="*/ 638531 w 5236285"/>
                <a:gd name="connsiteY11" fmla="*/ 3454015 h 4855092"/>
                <a:gd name="connsiteX12" fmla="*/ 467997 w 5236285"/>
                <a:gd name="connsiteY12" fmla="*/ 3830152 h 4855092"/>
                <a:gd name="connsiteX13" fmla="*/ 330893 w 5236285"/>
                <a:gd name="connsiteY13" fmla="*/ 4154261 h 4855092"/>
                <a:gd name="connsiteX14" fmla="*/ 184289 w 5236285"/>
                <a:gd name="connsiteY14" fmla="*/ 4420590 h 4855092"/>
                <a:gd name="connsiteX15" fmla="*/ 487 w 5236285"/>
                <a:gd name="connsiteY15" fmla="*/ 4855092 h 4855092"/>
                <a:gd name="connsiteX16" fmla="*/ 1907032 w 5236285"/>
                <a:gd name="connsiteY16" fmla="*/ 4848608 h 4855092"/>
                <a:gd name="connsiteX17" fmla="*/ 2071455 w 5236285"/>
                <a:gd name="connsiteY17" fmla="*/ 4213066 h 4855092"/>
                <a:gd name="connsiteX18" fmla="*/ 2778332 w 5236285"/>
                <a:gd name="connsiteY18" fmla="*/ 3188420 h 4855092"/>
                <a:gd name="connsiteX19" fmla="*/ 3465753 w 5236285"/>
                <a:gd name="connsiteY19" fmla="*/ 2299960 h 4855092"/>
                <a:gd name="connsiteX20" fmla="*/ 4029623 w 5236285"/>
                <a:gd name="connsiteY20" fmla="*/ 1973390 h 4855092"/>
                <a:gd name="connsiteX21" fmla="*/ 4431030 w 5236285"/>
                <a:gd name="connsiteY21" fmla="*/ 1735123 h 4855092"/>
                <a:gd name="connsiteX22" fmla="*/ 4881640 w 5236285"/>
                <a:gd name="connsiteY22" fmla="*/ 1672249 h 4855092"/>
                <a:gd name="connsiteX23" fmla="*/ 5182967 w 5236285"/>
                <a:gd name="connsiteY23" fmla="*/ 1711598 h 4855092"/>
                <a:gd name="connsiteX24" fmla="*/ 5197276 w 5236285"/>
                <a:gd name="connsiteY24" fmla="*/ 107994 h 4855092"/>
                <a:gd name="connsiteX0" fmla="*/ 5197276 w 5221066"/>
                <a:gd name="connsiteY0" fmla="*/ 107994 h 4855092"/>
                <a:gd name="connsiteX1" fmla="*/ 4782230 w 5221066"/>
                <a:gd name="connsiteY1" fmla="*/ 153538 h 4855092"/>
                <a:gd name="connsiteX2" fmla="*/ 4347059 w 5221066"/>
                <a:gd name="connsiteY2" fmla="*/ 211463 h 4855092"/>
                <a:gd name="connsiteX3" fmla="*/ 3829713 w 5221066"/>
                <a:gd name="connsiteY3" fmla="*/ 242718 h 4855092"/>
                <a:gd name="connsiteX4" fmla="*/ 3287891 w 5221066"/>
                <a:gd name="connsiteY4" fmla="*/ 371543 h 4855092"/>
                <a:gd name="connsiteX5" fmla="*/ 2832382 w 5221066"/>
                <a:gd name="connsiteY5" fmla="*/ 598375 h 4855092"/>
                <a:gd name="connsiteX6" fmla="*/ 2206588 w 5221066"/>
                <a:gd name="connsiteY6" fmla="*/ 1077906 h 4855092"/>
                <a:gd name="connsiteX7" fmla="*/ 1761918 w 5221066"/>
                <a:gd name="connsiteY7" fmla="*/ 1525087 h 4855092"/>
                <a:gd name="connsiteX8" fmla="*/ 1386662 w 5221066"/>
                <a:gd name="connsiteY8" fmla="*/ 2068226 h 4855092"/>
                <a:gd name="connsiteX9" fmla="*/ 1100983 w 5221066"/>
                <a:gd name="connsiteY9" fmla="*/ 2542444 h 4855092"/>
                <a:gd name="connsiteX10" fmla="*/ 898940 w 5221066"/>
                <a:gd name="connsiteY10" fmla="*/ 2945543 h 4855092"/>
                <a:gd name="connsiteX11" fmla="*/ 638531 w 5221066"/>
                <a:gd name="connsiteY11" fmla="*/ 3454015 h 4855092"/>
                <a:gd name="connsiteX12" fmla="*/ 467997 w 5221066"/>
                <a:gd name="connsiteY12" fmla="*/ 3830152 h 4855092"/>
                <a:gd name="connsiteX13" fmla="*/ 330893 w 5221066"/>
                <a:gd name="connsiteY13" fmla="*/ 4154261 h 4855092"/>
                <a:gd name="connsiteX14" fmla="*/ 184289 w 5221066"/>
                <a:gd name="connsiteY14" fmla="*/ 4420590 h 4855092"/>
                <a:gd name="connsiteX15" fmla="*/ 487 w 5221066"/>
                <a:gd name="connsiteY15" fmla="*/ 4855092 h 4855092"/>
                <a:gd name="connsiteX16" fmla="*/ 1907032 w 5221066"/>
                <a:gd name="connsiteY16" fmla="*/ 4848608 h 4855092"/>
                <a:gd name="connsiteX17" fmla="*/ 2071455 w 5221066"/>
                <a:gd name="connsiteY17" fmla="*/ 4213066 h 4855092"/>
                <a:gd name="connsiteX18" fmla="*/ 2778332 w 5221066"/>
                <a:gd name="connsiteY18" fmla="*/ 3188420 h 4855092"/>
                <a:gd name="connsiteX19" fmla="*/ 3465753 w 5221066"/>
                <a:gd name="connsiteY19" fmla="*/ 2299960 h 4855092"/>
                <a:gd name="connsiteX20" fmla="*/ 4029623 w 5221066"/>
                <a:gd name="connsiteY20" fmla="*/ 1973390 h 4855092"/>
                <a:gd name="connsiteX21" fmla="*/ 4431030 w 5221066"/>
                <a:gd name="connsiteY21" fmla="*/ 1735123 h 4855092"/>
                <a:gd name="connsiteX22" fmla="*/ 4881640 w 5221066"/>
                <a:gd name="connsiteY22" fmla="*/ 1672249 h 4855092"/>
                <a:gd name="connsiteX23" fmla="*/ 5182967 w 5221066"/>
                <a:gd name="connsiteY23" fmla="*/ 1711598 h 4855092"/>
                <a:gd name="connsiteX24" fmla="*/ 5197276 w 5221066"/>
                <a:gd name="connsiteY24" fmla="*/ 107994 h 4855092"/>
                <a:gd name="connsiteX0" fmla="*/ 5197276 w 5197844"/>
                <a:gd name="connsiteY0" fmla="*/ 5 h 4747103"/>
                <a:gd name="connsiteX1" fmla="*/ 4782230 w 5197844"/>
                <a:gd name="connsiteY1" fmla="*/ 45549 h 4747103"/>
                <a:gd name="connsiteX2" fmla="*/ 4347059 w 5197844"/>
                <a:gd name="connsiteY2" fmla="*/ 103474 h 4747103"/>
                <a:gd name="connsiteX3" fmla="*/ 3829713 w 5197844"/>
                <a:gd name="connsiteY3" fmla="*/ 134729 h 4747103"/>
                <a:gd name="connsiteX4" fmla="*/ 3287891 w 5197844"/>
                <a:gd name="connsiteY4" fmla="*/ 263554 h 4747103"/>
                <a:gd name="connsiteX5" fmla="*/ 2832382 w 5197844"/>
                <a:gd name="connsiteY5" fmla="*/ 490386 h 4747103"/>
                <a:gd name="connsiteX6" fmla="*/ 2206588 w 5197844"/>
                <a:gd name="connsiteY6" fmla="*/ 969917 h 4747103"/>
                <a:gd name="connsiteX7" fmla="*/ 1761918 w 5197844"/>
                <a:gd name="connsiteY7" fmla="*/ 1417098 h 4747103"/>
                <a:gd name="connsiteX8" fmla="*/ 1386662 w 5197844"/>
                <a:gd name="connsiteY8" fmla="*/ 1960237 h 4747103"/>
                <a:gd name="connsiteX9" fmla="*/ 1100983 w 5197844"/>
                <a:gd name="connsiteY9" fmla="*/ 2434455 h 4747103"/>
                <a:gd name="connsiteX10" fmla="*/ 898940 w 5197844"/>
                <a:gd name="connsiteY10" fmla="*/ 2837554 h 4747103"/>
                <a:gd name="connsiteX11" fmla="*/ 638531 w 5197844"/>
                <a:gd name="connsiteY11" fmla="*/ 3346026 h 4747103"/>
                <a:gd name="connsiteX12" fmla="*/ 467997 w 5197844"/>
                <a:gd name="connsiteY12" fmla="*/ 3722163 h 4747103"/>
                <a:gd name="connsiteX13" fmla="*/ 330893 w 5197844"/>
                <a:gd name="connsiteY13" fmla="*/ 4046272 h 4747103"/>
                <a:gd name="connsiteX14" fmla="*/ 184289 w 5197844"/>
                <a:gd name="connsiteY14" fmla="*/ 4312601 h 4747103"/>
                <a:gd name="connsiteX15" fmla="*/ 487 w 5197844"/>
                <a:gd name="connsiteY15" fmla="*/ 4747103 h 4747103"/>
                <a:gd name="connsiteX16" fmla="*/ 1907032 w 5197844"/>
                <a:gd name="connsiteY16" fmla="*/ 4740619 h 4747103"/>
                <a:gd name="connsiteX17" fmla="*/ 2071455 w 5197844"/>
                <a:gd name="connsiteY17" fmla="*/ 4105077 h 4747103"/>
                <a:gd name="connsiteX18" fmla="*/ 2778332 w 5197844"/>
                <a:gd name="connsiteY18" fmla="*/ 3080431 h 4747103"/>
                <a:gd name="connsiteX19" fmla="*/ 3465753 w 5197844"/>
                <a:gd name="connsiteY19" fmla="*/ 2191971 h 4747103"/>
                <a:gd name="connsiteX20" fmla="*/ 4029623 w 5197844"/>
                <a:gd name="connsiteY20" fmla="*/ 1865401 h 4747103"/>
                <a:gd name="connsiteX21" fmla="*/ 4431030 w 5197844"/>
                <a:gd name="connsiteY21" fmla="*/ 1627134 h 4747103"/>
                <a:gd name="connsiteX22" fmla="*/ 4881640 w 5197844"/>
                <a:gd name="connsiteY22" fmla="*/ 1564260 h 4747103"/>
                <a:gd name="connsiteX23" fmla="*/ 5182967 w 5197844"/>
                <a:gd name="connsiteY23" fmla="*/ 1603609 h 4747103"/>
                <a:gd name="connsiteX24" fmla="*/ 5197276 w 5197844"/>
                <a:gd name="connsiteY24" fmla="*/ 5 h 4747103"/>
                <a:gd name="connsiteX0" fmla="*/ 5197276 w 5197844"/>
                <a:gd name="connsiteY0" fmla="*/ 5 h 4747103"/>
                <a:gd name="connsiteX1" fmla="*/ 4782230 w 5197844"/>
                <a:gd name="connsiteY1" fmla="*/ 45549 h 4747103"/>
                <a:gd name="connsiteX2" fmla="*/ 4173371 w 5197844"/>
                <a:gd name="connsiteY2" fmla="*/ 49892 h 4747103"/>
                <a:gd name="connsiteX3" fmla="*/ 3829713 w 5197844"/>
                <a:gd name="connsiteY3" fmla="*/ 134729 h 4747103"/>
                <a:gd name="connsiteX4" fmla="*/ 3287891 w 5197844"/>
                <a:gd name="connsiteY4" fmla="*/ 263554 h 4747103"/>
                <a:gd name="connsiteX5" fmla="*/ 2832382 w 5197844"/>
                <a:gd name="connsiteY5" fmla="*/ 490386 h 4747103"/>
                <a:gd name="connsiteX6" fmla="*/ 2206588 w 5197844"/>
                <a:gd name="connsiteY6" fmla="*/ 969917 h 4747103"/>
                <a:gd name="connsiteX7" fmla="*/ 1761918 w 5197844"/>
                <a:gd name="connsiteY7" fmla="*/ 1417098 h 4747103"/>
                <a:gd name="connsiteX8" fmla="*/ 1386662 w 5197844"/>
                <a:gd name="connsiteY8" fmla="*/ 1960237 h 4747103"/>
                <a:gd name="connsiteX9" fmla="*/ 1100983 w 5197844"/>
                <a:gd name="connsiteY9" fmla="*/ 2434455 h 4747103"/>
                <a:gd name="connsiteX10" fmla="*/ 898940 w 5197844"/>
                <a:gd name="connsiteY10" fmla="*/ 2837554 h 4747103"/>
                <a:gd name="connsiteX11" fmla="*/ 638531 w 5197844"/>
                <a:gd name="connsiteY11" fmla="*/ 3346026 h 4747103"/>
                <a:gd name="connsiteX12" fmla="*/ 467997 w 5197844"/>
                <a:gd name="connsiteY12" fmla="*/ 3722163 h 4747103"/>
                <a:gd name="connsiteX13" fmla="*/ 330893 w 5197844"/>
                <a:gd name="connsiteY13" fmla="*/ 4046272 h 4747103"/>
                <a:gd name="connsiteX14" fmla="*/ 184289 w 5197844"/>
                <a:gd name="connsiteY14" fmla="*/ 4312601 h 4747103"/>
                <a:gd name="connsiteX15" fmla="*/ 487 w 5197844"/>
                <a:gd name="connsiteY15" fmla="*/ 4747103 h 4747103"/>
                <a:gd name="connsiteX16" fmla="*/ 1907032 w 5197844"/>
                <a:gd name="connsiteY16" fmla="*/ 4740619 h 4747103"/>
                <a:gd name="connsiteX17" fmla="*/ 2071455 w 5197844"/>
                <a:gd name="connsiteY17" fmla="*/ 4105077 h 4747103"/>
                <a:gd name="connsiteX18" fmla="*/ 2778332 w 5197844"/>
                <a:gd name="connsiteY18" fmla="*/ 3080431 h 4747103"/>
                <a:gd name="connsiteX19" fmla="*/ 3465753 w 5197844"/>
                <a:gd name="connsiteY19" fmla="*/ 2191971 h 4747103"/>
                <a:gd name="connsiteX20" fmla="*/ 4029623 w 5197844"/>
                <a:gd name="connsiteY20" fmla="*/ 1865401 h 4747103"/>
                <a:gd name="connsiteX21" fmla="*/ 4431030 w 5197844"/>
                <a:gd name="connsiteY21" fmla="*/ 1627134 h 4747103"/>
                <a:gd name="connsiteX22" fmla="*/ 4881640 w 5197844"/>
                <a:gd name="connsiteY22" fmla="*/ 1564260 h 4747103"/>
                <a:gd name="connsiteX23" fmla="*/ 5182967 w 5197844"/>
                <a:gd name="connsiteY23" fmla="*/ 1603609 h 4747103"/>
                <a:gd name="connsiteX24" fmla="*/ 5197276 w 5197844"/>
                <a:gd name="connsiteY24" fmla="*/ 5 h 4747103"/>
                <a:gd name="connsiteX0" fmla="*/ 5197276 w 5225653"/>
                <a:gd name="connsiteY0" fmla="*/ 118847 h 4865945"/>
                <a:gd name="connsiteX1" fmla="*/ 4718239 w 5225653"/>
                <a:gd name="connsiteY1" fmla="*/ 124202 h 4865945"/>
                <a:gd name="connsiteX2" fmla="*/ 4173371 w 5225653"/>
                <a:gd name="connsiteY2" fmla="*/ 168734 h 4865945"/>
                <a:gd name="connsiteX3" fmla="*/ 3829713 w 5225653"/>
                <a:gd name="connsiteY3" fmla="*/ 253571 h 4865945"/>
                <a:gd name="connsiteX4" fmla="*/ 3287891 w 5225653"/>
                <a:gd name="connsiteY4" fmla="*/ 382396 h 4865945"/>
                <a:gd name="connsiteX5" fmla="*/ 2832382 w 5225653"/>
                <a:gd name="connsiteY5" fmla="*/ 609228 h 4865945"/>
                <a:gd name="connsiteX6" fmla="*/ 2206588 w 5225653"/>
                <a:gd name="connsiteY6" fmla="*/ 1088759 h 4865945"/>
                <a:gd name="connsiteX7" fmla="*/ 1761918 w 5225653"/>
                <a:gd name="connsiteY7" fmla="*/ 1535940 h 4865945"/>
                <a:gd name="connsiteX8" fmla="*/ 1386662 w 5225653"/>
                <a:gd name="connsiteY8" fmla="*/ 2079079 h 4865945"/>
                <a:gd name="connsiteX9" fmla="*/ 1100983 w 5225653"/>
                <a:gd name="connsiteY9" fmla="*/ 2553297 h 4865945"/>
                <a:gd name="connsiteX10" fmla="*/ 898940 w 5225653"/>
                <a:gd name="connsiteY10" fmla="*/ 2956396 h 4865945"/>
                <a:gd name="connsiteX11" fmla="*/ 638531 w 5225653"/>
                <a:gd name="connsiteY11" fmla="*/ 3464868 h 4865945"/>
                <a:gd name="connsiteX12" fmla="*/ 467997 w 5225653"/>
                <a:gd name="connsiteY12" fmla="*/ 3841005 h 4865945"/>
                <a:gd name="connsiteX13" fmla="*/ 330893 w 5225653"/>
                <a:gd name="connsiteY13" fmla="*/ 4165114 h 4865945"/>
                <a:gd name="connsiteX14" fmla="*/ 184289 w 5225653"/>
                <a:gd name="connsiteY14" fmla="*/ 4431443 h 4865945"/>
                <a:gd name="connsiteX15" fmla="*/ 487 w 5225653"/>
                <a:gd name="connsiteY15" fmla="*/ 4865945 h 4865945"/>
                <a:gd name="connsiteX16" fmla="*/ 1907032 w 5225653"/>
                <a:gd name="connsiteY16" fmla="*/ 4859461 h 4865945"/>
                <a:gd name="connsiteX17" fmla="*/ 2071455 w 5225653"/>
                <a:gd name="connsiteY17" fmla="*/ 4223919 h 4865945"/>
                <a:gd name="connsiteX18" fmla="*/ 2778332 w 5225653"/>
                <a:gd name="connsiteY18" fmla="*/ 3199273 h 4865945"/>
                <a:gd name="connsiteX19" fmla="*/ 3465753 w 5225653"/>
                <a:gd name="connsiteY19" fmla="*/ 2310813 h 4865945"/>
                <a:gd name="connsiteX20" fmla="*/ 4029623 w 5225653"/>
                <a:gd name="connsiteY20" fmla="*/ 1984243 h 4865945"/>
                <a:gd name="connsiteX21" fmla="*/ 4431030 w 5225653"/>
                <a:gd name="connsiteY21" fmla="*/ 1745976 h 4865945"/>
                <a:gd name="connsiteX22" fmla="*/ 4881640 w 5225653"/>
                <a:gd name="connsiteY22" fmla="*/ 1683102 h 4865945"/>
                <a:gd name="connsiteX23" fmla="*/ 5182967 w 5225653"/>
                <a:gd name="connsiteY23" fmla="*/ 1722451 h 4865945"/>
                <a:gd name="connsiteX24" fmla="*/ 5197276 w 5225653"/>
                <a:gd name="connsiteY24" fmla="*/ 118847 h 4865945"/>
                <a:gd name="connsiteX0" fmla="*/ 5197276 w 5197331"/>
                <a:gd name="connsiteY0" fmla="*/ 3 h 4747101"/>
                <a:gd name="connsiteX1" fmla="*/ 4718239 w 5197331"/>
                <a:gd name="connsiteY1" fmla="*/ 5358 h 4747101"/>
                <a:gd name="connsiteX2" fmla="*/ 4173371 w 5197331"/>
                <a:gd name="connsiteY2" fmla="*/ 49890 h 4747101"/>
                <a:gd name="connsiteX3" fmla="*/ 3829713 w 5197331"/>
                <a:gd name="connsiteY3" fmla="*/ 134727 h 4747101"/>
                <a:gd name="connsiteX4" fmla="*/ 3287891 w 5197331"/>
                <a:gd name="connsiteY4" fmla="*/ 263552 h 4747101"/>
                <a:gd name="connsiteX5" fmla="*/ 2832382 w 5197331"/>
                <a:gd name="connsiteY5" fmla="*/ 490384 h 4747101"/>
                <a:gd name="connsiteX6" fmla="*/ 2206588 w 5197331"/>
                <a:gd name="connsiteY6" fmla="*/ 969915 h 4747101"/>
                <a:gd name="connsiteX7" fmla="*/ 1761918 w 5197331"/>
                <a:gd name="connsiteY7" fmla="*/ 1417096 h 4747101"/>
                <a:gd name="connsiteX8" fmla="*/ 1386662 w 5197331"/>
                <a:gd name="connsiteY8" fmla="*/ 1960235 h 4747101"/>
                <a:gd name="connsiteX9" fmla="*/ 1100983 w 5197331"/>
                <a:gd name="connsiteY9" fmla="*/ 2434453 h 4747101"/>
                <a:gd name="connsiteX10" fmla="*/ 898940 w 5197331"/>
                <a:gd name="connsiteY10" fmla="*/ 2837552 h 4747101"/>
                <a:gd name="connsiteX11" fmla="*/ 638531 w 5197331"/>
                <a:gd name="connsiteY11" fmla="*/ 334602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73371 w 5197331"/>
                <a:gd name="connsiteY2" fmla="*/ 49890 h 4747101"/>
                <a:gd name="connsiteX3" fmla="*/ 3729156 w 5197331"/>
                <a:gd name="connsiteY3" fmla="*/ 101239 h 4747101"/>
                <a:gd name="connsiteX4" fmla="*/ 3287891 w 5197331"/>
                <a:gd name="connsiteY4" fmla="*/ 263552 h 4747101"/>
                <a:gd name="connsiteX5" fmla="*/ 2832382 w 5197331"/>
                <a:gd name="connsiteY5" fmla="*/ 490384 h 4747101"/>
                <a:gd name="connsiteX6" fmla="*/ 2206588 w 5197331"/>
                <a:gd name="connsiteY6" fmla="*/ 969915 h 4747101"/>
                <a:gd name="connsiteX7" fmla="*/ 1761918 w 5197331"/>
                <a:gd name="connsiteY7" fmla="*/ 1417096 h 4747101"/>
                <a:gd name="connsiteX8" fmla="*/ 1386662 w 5197331"/>
                <a:gd name="connsiteY8" fmla="*/ 1960235 h 4747101"/>
                <a:gd name="connsiteX9" fmla="*/ 1100983 w 5197331"/>
                <a:gd name="connsiteY9" fmla="*/ 2434453 h 4747101"/>
                <a:gd name="connsiteX10" fmla="*/ 898940 w 5197331"/>
                <a:gd name="connsiteY10" fmla="*/ 2837552 h 4747101"/>
                <a:gd name="connsiteX11" fmla="*/ 638531 w 5197331"/>
                <a:gd name="connsiteY11" fmla="*/ 334602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73371 w 5197331"/>
                <a:gd name="connsiteY2" fmla="*/ 49890 h 4747101"/>
                <a:gd name="connsiteX3" fmla="*/ 3729156 w 5197331"/>
                <a:gd name="connsiteY3" fmla="*/ 101239 h 4747101"/>
                <a:gd name="connsiteX4" fmla="*/ 3287891 w 5197331"/>
                <a:gd name="connsiteY4" fmla="*/ 263552 h 4747101"/>
                <a:gd name="connsiteX5" fmla="*/ 2832382 w 5197331"/>
                <a:gd name="connsiteY5" fmla="*/ 490384 h 4747101"/>
                <a:gd name="connsiteX6" fmla="*/ 2206588 w 5197331"/>
                <a:gd name="connsiteY6" fmla="*/ 969915 h 4747101"/>
                <a:gd name="connsiteX7" fmla="*/ 1761918 w 5197331"/>
                <a:gd name="connsiteY7" fmla="*/ 1417096 h 4747101"/>
                <a:gd name="connsiteX8" fmla="*/ 1386662 w 5197331"/>
                <a:gd name="connsiteY8" fmla="*/ 1960235 h 4747101"/>
                <a:gd name="connsiteX9" fmla="*/ 1100983 w 5197331"/>
                <a:gd name="connsiteY9" fmla="*/ 2434453 h 4747101"/>
                <a:gd name="connsiteX10" fmla="*/ 898940 w 5197331"/>
                <a:gd name="connsiteY10" fmla="*/ 2837552 h 4747101"/>
                <a:gd name="connsiteX11" fmla="*/ 638531 w 5197331"/>
                <a:gd name="connsiteY11" fmla="*/ 334602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87891 w 5197331"/>
                <a:gd name="connsiteY4" fmla="*/ 263552 h 4747101"/>
                <a:gd name="connsiteX5" fmla="*/ 2832382 w 5197331"/>
                <a:gd name="connsiteY5" fmla="*/ 490384 h 4747101"/>
                <a:gd name="connsiteX6" fmla="*/ 2206588 w 5197331"/>
                <a:gd name="connsiteY6" fmla="*/ 969915 h 4747101"/>
                <a:gd name="connsiteX7" fmla="*/ 1761918 w 5197331"/>
                <a:gd name="connsiteY7" fmla="*/ 1417096 h 4747101"/>
                <a:gd name="connsiteX8" fmla="*/ 1386662 w 5197331"/>
                <a:gd name="connsiteY8" fmla="*/ 1960235 h 4747101"/>
                <a:gd name="connsiteX9" fmla="*/ 1100983 w 5197331"/>
                <a:gd name="connsiteY9" fmla="*/ 2434453 h 4747101"/>
                <a:gd name="connsiteX10" fmla="*/ 898940 w 5197331"/>
                <a:gd name="connsiteY10" fmla="*/ 2837552 h 4747101"/>
                <a:gd name="connsiteX11" fmla="*/ 638531 w 5197331"/>
                <a:gd name="connsiteY11" fmla="*/ 334602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832382 w 5197331"/>
                <a:gd name="connsiteY5" fmla="*/ 490384 h 4747101"/>
                <a:gd name="connsiteX6" fmla="*/ 2206588 w 5197331"/>
                <a:gd name="connsiteY6" fmla="*/ 969915 h 4747101"/>
                <a:gd name="connsiteX7" fmla="*/ 1761918 w 5197331"/>
                <a:gd name="connsiteY7" fmla="*/ 1417096 h 4747101"/>
                <a:gd name="connsiteX8" fmla="*/ 1386662 w 5197331"/>
                <a:gd name="connsiteY8" fmla="*/ 1960235 h 4747101"/>
                <a:gd name="connsiteX9" fmla="*/ 1100983 w 5197331"/>
                <a:gd name="connsiteY9" fmla="*/ 2434453 h 4747101"/>
                <a:gd name="connsiteX10" fmla="*/ 898940 w 5197331"/>
                <a:gd name="connsiteY10" fmla="*/ 2837552 h 4747101"/>
                <a:gd name="connsiteX11" fmla="*/ 638531 w 5197331"/>
                <a:gd name="connsiteY11" fmla="*/ 334602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777532 w 5197331"/>
                <a:gd name="connsiteY5" fmla="*/ 483687 h 4747101"/>
                <a:gd name="connsiteX6" fmla="*/ 2206588 w 5197331"/>
                <a:gd name="connsiteY6" fmla="*/ 969915 h 4747101"/>
                <a:gd name="connsiteX7" fmla="*/ 1761918 w 5197331"/>
                <a:gd name="connsiteY7" fmla="*/ 1417096 h 4747101"/>
                <a:gd name="connsiteX8" fmla="*/ 1386662 w 5197331"/>
                <a:gd name="connsiteY8" fmla="*/ 1960235 h 4747101"/>
                <a:gd name="connsiteX9" fmla="*/ 1100983 w 5197331"/>
                <a:gd name="connsiteY9" fmla="*/ 2434453 h 4747101"/>
                <a:gd name="connsiteX10" fmla="*/ 898940 w 5197331"/>
                <a:gd name="connsiteY10" fmla="*/ 2837552 h 4747101"/>
                <a:gd name="connsiteX11" fmla="*/ 638531 w 5197331"/>
                <a:gd name="connsiteY11" fmla="*/ 334602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777532 w 5197331"/>
                <a:gd name="connsiteY5" fmla="*/ 483687 h 4747101"/>
                <a:gd name="connsiteX6" fmla="*/ 2206588 w 5197331"/>
                <a:gd name="connsiteY6" fmla="*/ 969915 h 4747101"/>
                <a:gd name="connsiteX7" fmla="*/ 1761918 w 5197331"/>
                <a:gd name="connsiteY7" fmla="*/ 1417096 h 4747101"/>
                <a:gd name="connsiteX8" fmla="*/ 1386662 w 5197331"/>
                <a:gd name="connsiteY8" fmla="*/ 1960235 h 4747101"/>
                <a:gd name="connsiteX9" fmla="*/ 1100983 w 5197331"/>
                <a:gd name="connsiteY9" fmla="*/ 2434453 h 4747101"/>
                <a:gd name="connsiteX10" fmla="*/ 898940 w 5197331"/>
                <a:gd name="connsiteY10" fmla="*/ 2837552 h 4747101"/>
                <a:gd name="connsiteX11" fmla="*/ 638531 w 5197331"/>
                <a:gd name="connsiteY11" fmla="*/ 334602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777532 w 5197331"/>
                <a:gd name="connsiteY5" fmla="*/ 483687 h 4747101"/>
                <a:gd name="connsiteX6" fmla="*/ 2206588 w 5197331"/>
                <a:gd name="connsiteY6" fmla="*/ 969915 h 4747101"/>
                <a:gd name="connsiteX7" fmla="*/ 1761918 w 5197331"/>
                <a:gd name="connsiteY7" fmla="*/ 1417096 h 4747101"/>
                <a:gd name="connsiteX8" fmla="*/ 1386662 w 5197331"/>
                <a:gd name="connsiteY8" fmla="*/ 1960235 h 4747101"/>
                <a:gd name="connsiteX9" fmla="*/ 1100983 w 5197331"/>
                <a:gd name="connsiteY9" fmla="*/ 2434453 h 4747101"/>
                <a:gd name="connsiteX10" fmla="*/ 898940 w 5197331"/>
                <a:gd name="connsiteY10" fmla="*/ 2837552 h 4747101"/>
                <a:gd name="connsiteX11" fmla="*/ 638531 w 5197331"/>
                <a:gd name="connsiteY11" fmla="*/ 334602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759249 w 5197331"/>
                <a:gd name="connsiteY5" fmla="*/ 476990 h 4747101"/>
                <a:gd name="connsiteX6" fmla="*/ 2206588 w 5197331"/>
                <a:gd name="connsiteY6" fmla="*/ 969915 h 4747101"/>
                <a:gd name="connsiteX7" fmla="*/ 1761918 w 5197331"/>
                <a:gd name="connsiteY7" fmla="*/ 1417096 h 4747101"/>
                <a:gd name="connsiteX8" fmla="*/ 1386662 w 5197331"/>
                <a:gd name="connsiteY8" fmla="*/ 1960235 h 4747101"/>
                <a:gd name="connsiteX9" fmla="*/ 1100983 w 5197331"/>
                <a:gd name="connsiteY9" fmla="*/ 2434453 h 4747101"/>
                <a:gd name="connsiteX10" fmla="*/ 898940 w 5197331"/>
                <a:gd name="connsiteY10" fmla="*/ 2837552 h 4747101"/>
                <a:gd name="connsiteX11" fmla="*/ 638531 w 5197331"/>
                <a:gd name="connsiteY11" fmla="*/ 334602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759249 w 5197331"/>
                <a:gd name="connsiteY5" fmla="*/ 476990 h 4747101"/>
                <a:gd name="connsiteX6" fmla="*/ 2206588 w 5197331"/>
                <a:gd name="connsiteY6" fmla="*/ 969915 h 4747101"/>
                <a:gd name="connsiteX7" fmla="*/ 1825909 w 5197331"/>
                <a:gd name="connsiteY7" fmla="*/ 1450583 h 4747101"/>
                <a:gd name="connsiteX8" fmla="*/ 1386662 w 5197331"/>
                <a:gd name="connsiteY8" fmla="*/ 1960235 h 4747101"/>
                <a:gd name="connsiteX9" fmla="*/ 1100983 w 5197331"/>
                <a:gd name="connsiteY9" fmla="*/ 2434453 h 4747101"/>
                <a:gd name="connsiteX10" fmla="*/ 898940 w 5197331"/>
                <a:gd name="connsiteY10" fmla="*/ 2837552 h 4747101"/>
                <a:gd name="connsiteX11" fmla="*/ 638531 w 5197331"/>
                <a:gd name="connsiteY11" fmla="*/ 334602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759249 w 5197331"/>
                <a:gd name="connsiteY5" fmla="*/ 476990 h 4747101"/>
                <a:gd name="connsiteX6" fmla="*/ 2206588 w 5197331"/>
                <a:gd name="connsiteY6" fmla="*/ 969915 h 4747101"/>
                <a:gd name="connsiteX7" fmla="*/ 1917324 w 5197331"/>
                <a:gd name="connsiteY7" fmla="*/ 1484073 h 4747101"/>
                <a:gd name="connsiteX8" fmla="*/ 1386662 w 5197331"/>
                <a:gd name="connsiteY8" fmla="*/ 1960235 h 4747101"/>
                <a:gd name="connsiteX9" fmla="*/ 1100983 w 5197331"/>
                <a:gd name="connsiteY9" fmla="*/ 2434453 h 4747101"/>
                <a:gd name="connsiteX10" fmla="*/ 898940 w 5197331"/>
                <a:gd name="connsiteY10" fmla="*/ 2837552 h 4747101"/>
                <a:gd name="connsiteX11" fmla="*/ 638531 w 5197331"/>
                <a:gd name="connsiteY11" fmla="*/ 334602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759249 w 5197331"/>
                <a:gd name="connsiteY5" fmla="*/ 476990 h 4747101"/>
                <a:gd name="connsiteX6" fmla="*/ 2206588 w 5197331"/>
                <a:gd name="connsiteY6" fmla="*/ 969915 h 4747101"/>
                <a:gd name="connsiteX7" fmla="*/ 1853332 w 5197331"/>
                <a:gd name="connsiteY7" fmla="*/ 1470675 h 4747101"/>
                <a:gd name="connsiteX8" fmla="*/ 1386662 w 5197331"/>
                <a:gd name="connsiteY8" fmla="*/ 1960235 h 4747101"/>
                <a:gd name="connsiteX9" fmla="*/ 1100983 w 5197331"/>
                <a:gd name="connsiteY9" fmla="*/ 2434453 h 4747101"/>
                <a:gd name="connsiteX10" fmla="*/ 898940 w 5197331"/>
                <a:gd name="connsiteY10" fmla="*/ 2837552 h 4747101"/>
                <a:gd name="connsiteX11" fmla="*/ 638531 w 5197331"/>
                <a:gd name="connsiteY11" fmla="*/ 334602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759249 w 5197331"/>
                <a:gd name="connsiteY5" fmla="*/ 476990 h 4747101"/>
                <a:gd name="connsiteX6" fmla="*/ 2206588 w 5197331"/>
                <a:gd name="connsiteY6" fmla="*/ 969915 h 4747101"/>
                <a:gd name="connsiteX7" fmla="*/ 1853332 w 5197331"/>
                <a:gd name="connsiteY7" fmla="*/ 1470675 h 4747101"/>
                <a:gd name="connsiteX8" fmla="*/ 1386662 w 5197331"/>
                <a:gd name="connsiteY8" fmla="*/ 1960235 h 4747101"/>
                <a:gd name="connsiteX9" fmla="*/ 1100983 w 5197331"/>
                <a:gd name="connsiteY9" fmla="*/ 2434453 h 4747101"/>
                <a:gd name="connsiteX10" fmla="*/ 898940 w 5197331"/>
                <a:gd name="connsiteY10" fmla="*/ 2837552 h 4747101"/>
                <a:gd name="connsiteX11" fmla="*/ 638531 w 5197331"/>
                <a:gd name="connsiteY11" fmla="*/ 334602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759249 w 5197331"/>
                <a:gd name="connsiteY5" fmla="*/ 476990 h 4747101"/>
                <a:gd name="connsiteX6" fmla="*/ 2206588 w 5197331"/>
                <a:gd name="connsiteY6" fmla="*/ 969915 h 4747101"/>
                <a:gd name="connsiteX7" fmla="*/ 1853332 w 5197331"/>
                <a:gd name="connsiteY7" fmla="*/ 1470675 h 4747101"/>
                <a:gd name="connsiteX8" fmla="*/ 1523788 w 5197331"/>
                <a:gd name="connsiteY8" fmla="*/ 2033910 h 4747101"/>
                <a:gd name="connsiteX9" fmla="*/ 1100983 w 5197331"/>
                <a:gd name="connsiteY9" fmla="*/ 2434453 h 4747101"/>
                <a:gd name="connsiteX10" fmla="*/ 898940 w 5197331"/>
                <a:gd name="connsiteY10" fmla="*/ 2837552 h 4747101"/>
                <a:gd name="connsiteX11" fmla="*/ 638531 w 5197331"/>
                <a:gd name="connsiteY11" fmla="*/ 334602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759249 w 5197331"/>
                <a:gd name="connsiteY5" fmla="*/ 476990 h 4747101"/>
                <a:gd name="connsiteX6" fmla="*/ 2206588 w 5197331"/>
                <a:gd name="connsiteY6" fmla="*/ 969915 h 4747101"/>
                <a:gd name="connsiteX7" fmla="*/ 1853332 w 5197331"/>
                <a:gd name="connsiteY7" fmla="*/ 1470675 h 4747101"/>
                <a:gd name="connsiteX8" fmla="*/ 1478079 w 5197331"/>
                <a:gd name="connsiteY8" fmla="*/ 2013816 h 4747101"/>
                <a:gd name="connsiteX9" fmla="*/ 1100983 w 5197331"/>
                <a:gd name="connsiteY9" fmla="*/ 2434453 h 4747101"/>
                <a:gd name="connsiteX10" fmla="*/ 898940 w 5197331"/>
                <a:gd name="connsiteY10" fmla="*/ 2837552 h 4747101"/>
                <a:gd name="connsiteX11" fmla="*/ 638531 w 5197331"/>
                <a:gd name="connsiteY11" fmla="*/ 334602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759249 w 5197331"/>
                <a:gd name="connsiteY5" fmla="*/ 476990 h 4747101"/>
                <a:gd name="connsiteX6" fmla="*/ 2206588 w 5197331"/>
                <a:gd name="connsiteY6" fmla="*/ 969915 h 4747101"/>
                <a:gd name="connsiteX7" fmla="*/ 1853332 w 5197331"/>
                <a:gd name="connsiteY7" fmla="*/ 1470675 h 4747101"/>
                <a:gd name="connsiteX8" fmla="*/ 1478079 w 5197331"/>
                <a:gd name="connsiteY8" fmla="*/ 2013816 h 4747101"/>
                <a:gd name="connsiteX9" fmla="*/ 1100983 w 5197331"/>
                <a:gd name="connsiteY9" fmla="*/ 2434453 h 4747101"/>
                <a:gd name="connsiteX10" fmla="*/ 898940 w 5197331"/>
                <a:gd name="connsiteY10" fmla="*/ 2837552 h 4747101"/>
                <a:gd name="connsiteX11" fmla="*/ 638531 w 5197331"/>
                <a:gd name="connsiteY11" fmla="*/ 334602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759249 w 5197331"/>
                <a:gd name="connsiteY5" fmla="*/ 476990 h 4747101"/>
                <a:gd name="connsiteX6" fmla="*/ 2206588 w 5197331"/>
                <a:gd name="connsiteY6" fmla="*/ 969915 h 4747101"/>
                <a:gd name="connsiteX7" fmla="*/ 1853332 w 5197331"/>
                <a:gd name="connsiteY7" fmla="*/ 1470675 h 4747101"/>
                <a:gd name="connsiteX8" fmla="*/ 1478079 w 5197331"/>
                <a:gd name="connsiteY8" fmla="*/ 2013816 h 4747101"/>
                <a:gd name="connsiteX9" fmla="*/ 1164974 w 5197331"/>
                <a:gd name="connsiteY9" fmla="*/ 2521524 h 4747101"/>
                <a:gd name="connsiteX10" fmla="*/ 898940 w 5197331"/>
                <a:gd name="connsiteY10" fmla="*/ 2837552 h 4747101"/>
                <a:gd name="connsiteX11" fmla="*/ 638531 w 5197331"/>
                <a:gd name="connsiteY11" fmla="*/ 334602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759249 w 5197331"/>
                <a:gd name="connsiteY5" fmla="*/ 476990 h 4747101"/>
                <a:gd name="connsiteX6" fmla="*/ 2206588 w 5197331"/>
                <a:gd name="connsiteY6" fmla="*/ 969915 h 4747101"/>
                <a:gd name="connsiteX7" fmla="*/ 1853332 w 5197331"/>
                <a:gd name="connsiteY7" fmla="*/ 1470675 h 4747101"/>
                <a:gd name="connsiteX8" fmla="*/ 1478079 w 5197331"/>
                <a:gd name="connsiteY8" fmla="*/ 2013816 h 4747101"/>
                <a:gd name="connsiteX9" fmla="*/ 1164974 w 5197331"/>
                <a:gd name="connsiteY9" fmla="*/ 2521524 h 4747101"/>
                <a:gd name="connsiteX10" fmla="*/ 999497 w 5197331"/>
                <a:gd name="connsiteY10" fmla="*/ 2931322 h 4747101"/>
                <a:gd name="connsiteX11" fmla="*/ 638531 w 5197331"/>
                <a:gd name="connsiteY11" fmla="*/ 334602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759249 w 5197331"/>
                <a:gd name="connsiteY5" fmla="*/ 476990 h 4747101"/>
                <a:gd name="connsiteX6" fmla="*/ 2206588 w 5197331"/>
                <a:gd name="connsiteY6" fmla="*/ 969915 h 4747101"/>
                <a:gd name="connsiteX7" fmla="*/ 1853332 w 5197331"/>
                <a:gd name="connsiteY7" fmla="*/ 1470675 h 4747101"/>
                <a:gd name="connsiteX8" fmla="*/ 1478079 w 5197331"/>
                <a:gd name="connsiteY8" fmla="*/ 2013816 h 4747101"/>
                <a:gd name="connsiteX9" fmla="*/ 1164974 w 5197331"/>
                <a:gd name="connsiteY9" fmla="*/ 2521524 h 4747101"/>
                <a:gd name="connsiteX10" fmla="*/ 962932 w 5197331"/>
                <a:gd name="connsiteY10" fmla="*/ 2931322 h 4747101"/>
                <a:gd name="connsiteX11" fmla="*/ 638531 w 5197331"/>
                <a:gd name="connsiteY11" fmla="*/ 334602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759249 w 5197331"/>
                <a:gd name="connsiteY5" fmla="*/ 476990 h 4747101"/>
                <a:gd name="connsiteX6" fmla="*/ 2206588 w 5197331"/>
                <a:gd name="connsiteY6" fmla="*/ 969915 h 4747101"/>
                <a:gd name="connsiteX7" fmla="*/ 1853332 w 5197331"/>
                <a:gd name="connsiteY7" fmla="*/ 1470675 h 4747101"/>
                <a:gd name="connsiteX8" fmla="*/ 1478079 w 5197331"/>
                <a:gd name="connsiteY8" fmla="*/ 2013816 h 4747101"/>
                <a:gd name="connsiteX9" fmla="*/ 1164974 w 5197331"/>
                <a:gd name="connsiteY9" fmla="*/ 2521524 h 4747101"/>
                <a:gd name="connsiteX10" fmla="*/ 962932 w 5197331"/>
                <a:gd name="connsiteY10" fmla="*/ 2931322 h 4747101"/>
                <a:gd name="connsiteX11" fmla="*/ 638531 w 5197331"/>
                <a:gd name="connsiteY11" fmla="*/ 334602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759249 w 5197331"/>
                <a:gd name="connsiteY5" fmla="*/ 476990 h 4747101"/>
                <a:gd name="connsiteX6" fmla="*/ 2206588 w 5197331"/>
                <a:gd name="connsiteY6" fmla="*/ 969915 h 4747101"/>
                <a:gd name="connsiteX7" fmla="*/ 1853332 w 5197331"/>
                <a:gd name="connsiteY7" fmla="*/ 1470675 h 4747101"/>
                <a:gd name="connsiteX8" fmla="*/ 1478079 w 5197331"/>
                <a:gd name="connsiteY8" fmla="*/ 2013816 h 4747101"/>
                <a:gd name="connsiteX9" fmla="*/ 1164974 w 5197331"/>
                <a:gd name="connsiteY9" fmla="*/ 2521524 h 4747101"/>
                <a:gd name="connsiteX10" fmla="*/ 944649 w 5197331"/>
                <a:gd name="connsiteY10" fmla="*/ 2924623 h 4747101"/>
                <a:gd name="connsiteX11" fmla="*/ 638531 w 5197331"/>
                <a:gd name="connsiteY11" fmla="*/ 334602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759249 w 5197331"/>
                <a:gd name="connsiteY5" fmla="*/ 476990 h 4747101"/>
                <a:gd name="connsiteX6" fmla="*/ 2206588 w 5197331"/>
                <a:gd name="connsiteY6" fmla="*/ 969915 h 4747101"/>
                <a:gd name="connsiteX7" fmla="*/ 1853332 w 5197331"/>
                <a:gd name="connsiteY7" fmla="*/ 1470675 h 4747101"/>
                <a:gd name="connsiteX8" fmla="*/ 1478079 w 5197331"/>
                <a:gd name="connsiteY8" fmla="*/ 2013816 h 4747101"/>
                <a:gd name="connsiteX9" fmla="*/ 1164974 w 5197331"/>
                <a:gd name="connsiteY9" fmla="*/ 2521524 h 4747101"/>
                <a:gd name="connsiteX10" fmla="*/ 944649 w 5197331"/>
                <a:gd name="connsiteY10" fmla="*/ 2924623 h 4747101"/>
                <a:gd name="connsiteX11" fmla="*/ 702522 w 5197331"/>
                <a:gd name="connsiteY11" fmla="*/ 3392909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759249 w 5197331"/>
                <a:gd name="connsiteY5" fmla="*/ 476990 h 4747101"/>
                <a:gd name="connsiteX6" fmla="*/ 2206588 w 5197331"/>
                <a:gd name="connsiteY6" fmla="*/ 969915 h 4747101"/>
                <a:gd name="connsiteX7" fmla="*/ 1853332 w 5197331"/>
                <a:gd name="connsiteY7" fmla="*/ 1470675 h 4747101"/>
                <a:gd name="connsiteX8" fmla="*/ 1478079 w 5197331"/>
                <a:gd name="connsiteY8" fmla="*/ 2013816 h 4747101"/>
                <a:gd name="connsiteX9" fmla="*/ 1164974 w 5197331"/>
                <a:gd name="connsiteY9" fmla="*/ 2521524 h 4747101"/>
                <a:gd name="connsiteX10" fmla="*/ 944649 w 5197331"/>
                <a:gd name="connsiteY10" fmla="*/ 2924623 h 4747101"/>
                <a:gd name="connsiteX11" fmla="*/ 665953 w 5197331"/>
                <a:gd name="connsiteY11" fmla="*/ 337951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759249 w 5197331"/>
                <a:gd name="connsiteY5" fmla="*/ 476990 h 4747101"/>
                <a:gd name="connsiteX6" fmla="*/ 2206588 w 5197331"/>
                <a:gd name="connsiteY6" fmla="*/ 969915 h 4747101"/>
                <a:gd name="connsiteX7" fmla="*/ 1853332 w 5197331"/>
                <a:gd name="connsiteY7" fmla="*/ 1470675 h 4747101"/>
                <a:gd name="connsiteX8" fmla="*/ 1478079 w 5197331"/>
                <a:gd name="connsiteY8" fmla="*/ 2013816 h 4747101"/>
                <a:gd name="connsiteX9" fmla="*/ 1164974 w 5197331"/>
                <a:gd name="connsiteY9" fmla="*/ 2521524 h 4747101"/>
                <a:gd name="connsiteX10" fmla="*/ 944649 w 5197331"/>
                <a:gd name="connsiteY10" fmla="*/ 2924623 h 4747101"/>
                <a:gd name="connsiteX11" fmla="*/ 684239 w 5197331"/>
                <a:gd name="connsiteY11" fmla="*/ 3392909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759249 w 5197331"/>
                <a:gd name="connsiteY5" fmla="*/ 476990 h 4747101"/>
                <a:gd name="connsiteX6" fmla="*/ 2206588 w 5197331"/>
                <a:gd name="connsiteY6" fmla="*/ 969915 h 4747101"/>
                <a:gd name="connsiteX7" fmla="*/ 1853332 w 5197331"/>
                <a:gd name="connsiteY7" fmla="*/ 1470675 h 4747101"/>
                <a:gd name="connsiteX8" fmla="*/ 1478079 w 5197331"/>
                <a:gd name="connsiteY8" fmla="*/ 2013816 h 4747101"/>
                <a:gd name="connsiteX9" fmla="*/ 1164974 w 5197331"/>
                <a:gd name="connsiteY9" fmla="*/ 2521524 h 4747101"/>
                <a:gd name="connsiteX10" fmla="*/ 944649 w 5197331"/>
                <a:gd name="connsiteY10" fmla="*/ 2924623 h 4747101"/>
                <a:gd name="connsiteX11" fmla="*/ 684239 w 5197331"/>
                <a:gd name="connsiteY11" fmla="*/ 3392909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759249 w 5197331"/>
                <a:gd name="connsiteY5" fmla="*/ 476990 h 4747101"/>
                <a:gd name="connsiteX6" fmla="*/ 2206588 w 5197331"/>
                <a:gd name="connsiteY6" fmla="*/ 969915 h 4747101"/>
                <a:gd name="connsiteX7" fmla="*/ 1853332 w 5197331"/>
                <a:gd name="connsiteY7" fmla="*/ 1470675 h 4747101"/>
                <a:gd name="connsiteX8" fmla="*/ 1478079 w 5197331"/>
                <a:gd name="connsiteY8" fmla="*/ 2013816 h 4747101"/>
                <a:gd name="connsiteX9" fmla="*/ 1164974 w 5197331"/>
                <a:gd name="connsiteY9" fmla="*/ 2521524 h 4747101"/>
                <a:gd name="connsiteX10" fmla="*/ 944649 w 5197331"/>
                <a:gd name="connsiteY10" fmla="*/ 2924623 h 4747101"/>
                <a:gd name="connsiteX11" fmla="*/ 684239 w 5197331"/>
                <a:gd name="connsiteY11" fmla="*/ 3392909 h 4747101"/>
                <a:gd name="connsiteX12" fmla="*/ 440572 w 5197331"/>
                <a:gd name="connsiteY12" fmla="*/ 3728860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480364 w 5480419"/>
                <a:gd name="connsiteY0" fmla="*/ 3 h 4740617"/>
                <a:gd name="connsiteX1" fmla="*/ 5001327 w 5480419"/>
                <a:gd name="connsiteY1" fmla="*/ 5358 h 4740617"/>
                <a:gd name="connsiteX2" fmla="*/ 4474742 w 5480419"/>
                <a:gd name="connsiteY2" fmla="*/ 29796 h 4740617"/>
                <a:gd name="connsiteX3" fmla="*/ 4012244 w 5480419"/>
                <a:gd name="connsiteY3" fmla="*/ 101239 h 4740617"/>
                <a:gd name="connsiteX4" fmla="*/ 3516129 w 5480419"/>
                <a:gd name="connsiteY4" fmla="*/ 230062 h 4740617"/>
                <a:gd name="connsiteX5" fmla="*/ 3042337 w 5480419"/>
                <a:gd name="connsiteY5" fmla="*/ 476990 h 4740617"/>
                <a:gd name="connsiteX6" fmla="*/ 2489676 w 5480419"/>
                <a:gd name="connsiteY6" fmla="*/ 969915 h 4740617"/>
                <a:gd name="connsiteX7" fmla="*/ 2136420 w 5480419"/>
                <a:gd name="connsiteY7" fmla="*/ 1470675 h 4740617"/>
                <a:gd name="connsiteX8" fmla="*/ 1761167 w 5480419"/>
                <a:gd name="connsiteY8" fmla="*/ 2013816 h 4740617"/>
                <a:gd name="connsiteX9" fmla="*/ 1448062 w 5480419"/>
                <a:gd name="connsiteY9" fmla="*/ 2521524 h 4740617"/>
                <a:gd name="connsiteX10" fmla="*/ 1227737 w 5480419"/>
                <a:gd name="connsiteY10" fmla="*/ 2924623 h 4740617"/>
                <a:gd name="connsiteX11" fmla="*/ 967327 w 5480419"/>
                <a:gd name="connsiteY11" fmla="*/ 3392909 h 4740617"/>
                <a:gd name="connsiteX12" fmla="*/ 723660 w 5480419"/>
                <a:gd name="connsiteY12" fmla="*/ 3728860 h 4740617"/>
                <a:gd name="connsiteX13" fmla="*/ 613981 w 5480419"/>
                <a:gd name="connsiteY13" fmla="*/ 4046270 h 4740617"/>
                <a:gd name="connsiteX14" fmla="*/ 467377 w 5480419"/>
                <a:gd name="connsiteY14" fmla="*/ 4312599 h 4740617"/>
                <a:gd name="connsiteX15" fmla="*/ 186 w 5480419"/>
                <a:gd name="connsiteY15" fmla="*/ 4686821 h 4740617"/>
                <a:gd name="connsiteX16" fmla="*/ 2190120 w 5480419"/>
                <a:gd name="connsiteY16" fmla="*/ 4740617 h 4740617"/>
                <a:gd name="connsiteX17" fmla="*/ 2354543 w 5480419"/>
                <a:gd name="connsiteY17" fmla="*/ 4105075 h 4740617"/>
                <a:gd name="connsiteX18" fmla="*/ 3061420 w 5480419"/>
                <a:gd name="connsiteY18" fmla="*/ 3080429 h 4740617"/>
                <a:gd name="connsiteX19" fmla="*/ 3748841 w 5480419"/>
                <a:gd name="connsiteY19" fmla="*/ 2191969 h 4740617"/>
                <a:gd name="connsiteX20" fmla="*/ 4312711 w 5480419"/>
                <a:gd name="connsiteY20" fmla="*/ 1865399 h 4740617"/>
                <a:gd name="connsiteX21" fmla="*/ 4714118 w 5480419"/>
                <a:gd name="connsiteY21" fmla="*/ 1627132 h 4740617"/>
                <a:gd name="connsiteX22" fmla="*/ 5164728 w 5480419"/>
                <a:gd name="connsiteY22" fmla="*/ 1564258 h 4740617"/>
                <a:gd name="connsiteX23" fmla="*/ 5466055 w 5480419"/>
                <a:gd name="connsiteY23" fmla="*/ 1603607 h 4740617"/>
                <a:gd name="connsiteX24" fmla="*/ 5480364 w 5480419"/>
                <a:gd name="connsiteY24" fmla="*/ 3 h 4740617"/>
                <a:gd name="connsiteX0" fmla="*/ 5480491 w 5480546"/>
                <a:gd name="connsiteY0" fmla="*/ 3 h 4740617"/>
                <a:gd name="connsiteX1" fmla="*/ 5001454 w 5480546"/>
                <a:gd name="connsiteY1" fmla="*/ 5358 h 4740617"/>
                <a:gd name="connsiteX2" fmla="*/ 4474869 w 5480546"/>
                <a:gd name="connsiteY2" fmla="*/ 29796 h 4740617"/>
                <a:gd name="connsiteX3" fmla="*/ 4012371 w 5480546"/>
                <a:gd name="connsiteY3" fmla="*/ 101239 h 4740617"/>
                <a:gd name="connsiteX4" fmla="*/ 3516256 w 5480546"/>
                <a:gd name="connsiteY4" fmla="*/ 230062 h 4740617"/>
                <a:gd name="connsiteX5" fmla="*/ 3042464 w 5480546"/>
                <a:gd name="connsiteY5" fmla="*/ 476990 h 4740617"/>
                <a:gd name="connsiteX6" fmla="*/ 2489803 w 5480546"/>
                <a:gd name="connsiteY6" fmla="*/ 969915 h 4740617"/>
                <a:gd name="connsiteX7" fmla="*/ 2136547 w 5480546"/>
                <a:gd name="connsiteY7" fmla="*/ 1470675 h 4740617"/>
                <a:gd name="connsiteX8" fmla="*/ 1761294 w 5480546"/>
                <a:gd name="connsiteY8" fmla="*/ 2013816 h 4740617"/>
                <a:gd name="connsiteX9" fmla="*/ 1448189 w 5480546"/>
                <a:gd name="connsiteY9" fmla="*/ 2521524 h 4740617"/>
                <a:gd name="connsiteX10" fmla="*/ 1227864 w 5480546"/>
                <a:gd name="connsiteY10" fmla="*/ 2924623 h 4740617"/>
                <a:gd name="connsiteX11" fmla="*/ 967454 w 5480546"/>
                <a:gd name="connsiteY11" fmla="*/ 3392909 h 4740617"/>
                <a:gd name="connsiteX12" fmla="*/ 723787 w 5480546"/>
                <a:gd name="connsiteY12" fmla="*/ 3728860 h 4740617"/>
                <a:gd name="connsiteX13" fmla="*/ 614108 w 5480546"/>
                <a:gd name="connsiteY13" fmla="*/ 4046270 h 4740617"/>
                <a:gd name="connsiteX14" fmla="*/ 312099 w 5480546"/>
                <a:gd name="connsiteY14" fmla="*/ 4299203 h 4740617"/>
                <a:gd name="connsiteX15" fmla="*/ 313 w 5480546"/>
                <a:gd name="connsiteY15" fmla="*/ 4686821 h 4740617"/>
                <a:gd name="connsiteX16" fmla="*/ 2190247 w 5480546"/>
                <a:gd name="connsiteY16" fmla="*/ 4740617 h 4740617"/>
                <a:gd name="connsiteX17" fmla="*/ 2354670 w 5480546"/>
                <a:gd name="connsiteY17" fmla="*/ 4105075 h 4740617"/>
                <a:gd name="connsiteX18" fmla="*/ 3061547 w 5480546"/>
                <a:gd name="connsiteY18" fmla="*/ 3080429 h 4740617"/>
                <a:gd name="connsiteX19" fmla="*/ 3748968 w 5480546"/>
                <a:gd name="connsiteY19" fmla="*/ 2191969 h 4740617"/>
                <a:gd name="connsiteX20" fmla="*/ 4312838 w 5480546"/>
                <a:gd name="connsiteY20" fmla="*/ 1865399 h 4740617"/>
                <a:gd name="connsiteX21" fmla="*/ 4714245 w 5480546"/>
                <a:gd name="connsiteY21" fmla="*/ 1627132 h 4740617"/>
                <a:gd name="connsiteX22" fmla="*/ 5164855 w 5480546"/>
                <a:gd name="connsiteY22" fmla="*/ 1564258 h 4740617"/>
                <a:gd name="connsiteX23" fmla="*/ 5466182 w 5480546"/>
                <a:gd name="connsiteY23" fmla="*/ 1603607 h 4740617"/>
                <a:gd name="connsiteX24" fmla="*/ 5480491 w 5480546"/>
                <a:gd name="connsiteY24" fmla="*/ 3 h 4740617"/>
                <a:gd name="connsiteX0" fmla="*/ 5480471 w 5480526"/>
                <a:gd name="connsiteY0" fmla="*/ 3 h 4740617"/>
                <a:gd name="connsiteX1" fmla="*/ 5001434 w 5480526"/>
                <a:gd name="connsiteY1" fmla="*/ 5358 h 4740617"/>
                <a:gd name="connsiteX2" fmla="*/ 4474849 w 5480526"/>
                <a:gd name="connsiteY2" fmla="*/ 29796 h 4740617"/>
                <a:gd name="connsiteX3" fmla="*/ 4012351 w 5480526"/>
                <a:gd name="connsiteY3" fmla="*/ 101239 h 4740617"/>
                <a:gd name="connsiteX4" fmla="*/ 3516236 w 5480526"/>
                <a:gd name="connsiteY4" fmla="*/ 230062 h 4740617"/>
                <a:gd name="connsiteX5" fmla="*/ 3042444 w 5480526"/>
                <a:gd name="connsiteY5" fmla="*/ 476990 h 4740617"/>
                <a:gd name="connsiteX6" fmla="*/ 2489783 w 5480526"/>
                <a:gd name="connsiteY6" fmla="*/ 969915 h 4740617"/>
                <a:gd name="connsiteX7" fmla="*/ 2136527 w 5480526"/>
                <a:gd name="connsiteY7" fmla="*/ 1470675 h 4740617"/>
                <a:gd name="connsiteX8" fmla="*/ 1761274 w 5480526"/>
                <a:gd name="connsiteY8" fmla="*/ 2013816 h 4740617"/>
                <a:gd name="connsiteX9" fmla="*/ 1448169 w 5480526"/>
                <a:gd name="connsiteY9" fmla="*/ 2521524 h 4740617"/>
                <a:gd name="connsiteX10" fmla="*/ 1227844 w 5480526"/>
                <a:gd name="connsiteY10" fmla="*/ 2924623 h 4740617"/>
                <a:gd name="connsiteX11" fmla="*/ 967434 w 5480526"/>
                <a:gd name="connsiteY11" fmla="*/ 3392909 h 4740617"/>
                <a:gd name="connsiteX12" fmla="*/ 723767 w 5480526"/>
                <a:gd name="connsiteY12" fmla="*/ 3728860 h 4740617"/>
                <a:gd name="connsiteX13" fmla="*/ 522672 w 5480526"/>
                <a:gd name="connsiteY13" fmla="*/ 4039571 h 4740617"/>
                <a:gd name="connsiteX14" fmla="*/ 312079 w 5480526"/>
                <a:gd name="connsiteY14" fmla="*/ 4299203 h 4740617"/>
                <a:gd name="connsiteX15" fmla="*/ 293 w 5480526"/>
                <a:gd name="connsiteY15" fmla="*/ 4686821 h 4740617"/>
                <a:gd name="connsiteX16" fmla="*/ 2190227 w 5480526"/>
                <a:gd name="connsiteY16" fmla="*/ 4740617 h 4740617"/>
                <a:gd name="connsiteX17" fmla="*/ 2354650 w 5480526"/>
                <a:gd name="connsiteY17" fmla="*/ 4105075 h 4740617"/>
                <a:gd name="connsiteX18" fmla="*/ 3061527 w 5480526"/>
                <a:gd name="connsiteY18" fmla="*/ 3080429 h 4740617"/>
                <a:gd name="connsiteX19" fmla="*/ 3748948 w 5480526"/>
                <a:gd name="connsiteY19" fmla="*/ 2191969 h 4740617"/>
                <a:gd name="connsiteX20" fmla="*/ 4312818 w 5480526"/>
                <a:gd name="connsiteY20" fmla="*/ 1865399 h 4740617"/>
                <a:gd name="connsiteX21" fmla="*/ 4714225 w 5480526"/>
                <a:gd name="connsiteY21" fmla="*/ 1627132 h 4740617"/>
                <a:gd name="connsiteX22" fmla="*/ 5164835 w 5480526"/>
                <a:gd name="connsiteY22" fmla="*/ 1564258 h 4740617"/>
                <a:gd name="connsiteX23" fmla="*/ 5466162 w 5480526"/>
                <a:gd name="connsiteY23" fmla="*/ 1603607 h 4740617"/>
                <a:gd name="connsiteX24" fmla="*/ 5480471 w 5480526"/>
                <a:gd name="connsiteY24" fmla="*/ 3 h 4740617"/>
                <a:gd name="connsiteX0" fmla="*/ 5480471 w 5480526"/>
                <a:gd name="connsiteY0" fmla="*/ 3 h 4740617"/>
                <a:gd name="connsiteX1" fmla="*/ 5001434 w 5480526"/>
                <a:gd name="connsiteY1" fmla="*/ 5358 h 4740617"/>
                <a:gd name="connsiteX2" fmla="*/ 4474849 w 5480526"/>
                <a:gd name="connsiteY2" fmla="*/ 29796 h 4740617"/>
                <a:gd name="connsiteX3" fmla="*/ 3902651 w 5480526"/>
                <a:gd name="connsiteY3" fmla="*/ 101239 h 4740617"/>
                <a:gd name="connsiteX4" fmla="*/ 3516236 w 5480526"/>
                <a:gd name="connsiteY4" fmla="*/ 230062 h 4740617"/>
                <a:gd name="connsiteX5" fmla="*/ 3042444 w 5480526"/>
                <a:gd name="connsiteY5" fmla="*/ 476990 h 4740617"/>
                <a:gd name="connsiteX6" fmla="*/ 2489783 w 5480526"/>
                <a:gd name="connsiteY6" fmla="*/ 969915 h 4740617"/>
                <a:gd name="connsiteX7" fmla="*/ 2136527 w 5480526"/>
                <a:gd name="connsiteY7" fmla="*/ 1470675 h 4740617"/>
                <a:gd name="connsiteX8" fmla="*/ 1761274 w 5480526"/>
                <a:gd name="connsiteY8" fmla="*/ 2013816 h 4740617"/>
                <a:gd name="connsiteX9" fmla="*/ 1448169 w 5480526"/>
                <a:gd name="connsiteY9" fmla="*/ 2521524 h 4740617"/>
                <a:gd name="connsiteX10" fmla="*/ 1227844 w 5480526"/>
                <a:gd name="connsiteY10" fmla="*/ 2924623 h 4740617"/>
                <a:gd name="connsiteX11" fmla="*/ 967434 w 5480526"/>
                <a:gd name="connsiteY11" fmla="*/ 3392909 h 4740617"/>
                <a:gd name="connsiteX12" fmla="*/ 723767 w 5480526"/>
                <a:gd name="connsiteY12" fmla="*/ 3728860 h 4740617"/>
                <a:gd name="connsiteX13" fmla="*/ 522672 w 5480526"/>
                <a:gd name="connsiteY13" fmla="*/ 4039571 h 4740617"/>
                <a:gd name="connsiteX14" fmla="*/ 312079 w 5480526"/>
                <a:gd name="connsiteY14" fmla="*/ 4299203 h 4740617"/>
                <a:gd name="connsiteX15" fmla="*/ 293 w 5480526"/>
                <a:gd name="connsiteY15" fmla="*/ 4686821 h 4740617"/>
                <a:gd name="connsiteX16" fmla="*/ 2190227 w 5480526"/>
                <a:gd name="connsiteY16" fmla="*/ 4740617 h 4740617"/>
                <a:gd name="connsiteX17" fmla="*/ 2354650 w 5480526"/>
                <a:gd name="connsiteY17" fmla="*/ 4105075 h 4740617"/>
                <a:gd name="connsiteX18" fmla="*/ 3061527 w 5480526"/>
                <a:gd name="connsiteY18" fmla="*/ 3080429 h 4740617"/>
                <a:gd name="connsiteX19" fmla="*/ 3748948 w 5480526"/>
                <a:gd name="connsiteY19" fmla="*/ 2191969 h 4740617"/>
                <a:gd name="connsiteX20" fmla="*/ 4312818 w 5480526"/>
                <a:gd name="connsiteY20" fmla="*/ 1865399 h 4740617"/>
                <a:gd name="connsiteX21" fmla="*/ 4714225 w 5480526"/>
                <a:gd name="connsiteY21" fmla="*/ 1627132 h 4740617"/>
                <a:gd name="connsiteX22" fmla="*/ 5164835 w 5480526"/>
                <a:gd name="connsiteY22" fmla="*/ 1564258 h 4740617"/>
                <a:gd name="connsiteX23" fmla="*/ 5466162 w 5480526"/>
                <a:gd name="connsiteY23" fmla="*/ 1603607 h 4740617"/>
                <a:gd name="connsiteX24" fmla="*/ 5480471 w 5480526"/>
                <a:gd name="connsiteY24" fmla="*/ 3 h 4740617"/>
                <a:gd name="connsiteX0" fmla="*/ 5480471 w 5511264"/>
                <a:gd name="connsiteY0" fmla="*/ 114136 h 4854750"/>
                <a:gd name="connsiteX1" fmla="*/ 5001434 w 5511264"/>
                <a:gd name="connsiteY1" fmla="*/ 119491 h 4854750"/>
                <a:gd name="connsiteX2" fmla="*/ 4474849 w 5511264"/>
                <a:gd name="connsiteY2" fmla="*/ 143929 h 4854750"/>
                <a:gd name="connsiteX3" fmla="*/ 3902651 w 5511264"/>
                <a:gd name="connsiteY3" fmla="*/ 215372 h 4854750"/>
                <a:gd name="connsiteX4" fmla="*/ 3516236 w 5511264"/>
                <a:gd name="connsiteY4" fmla="*/ 344195 h 4854750"/>
                <a:gd name="connsiteX5" fmla="*/ 3042444 w 5511264"/>
                <a:gd name="connsiteY5" fmla="*/ 591123 h 4854750"/>
                <a:gd name="connsiteX6" fmla="*/ 2489783 w 5511264"/>
                <a:gd name="connsiteY6" fmla="*/ 1084048 h 4854750"/>
                <a:gd name="connsiteX7" fmla="*/ 2136527 w 5511264"/>
                <a:gd name="connsiteY7" fmla="*/ 1584808 h 4854750"/>
                <a:gd name="connsiteX8" fmla="*/ 1761274 w 5511264"/>
                <a:gd name="connsiteY8" fmla="*/ 2127949 h 4854750"/>
                <a:gd name="connsiteX9" fmla="*/ 1448169 w 5511264"/>
                <a:gd name="connsiteY9" fmla="*/ 2635657 h 4854750"/>
                <a:gd name="connsiteX10" fmla="*/ 1227844 w 5511264"/>
                <a:gd name="connsiteY10" fmla="*/ 3038756 h 4854750"/>
                <a:gd name="connsiteX11" fmla="*/ 967434 w 5511264"/>
                <a:gd name="connsiteY11" fmla="*/ 3507042 h 4854750"/>
                <a:gd name="connsiteX12" fmla="*/ 723767 w 5511264"/>
                <a:gd name="connsiteY12" fmla="*/ 3842993 h 4854750"/>
                <a:gd name="connsiteX13" fmla="*/ 522672 w 5511264"/>
                <a:gd name="connsiteY13" fmla="*/ 4153704 h 4854750"/>
                <a:gd name="connsiteX14" fmla="*/ 312079 w 5511264"/>
                <a:gd name="connsiteY14" fmla="*/ 4413336 h 4854750"/>
                <a:gd name="connsiteX15" fmla="*/ 293 w 5511264"/>
                <a:gd name="connsiteY15" fmla="*/ 4800954 h 4854750"/>
                <a:gd name="connsiteX16" fmla="*/ 2190227 w 5511264"/>
                <a:gd name="connsiteY16" fmla="*/ 4854750 h 4854750"/>
                <a:gd name="connsiteX17" fmla="*/ 2354650 w 5511264"/>
                <a:gd name="connsiteY17" fmla="*/ 4219208 h 4854750"/>
                <a:gd name="connsiteX18" fmla="*/ 3061527 w 5511264"/>
                <a:gd name="connsiteY18" fmla="*/ 3194562 h 4854750"/>
                <a:gd name="connsiteX19" fmla="*/ 3748948 w 5511264"/>
                <a:gd name="connsiteY19" fmla="*/ 2306102 h 4854750"/>
                <a:gd name="connsiteX20" fmla="*/ 4312818 w 5511264"/>
                <a:gd name="connsiteY20" fmla="*/ 1979532 h 4854750"/>
                <a:gd name="connsiteX21" fmla="*/ 4714225 w 5511264"/>
                <a:gd name="connsiteY21" fmla="*/ 1741265 h 4854750"/>
                <a:gd name="connsiteX22" fmla="*/ 5164835 w 5511264"/>
                <a:gd name="connsiteY22" fmla="*/ 1678391 h 4854750"/>
                <a:gd name="connsiteX23" fmla="*/ 5475305 w 5511264"/>
                <a:gd name="connsiteY23" fmla="*/ 1664158 h 4854750"/>
                <a:gd name="connsiteX24" fmla="*/ 5480471 w 5511264"/>
                <a:gd name="connsiteY24" fmla="*/ 114136 h 4854750"/>
                <a:gd name="connsiteX0" fmla="*/ 5480471 w 5516866"/>
                <a:gd name="connsiteY0" fmla="*/ 114136 h 4854750"/>
                <a:gd name="connsiteX1" fmla="*/ 5001434 w 5516866"/>
                <a:gd name="connsiteY1" fmla="*/ 119491 h 4854750"/>
                <a:gd name="connsiteX2" fmla="*/ 4474849 w 5516866"/>
                <a:gd name="connsiteY2" fmla="*/ 143929 h 4854750"/>
                <a:gd name="connsiteX3" fmla="*/ 3902651 w 5516866"/>
                <a:gd name="connsiteY3" fmla="*/ 215372 h 4854750"/>
                <a:gd name="connsiteX4" fmla="*/ 3516236 w 5516866"/>
                <a:gd name="connsiteY4" fmla="*/ 344195 h 4854750"/>
                <a:gd name="connsiteX5" fmla="*/ 3042444 w 5516866"/>
                <a:gd name="connsiteY5" fmla="*/ 591123 h 4854750"/>
                <a:gd name="connsiteX6" fmla="*/ 2489783 w 5516866"/>
                <a:gd name="connsiteY6" fmla="*/ 1084048 h 4854750"/>
                <a:gd name="connsiteX7" fmla="*/ 2136527 w 5516866"/>
                <a:gd name="connsiteY7" fmla="*/ 1584808 h 4854750"/>
                <a:gd name="connsiteX8" fmla="*/ 1761274 w 5516866"/>
                <a:gd name="connsiteY8" fmla="*/ 2127949 h 4854750"/>
                <a:gd name="connsiteX9" fmla="*/ 1448169 w 5516866"/>
                <a:gd name="connsiteY9" fmla="*/ 2635657 h 4854750"/>
                <a:gd name="connsiteX10" fmla="*/ 1227844 w 5516866"/>
                <a:gd name="connsiteY10" fmla="*/ 3038756 h 4854750"/>
                <a:gd name="connsiteX11" fmla="*/ 967434 w 5516866"/>
                <a:gd name="connsiteY11" fmla="*/ 3507042 h 4854750"/>
                <a:gd name="connsiteX12" fmla="*/ 723767 w 5516866"/>
                <a:gd name="connsiteY12" fmla="*/ 3842993 h 4854750"/>
                <a:gd name="connsiteX13" fmla="*/ 522672 w 5516866"/>
                <a:gd name="connsiteY13" fmla="*/ 4153704 h 4854750"/>
                <a:gd name="connsiteX14" fmla="*/ 312079 w 5516866"/>
                <a:gd name="connsiteY14" fmla="*/ 4413336 h 4854750"/>
                <a:gd name="connsiteX15" fmla="*/ 293 w 5516866"/>
                <a:gd name="connsiteY15" fmla="*/ 4800954 h 4854750"/>
                <a:gd name="connsiteX16" fmla="*/ 2190227 w 5516866"/>
                <a:gd name="connsiteY16" fmla="*/ 4854750 h 4854750"/>
                <a:gd name="connsiteX17" fmla="*/ 2354650 w 5516866"/>
                <a:gd name="connsiteY17" fmla="*/ 4219208 h 4854750"/>
                <a:gd name="connsiteX18" fmla="*/ 3061527 w 5516866"/>
                <a:gd name="connsiteY18" fmla="*/ 3194562 h 4854750"/>
                <a:gd name="connsiteX19" fmla="*/ 3748948 w 5516866"/>
                <a:gd name="connsiteY19" fmla="*/ 2306102 h 4854750"/>
                <a:gd name="connsiteX20" fmla="*/ 4312818 w 5516866"/>
                <a:gd name="connsiteY20" fmla="*/ 1979532 h 4854750"/>
                <a:gd name="connsiteX21" fmla="*/ 4714225 w 5516866"/>
                <a:gd name="connsiteY21" fmla="*/ 1741265 h 4854750"/>
                <a:gd name="connsiteX22" fmla="*/ 5164835 w 5516866"/>
                <a:gd name="connsiteY22" fmla="*/ 1678391 h 4854750"/>
                <a:gd name="connsiteX23" fmla="*/ 5493587 w 5516866"/>
                <a:gd name="connsiteY23" fmla="*/ 1664158 h 4854750"/>
                <a:gd name="connsiteX24" fmla="*/ 5480471 w 5516866"/>
                <a:gd name="connsiteY24" fmla="*/ 114136 h 4854750"/>
                <a:gd name="connsiteX0" fmla="*/ 5480471 w 5521380"/>
                <a:gd name="connsiteY0" fmla="*/ 114136 h 4854750"/>
                <a:gd name="connsiteX1" fmla="*/ 5001434 w 5521380"/>
                <a:gd name="connsiteY1" fmla="*/ 119491 h 4854750"/>
                <a:gd name="connsiteX2" fmla="*/ 4474849 w 5521380"/>
                <a:gd name="connsiteY2" fmla="*/ 143929 h 4854750"/>
                <a:gd name="connsiteX3" fmla="*/ 3902651 w 5521380"/>
                <a:gd name="connsiteY3" fmla="*/ 215372 h 4854750"/>
                <a:gd name="connsiteX4" fmla="*/ 3516236 w 5521380"/>
                <a:gd name="connsiteY4" fmla="*/ 344195 h 4854750"/>
                <a:gd name="connsiteX5" fmla="*/ 3042444 w 5521380"/>
                <a:gd name="connsiteY5" fmla="*/ 591123 h 4854750"/>
                <a:gd name="connsiteX6" fmla="*/ 2489783 w 5521380"/>
                <a:gd name="connsiteY6" fmla="*/ 1084048 h 4854750"/>
                <a:gd name="connsiteX7" fmla="*/ 2136527 w 5521380"/>
                <a:gd name="connsiteY7" fmla="*/ 1584808 h 4854750"/>
                <a:gd name="connsiteX8" fmla="*/ 1761274 w 5521380"/>
                <a:gd name="connsiteY8" fmla="*/ 2127949 h 4854750"/>
                <a:gd name="connsiteX9" fmla="*/ 1448169 w 5521380"/>
                <a:gd name="connsiteY9" fmla="*/ 2635657 h 4854750"/>
                <a:gd name="connsiteX10" fmla="*/ 1227844 w 5521380"/>
                <a:gd name="connsiteY10" fmla="*/ 3038756 h 4854750"/>
                <a:gd name="connsiteX11" fmla="*/ 967434 w 5521380"/>
                <a:gd name="connsiteY11" fmla="*/ 3507042 h 4854750"/>
                <a:gd name="connsiteX12" fmla="*/ 723767 w 5521380"/>
                <a:gd name="connsiteY12" fmla="*/ 3842993 h 4854750"/>
                <a:gd name="connsiteX13" fmla="*/ 522672 w 5521380"/>
                <a:gd name="connsiteY13" fmla="*/ 4153704 h 4854750"/>
                <a:gd name="connsiteX14" fmla="*/ 312079 w 5521380"/>
                <a:gd name="connsiteY14" fmla="*/ 4413336 h 4854750"/>
                <a:gd name="connsiteX15" fmla="*/ 293 w 5521380"/>
                <a:gd name="connsiteY15" fmla="*/ 4800954 h 4854750"/>
                <a:gd name="connsiteX16" fmla="*/ 2190227 w 5521380"/>
                <a:gd name="connsiteY16" fmla="*/ 4854750 h 4854750"/>
                <a:gd name="connsiteX17" fmla="*/ 2354650 w 5521380"/>
                <a:gd name="connsiteY17" fmla="*/ 4219208 h 4854750"/>
                <a:gd name="connsiteX18" fmla="*/ 3061527 w 5521380"/>
                <a:gd name="connsiteY18" fmla="*/ 3194562 h 4854750"/>
                <a:gd name="connsiteX19" fmla="*/ 3748948 w 5521380"/>
                <a:gd name="connsiteY19" fmla="*/ 2306102 h 4854750"/>
                <a:gd name="connsiteX20" fmla="*/ 4312818 w 5521380"/>
                <a:gd name="connsiteY20" fmla="*/ 1979532 h 4854750"/>
                <a:gd name="connsiteX21" fmla="*/ 4714225 w 5521380"/>
                <a:gd name="connsiteY21" fmla="*/ 1741265 h 4854750"/>
                <a:gd name="connsiteX22" fmla="*/ 5164835 w 5521380"/>
                <a:gd name="connsiteY22" fmla="*/ 1678391 h 4854750"/>
                <a:gd name="connsiteX23" fmla="*/ 5493587 w 5521380"/>
                <a:gd name="connsiteY23" fmla="*/ 1664158 h 4854750"/>
                <a:gd name="connsiteX24" fmla="*/ 5480471 w 5521380"/>
                <a:gd name="connsiteY24" fmla="*/ 114136 h 4854750"/>
                <a:gd name="connsiteX0" fmla="*/ 5480471 w 5493706"/>
                <a:gd name="connsiteY0" fmla="*/ 53 h 4740667"/>
                <a:gd name="connsiteX1" fmla="*/ 5001434 w 5493706"/>
                <a:gd name="connsiteY1" fmla="*/ 5408 h 4740667"/>
                <a:gd name="connsiteX2" fmla="*/ 4474849 w 5493706"/>
                <a:gd name="connsiteY2" fmla="*/ 29846 h 4740667"/>
                <a:gd name="connsiteX3" fmla="*/ 3902651 w 5493706"/>
                <a:gd name="connsiteY3" fmla="*/ 101289 h 4740667"/>
                <a:gd name="connsiteX4" fmla="*/ 3516236 w 5493706"/>
                <a:gd name="connsiteY4" fmla="*/ 230112 h 4740667"/>
                <a:gd name="connsiteX5" fmla="*/ 3042444 w 5493706"/>
                <a:gd name="connsiteY5" fmla="*/ 477040 h 4740667"/>
                <a:gd name="connsiteX6" fmla="*/ 2489783 w 5493706"/>
                <a:gd name="connsiteY6" fmla="*/ 969965 h 4740667"/>
                <a:gd name="connsiteX7" fmla="*/ 2136527 w 5493706"/>
                <a:gd name="connsiteY7" fmla="*/ 1470725 h 4740667"/>
                <a:gd name="connsiteX8" fmla="*/ 1761274 w 5493706"/>
                <a:gd name="connsiteY8" fmla="*/ 2013866 h 4740667"/>
                <a:gd name="connsiteX9" fmla="*/ 1448169 w 5493706"/>
                <a:gd name="connsiteY9" fmla="*/ 2521574 h 4740667"/>
                <a:gd name="connsiteX10" fmla="*/ 1227844 w 5493706"/>
                <a:gd name="connsiteY10" fmla="*/ 2924673 h 4740667"/>
                <a:gd name="connsiteX11" fmla="*/ 967434 w 5493706"/>
                <a:gd name="connsiteY11" fmla="*/ 3392959 h 4740667"/>
                <a:gd name="connsiteX12" fmla="*/ 723767 w 5493706"/>
                <a:gd name="connsiteY12" fmla="*/ 3728910 h 4740667"/>
                <a:gd name="connsiteX13" fmla="*/ 522672 w 5493706"/>
                <a:gd name="connsiteY13" fmla="*/ 4039621 h 4740667"/>
                <a:gd name="connsiteX14" fmla="*/ 312079 w 5493706"/>
                <a:gd name="connsiteY14" fmla="*/ 4299253 h 4740667"/>
                <a:gd name="connsiteX15" fmla="*/ 293 w 5493706"/>
                <a:gd name="connsiteY15" fmla="*/ 4686871 h 4740667"/>
                <a:gd name="connsiteX16" fmla="*/ 2190227 w 5493706"/>
                <a:gd name="connsiteY16" fmla="*/ 4740667 h 4740667"/>
                <a:gd name="connsiteX17" fmla="*/ 2354650 w 5493706"/>
                <a:gd name="connsiteY17" fmla="*/ 4105125 h 4740667"/>
                <a:gd name="connsiteX18" fmla="*/ 3061527 w 5493706"/>
                <a:gd name="connsiteY18" fmla="*/ 3080479 h 4740667"/>
                <a:gd name="connsiteX19" fmla="*/ 3748948 w 5493706"/>
                <a:gd name="connsiteY19" fmla="*/ 2192019 h 4740667"/>
                <a:gd name="connsiteX20" fmla="*/ 4312818 w 5493706"/>
                <a:gd name="connsiteY20" fmla="*/ 1865449 h 4740667"/>
                <a:gd name="connsiteX21" fmla="*/ 4714225 w 5493706"/>
                <a:gd name="connsiteY21" fmla="*/ 1627182 h 4740667"/>
                <a:gd name="connsiteX22" fmla="*/ 5164835 w 5493706"/>
                <a:gd name="connsiteY22" fmla="*/ 1564308 h 4740667"/>
                <a:gd name="connsiteX23" fmla="*/ 5493587 w 5493706"/>
                <a:gd name="connsiteY23" fmla="*/ 1550075 h 4740667"/>
                <a:gd name="connsiteX24" fmla="*/ 5480471 w 5493706"/>
                <a:gd name="connsiteY24" fmla="*/ 53 h 4740667"/>
                <a:gd name="connsiteX0" fmla="*/ 5480471 w 5493706"/>
                <a:gd name="connsiteY0" fmla="*/ 53 h 4740667"/>
                <a:gd name="connsiteX1" fmla="*/ 5001434 w 5493706"/>
                <a:gd name="connsiteY1" fmla="*/ 5408 h 4740667"/>
                <a:gd name="connsiteX2" fmla="*/ 4474849 w 5493706"/>
                <a:gd name="connsiteY2" fmla="*/ 29846 h 4740667"/>
                <a:gd name="connsiteX3" fmla="*/ 3902651 w 5493706"/>
                <a:gd name="connsiteY3" fmla="*/ 101289 h 4740667"/>
                <a:gd name="connsiteX4" fmla="*/ 3516236 w 5493706"/>
                <a:gd name="connsiteY4" fmla="*/ 230112 h 4740667"/>
                <a:gd name="connsiteX5" fmla="*/ 3042444 w 5493706"/>
                <a:gd name="connsiteY5" fmla="*/ 477040 h 4740667"/>
                <a:gd name="connsiteX6" fmla="*/ 2489783 w 5493706"/>
                <a:gd name="connsiteY6" fmla="*/ 969965 h 4740667"/>
                <a:gd name="connsiteX7" fmla="*/ 2118244 w 5493706"/>
                <a:gd name="connsiteY7" fmla="*/ 1470725 h 4740667"/>
                <a:gd name="connsiteX8" fmla="*/ 1761274 w 5493706"/>
                <a:gd name="connsiteY8" fmla="*/ 2013866 h 4740667"/>
                <a:gd name="connsiteX9" fmla="*/ 1448169 w 5493706"/>
                <a:gd name="connsiteY9" fmla="*/ 2521574 h 4740667"/>
                <a:gd name="connsiteX10" fmla="*/ 1227844 w 5493706"/>
                <a:gd name="connsiteY10" fmla="*/ 2924673 h 4740667"/>
                <a:gd name="connsiteX11" fmla="*/ 967434 w 5493706"/>
                <a:gd name="connsiteY11" fmla="*/ 3392959 h 4740667"/>
                <a:gd name="connsiteX12" fmla="*/ 723767 w 5493706"/>
                <a:gd name="connsiteY12" fmla="*/ 3728910 h 4740667"/>
                <a:gd name="connsiteX13" fmla="*/ 522672 w 5493706"/>
                <a:gd name="connsiteY13" fmla="*/ 4039621 h 4740667"/>
                <a:gd name="connsiteX14" fmla="*/ 312079 w 5493706"/>
                <a:gd name="connsiteY14" fmla="*/ 4299253 h 4740667"/>
                <a:gd name="connsiteX15" fmla="*/ 293 w 5493706"/>
                <a:gd name="connsiteY15" fmla="*/ 4686871 h 4740667"/>
                <a:gd name="connsiteX16" fmla="*/ 2190227 w 5493706"/>
                <a:gd name="connsiteY16" fmla="*/ 4740667 h 4740667"/>
                <a:gd name="connsiteX17" fmla="*/ 2354650 w 5493706"/>
                <a:gd name="connsiteY17" fmla="*/ 4105125 h 4740667"/>
                <a:gd name="connsiteX18" fmla="*/ 3061527 w 5493706"/>
                <a:gd name="connsiteY18" fmla="*/ 3080479 h 4740667"/>
                <a:gd name="connsiteX19" fmla="*/ 3748948 w 5493706"/>
                <a:gd name="connsiteY19" fmla="*/ 2192019 h 4740667"/>
                <a:gd name="connsiteX20" fmla="*/ 4312818 w 5493706"/>
                <a:gd name="connsiteY20" fmla="*/ 1865449 h 4740667"/>
                <a:gd name="connsiteX21" fmla="*/ 4714225 w 5493706"/>
                <a:gd name="connsiteY21" fmla="*/ 1627182 h 4740667"/>
                <a:gd name="connsiteX22" fmla="*/ 5164835 w 5493706"/>
                <a:gd name="connsiteY22" fmla="*/ 1564308 h 4740667"/>
                <a:gd name="connsiteX23" fmla="*/ 5493587 w 5493706"/>
                <a:gd name="connsiteY23" fmla="*/ 1550075 h 4740667"/>
                <a:gd name="connsiteX24" fmla="*/ 5480471 w 5493706"/>
                <a:gd name="connsiteY24" fmla="*/ 53 h 4740667"/>
                <a:gd name="connsiteX0" fmla="*/ 5480471 w 5493706"/>
                <a:gd name="connsiteY0" fmla="*/ 53 h 4740667"/>
                <a:gd name="connsiteX1" fmla="*/ 5001434 w 5493706"/>
                <a:gd name="connsiteY1" fmla="*/ 5408 h 4740667"/>
                <a:gd name="connsiteX2" fmla="*/ 4474849 w 5493706"/>
                <a:gd name="connsiteY2" fmla="*/ 29846 h 4740667"/>
                <a:gd name="connsiteX3" fmla="*/ 3902651 w 5493706"/>
                <a:gd name="connsiteY3" fmla="*/ 101289 h 4740667"/>
                <a:gd name="connsiteX4" fmla="*/ 3516236 w 5493706"/>
                <a:gd name="connsiteY4" fmla="*/ 230112 h 4740667"/>
                <a:gd name="connsiteX5" fmla="*/ 3042444 w 5493706"/>
                <a:gd name="connsiteY5" fmla="*/ 477040 h 4740667"/>
                <a:gd name="connsiteX6" fmla="*/ 2489783 w 5493706"/>
                <a:gd name="connsiteY6" fmla="*/ 969965 h 4740667"/>
                <a:gd name="connsiteX7" fmla="*/ 2118244 w 5493706"/>
                <a:gd name="connsiteY7" fmla="*/ 1470725 h 4740667"/>
                <a:gd name="connsiteX8" fmla="*/ 1733848 w 5493706"/>
                <a:gd name="connsiteY8" fmla="*/ 2020565 h 4740667"/>
                <a:gd name="connsiteX9" fmla="*/ 1448169 w 5493706"/>
                <a:gd name="connsiteY9" fmla="*/ 2521574 h 4740667"/>
                <a:gd name="connsiteX10" fmla="*/ 1227844 w 5493706"/>
                <a:gd name="connsiteY10" fmla="*/ 2924673 h 4740667"/>
                <a:gd name="connsiteX11" fmla="*/ 967434 w 5493706"/>
                <a:gd name="connsiteY11" fmla="*/ 3392959 h 4740667"/>
                <a:gd name="connsiteX12" fmla="*/ 723767 w 5493706"/>
                <a:gd name="connsiteY12" fmla="*/ 3728910 h 4740667"/>
                <a:gd name="connsiteX13" fmla="*/ 522672 w 5493706"/>
                <a:gd name="connsiteY13" fmla="*/ 4039621 h 4740667"/>
                <a:gd name="connsiteX14" fmla="*/ 312079 w 5493706"/>
                <a:gd name="connsiteY14" fmla="*/ 4299253 h 4740667"/>
                <a:gd name="connsiteX15" fmla="*/ 293 w 5493706"/>
                <a:gd name="connsiteY15" fmla="*/ 4686871 h 4740667"/>
                <a:gd name="connsiteX16" fmla="*/ 2190227 w 5493706"/>
                <a:gd name="connsiteY16" fmla="*/ 4740667 h 4740667"/>
                <a:gd name="connsiteX17" fmla="*/ 2354650 w 5493706"/>
                <a:gd name="connsiteY17" fmla="*/ 4105125 h 4740667"/>
                <a:gd name="connsiteX18" fmla="*/ 3061527 w 5493706"/>
                <a:gd name="connsiteY18" fmla="*/ 3080479 h 4740667"/>
                <a:gd name="connsiteX19" fmla="*/ 3748948 w 5493706"/>
                <a:gd name="connsiteY19" fmla="*/ 2192019 h 4740667"/>
                <a:gd name="connsiteX20" fmla="*/ 4312818 w 5493706"/>
                <a:gd name="connsiteY20" fmla="*/ 1865449 h 4740667"/>
                <a:gd name="connsiteX21" fmla="*/ 4714225 w 5493706"/>
                <a:gd name="connsiteY21" fmla="*/ 1627182 h 4740667"/>
                <a:gd name="connsiteX22" fmla="*/ 5164835 w 5493706"/>
                <a:gd name="connsiteY22" fmla="*/ 1564308 h 4740667"/>
                <a:gd name="connsiteX23" fmla="*/ 5493587 w 5493706"/>
                <a:gd name="connsiteY23" fmla="*/ 1550075 h 4740667"/>
                <a:gd name="connsiteX24" fmla="*/ 5480471 w 5493706"/>
                <a:gd name="connsiteY24" fmla="*/ 53 h 4740667"/>
                <a:gd name="connsiteX0" fmla="*/ 5480471 w 5493706"/>
                <a:gd name="connsiteY0" fmla="*/ 53 h 4740667"/>
                <a:gd name="connsiteX1" fmla="*/ 5001434 w 5493706"/>
                <a:gd name="connsiteY1" fmla="*/ 5408 h 4740667"/>
                <a:gd name="connsiteX2" fmla="*/ 4474849 w 5493706"/>
                <a:gd name="connsiteY2" fmla="*/ 29846 h 4740667"/>
                <a:gd name="connsiteX3" fmla="*/ 3902651 w 5493706"/>
                <a:gd name="connsiteY3" fmla="*/ 101289 h 4740667"/>
                <a:gd name="connsiteX4" fmla="*/ 3516236 w 5493706"/>
                <a:gd name="connsiteY4" fmla="*/ 230112 h 4740667"/>
                <a:gd name="connsiteX5" fmla="*/ 3042444 w 5493706"/>
                <a:gd name="connsiteY5" fmla="*/ 477040 h 4740667"/>
                <a:gd name="connsiteX6" fmla="*/ 2489783 w 5493706"/>
                <a:gd name="connsiteY6" fmla="*/ 969965 h 4740667"/>
                <a:gd name="connsiteX7" fmla="*/ 2118244 w 5493706"/>
                <a:gd name="connsiteY7" fmla="*/ 1470725 h 4740667"/>
                <a:gd name="connsiteX8" fmla="*/ 1733848 w 5493706"/>
                <a:gd name="connsiteY8" fmla="*/ 2020565 h 4740667"/>
                <a:gd name="connsiteX9" fmla="*/ 1439027 w 5493706"/>
                <a:gd name="connsiteY9" fmla="*/ 2521574 h 4740667"/>
                <a:gd name="connsiteX10" fmla="*/ 1227844 w 5493706"/>
                <a:gd name="connsiteY10" fmla="*/ 2924673 h 4740667"/>
                <a:gd name="connsiteX11" fmla="*/ 967434 w 5493706"/>
                <a:gd name="connsiteY11" fmla="*/ 3392959 h 4740667"/>
                <a:gd name="connsiteX12" fmla="*/ 723767 w 5493706"/>
                <a:gd name="connsiteY12" fmla="*/ 3728910 h 4740667"/>
                <a:gd name="connsiteX13" fmla="*/ 522672 w 5493706"/>
                <a:gd name="connsiteY13" fmla="*/ 4039621 h 4740667"/>
                <a:gd name="connsiteX14" fmla="*/ 312079 w 5493706"/>
                <a:gd name="connsiteY14" fmla="*/ 4299253 h 4740667"/>
                <a:gd name="connsiteX15" fmla="*/ 293 w 5493706"/>
                <a:gd name="connsiteY15" fmla="*/ 4686871 h 4740667"/>
                <a:gd name="connsiteX16" fmla="*/ 2190227 w 5493706"/>
                <a:gd name="connsiteY16" fmla="*/ 4740667 h 4740667"/>
                <a:gd name="connsiteX17" fmla="*/ 2354650 w 5493706"/>
                <a:gd name="connsiteY17" fmla="*/ 4105125 h 4740667"/>
                <a:gd name="connsiteX18" fmla="*/ 3061527 w 5493706"/>
                <a:gd name="connsiteY18" fmla="*/ 3080479 h 4740667"/>
                <a:gd name="connsiteX19" fmla="*/ 3748948 w 5493706"/>
                <a:gd name="connsiteY19" fmla="*/ 2192019 h 4740667"/>
                <a:gd name="connsiteX20" fmla="*/ 4312818 w 5493706"/>
                <a:gd name="connsiteY20" fmla="*/ 1865449 h 4740667"/>
                <a:gd name="connsiteX21" fmla="*/ 4714225 w 5493706"/>
                <a:gd name="connsiteY21" fmla="*/ 1627182 h 4740667"/>
                <a:gd name="connsiteX22" fmla="*/ 5164835 w 5493706"/>
                <a:gd name="connsiteY22" fmla="*/ 1564308 h 4740667"/>
                <a:gd name="connsiteX23" fmla="*/ 5493587 w 5493706"/>
                <a:gd name="connsiteY23" fmla="*/ 1550075 h 4740667"/>
                <a:gd name="connsiteX24" fmla="*/ 5480471 w 5493706"/>
                <a:gd name="connsiteY24" fmla="*/ 53 h 4740667"/>
                <a:gd name="connsiteX0" fmla="*/ 5480471 w 5493706"/>
                <a:gd name="connsiteY0" fmla="*/ 53 h 4740667"/>
                <a:gd name="connsiteX1" fmla="*/ 5001434 w 5493706"/>
                <a:gd name="connsiteY1" fmla="*/ 5408 h 4740667"/>
                <a:gd name="connsiteX2" fmla="*/ 4474849 w 5493706"/>
                <a:gd name="connsiteY2" fmla="*/ 29846 h 4740667"/>
                <a:gd name="connsiteX3" fmla="*/ 3902651 w 5493706"/>
                <a:gd name="connsiteY3" fmla="*/ 101289 h 4740667"/>
                <a:gd name="connsiteX4" fmla="*/ 3516236 w 5493706"/>
                <a:gd name="connsiteY4" fmla="*/ 230112 h 4740667"/>
                <a:gd name="connsiteX5" fmla="*/ 3042444 w 5493706"/>
                <a:gd name="connsiteY5" fmla="*/ 477040 h 4740667"/>
                <a:gd name="connsiteX6" fmla="*/ 2489783 w 5493706"/>
                <a:gd name="connsiteY6" fmla="*/ 969965 h 4740667"/>
                <a:gd name="connsiteX7" fmla="*/ 2118244 w 5493706"/>
                <a:gd name="connsiteY7" fmla="*/ 1470725 h 4740667"/>
                <a:gd name="connsiteX8" fmla="*/ 1733848 w 5493706"/>
                <a:gd name="connsiteY8" fmla="*/ 2020565 h 4740667"/>
                <a:gd name="connsiteX9" fmla="*/ 1439027 w 5493706"/>
                <a:gd name="connsiteY9" fmla="*/ 2521574 h 4740667"/>
                <a:gd name="connsiteX10" fmla="*/ 1200418 w 5493706"/>
                <a:gd name="connsiteY10" fmla="*/ 2951464 h 4740667"/>
                <a:gd name="connsiteX11" fmla="*/ 967434 w 5493706"/>
                <a:gd name="connsiteY11" fmla="*/ 3392959 h 4740667"/>
                <a:gd name="connsiteX12" fmla="*/ 723767 w 5493706"/>
                <a:gd name="connsiteY12" fmla="*/ 3728910 h 4740667"/>
                <a:gd name="connsiteX13" fmla="*/ 522672 w 5493706"/>
                <a:gd name="connsiteY13" fmla="*/ 4039621 h 4740667"/>
                <a:gd name="connsiteX14" fmla="*/ 312079 w 5493706"/>
                <a:gd name="connsiteY14" fmla="*/ 4299253 h 4740667"/>
                <a:gd name="connsiteX15" fmla="*/ 293 w 5493706"/>
                <a:gd name="connsiteY15" fmla="*/ 4686871 h 4740667"/>
                <a:gd name="connsiteX16" fmla="*/ 2190227 w 5493706"/>
                <a:gd name="connsiteY16" fmla="*/ 4740667 h 4740667"/>
                <a:gd name="connsiteX17" fmla="*/ 2354650 w 5493706"/>
                <a:gd name="connsiteY17" fmla="*/ 4105125 h 4740667"/>
                <a:gd name="connsiteX18" fmla="*/ 3061527 w 5493706"/>
                <a:gd name="connsiteY18" fmla="*/ 3080479 h 4740667"/>
                <a:gd name="connsiteX19" fmla="*/ 3748948 w 5493706"/>
                <a:gd name="connsiteY19" fmla="*/ 2192019 h 4740667"/>
                <a:gd name="connsiteX20" fmla="*/ 4312818 w 5493706"/>
                <a:gd name="connsiteY20" fmla="*/ 1865449 h 4740667"/>
                <a:gd name="connsiteX21" fmla="*/ 4714225 w 5493706"/>
                <a:gd name="connsiteY21" fmla="*/ 1627182 h 4740667"/>
                <a:gd name="connsiteX22" fmla="*/ 5164835 w 5493706"/>
                <a:gd name="connsiteY22" fmla="*/ 1564308 h 4740667"/>
                <a:gd name="connsiteX23" fmla="*/ 5493587 w 5493706"/>
                <a:gd name="connsiteY23" fmla="*/ 1550075 h 4740667"/>
                <a:gd name="connsiteX24" fmla="*/ 5480471 w 5493706"/>
                <a:gd name="connsiteY24" fmla="*/ 53 h 4740667"/>
                <a:gd name="connsiteX0" fmla="*/ 5480471 w 5493706"/>
                <a:gd name="connsiteY0" fmla="*/ 53 h 4740667"/>
                <a:gd name="connsiteX1" fmla="*/ 5001434 w 5493706"/>
                <a:gd name="connsiteY1" fmla="*/ 5408 h 4740667"/>
                <a:gd name="connsiteX2" fmla="*/ 4474849 w 5493706"/>
                <a:gd name="connsiteY2" fmla="*/ 29846 h 4740667"/>
                <a:gd name="connsiteX3" fmla="*/ 3902651 w 5493706"/>
                <a:gd name="connsiteY3" fmla="*/ 101289 h 4740667"/>
                <a:gd name="connsiteX4" fmla="*/ 3516236 w 5493706"/>
                <a:gd name="connsiteY4" fmla="*/ 230112 h 4740667"/>
                <a:gd name="connsiteX5" fmla="*/ 3042444 w 5493706"/>
                <a:gd name="connsiteY5" fmla="*/ 477040 h 4740667"/>
                <a:gd name="connsiteX6" fmla="*/ 2489783 w 5493706"/>
                <a:gd name="connsiteY6" fmla="*/ 969965 h 4740667"/>
                <a:gd name="connsiteX7" fmla="*/ 2118244 w 5493706"/>
                <a:gd name="connsiteY7" fmla="*/ 1470725 h 4740667"/>
                <a:gd name="connsiteX8" fmla="*/ 1733848 w 5493706"/>
                <a:gd name="connsiteY8" fmla="*/ 2020565 h 4740667"/>
                <a:gd name="connsiteX9" fmla="*/ 1439027 w 5493706"/>
                <a:gd name="connsiteY9" fmla="*/ 2521574 h 4740667"/>
                <a:gd name="connsiteX10" fmla="*/ 1200418 w 5493706"/>
                <a:gd name="connsiteY10" fmla="*/ 2951464 h 4740667"/>
                <a:gd name="connsiteX11" fmla="*/ 949151 w 5493706"/>
                <a:gd name="connsiteY11" fmla="*/ 3399655 h 4740667"/>
                <a:gd name="connsiteX12" fmla="*/ 723767 w 5493706"/>
                <a:gd name="connsiteY12" fmla="*/ 3728910 h 4740667"/>
                <a:gd name="connsiteX13" fmla="*/ 522672 w 5493706"/>
                <a:gd name="connsiteY13" fmla="*/ 4039621 h 4740667"/>
                <a:gd name="connsiteX14" fmla="*/ 312079 w 5493706"/>
                <a:gd name="connsiteY14" fmla="*/ 4299253 h 4740667"/>
                <a:gd name="connsiteX15" fmla="*/ 293 w 5493706"/>
                <a:gd name="connsiteY15" fmla="*/ 4686871 h 4740667"/>
                <a:gd name="connsiteX16" fmla="*/ 2190227 w 5493706"/>
                <a:gd name="connsiteY16" fmla="*/ 4740667 h 4740667"/>
                <a:gd name="connsiteX17" fmla="*/ 2354650 w 5493706"/>
                <a:gd name="connsiteY17" fmla="*/ 4105125 h 4740667"/>
                <a:gd name="connsiteX18" fmla="*/ 3061527 w 5493706"/>
                <a:gd name="connsiteY18" fmla="*/ 3080479 h 4740667"/>
                <a:gd name="connsiteX19" fmla="*/ 3748948 w 5493706"/>
                <a:gd name="connsiteY19" fmla="*/ 2192019 h 4740667"/>
                <a:gd name="connsiteX20" fmla="*/ 4312818 w 5493706"/>
                <a:gd name="connsiteY20" fmla="*/ 1865449 h 4740667"/>
                <a:gd name="connsiteX21" fmla="*/ 4714225 w 5493706"/>
                <a:gd name="connsiteY21" fmla="*/ 1627182 h 4740667"/>
                <a:gd name="connsiteX22" fmla="*/ 5164835 w 5493706"/>
                <a:gd name="connsiteY22" fmla="*/ 1564308 h 4740667"/>
                <a:gd name="connsiteX23" fmla="*/ 5493587 w 5493706"/>
                <a:gd name="connsiteY23" fmla="*/ 1550075 h 4740667"/>
                <a:gd name="connsiteX24" fmla="*/ 5480471 w 5493706"/>
                <a:gd name="connsiteY24" fmla="*/ 53 h 4740667"/>
                <a:gd name="connsiteX0" fmla="*/ 5517003 w 5530238"/>
                <a:gd name="connsiteY0" fmla="*/ 53 h 4740667"/>
                <a:gd name="connsiteX1" fmla="*/ 5037966 w 5530238"/>
                <a:gd name="connsiteY1" fmla="*/ 5408 h 4740667"/>
                <a:gd name="connsiteX2" fmla="*/ 4511381 w 5530238"/>
                <a:gd name="connsiteY2" fmla="*/ 29846 h 4740667"/>
                <a:gd name="connsiteX3" fmla="*/ 3939183 w 5530238"/>
                <a:gd name="connsiteY3" fmla="*/ 101289 h 4740667"/>
                <a:gd name="connsiteX4" fmla="*/ 3552768 w 5530238"/>
                <a:gd name="connsiteY4" fmla="*/ 230112 h 4740667"/>
                <a:gd name="connsiteX5" fmla="*/ 3078976 w 5530238"/>
                <a:gd name="connsiteY5" fmla="*/ 477040 h 4740667"/>
                <a:gd name="connsiteX6" fmla="*/ 2526315 w 5530238"/>
                <a:gd name="connsiteY6" fmla="*/ 969965 h 4740667"/>
                <a:gd name="connsiteX7" fmla="*/ 2154776 w 5530238"/>
                <a:gd name="connsiteY7" fmla="*/ 1470725 h 4740667"/>
                <a:gd name="connsiteX8" fmla="*/ 1770380 w 5530238"/>
                <a:gd name="connsiteY8" fmla="*/ 2020565 h 4740667"/>
                <a:gd name="connsiteX9" fmla="*/ 1475559 w 5530238"/>
                <a:gd name="connsiteY9" fmla="*/ 2521574 h 4740667"/>
                <a:gd name="connsiteX10" fmla="*/ 1236950 w 5530238"/>
                <a:gd name="connsiteY10" fmla="*/ 2951464 h 4740667"/>
                <a:gd name="connsiteX11" fmla="*/ 985683 w 5530238"/>
                <a:gd name="connsiteY11" fmla="*/ 3399655 h 4740667"/>
                <a:gd name="connsiteX12" fmla="*/ 760299 w 5530238"/>
                <a:gd name="connsiteY12" fmla="*/ 3728910 h 4740667"/>
                <a:gd name="connsiteX13" fmla="*/ 559204 w 5530238"/>
                <a:gd name="connsiteY13" fmla="*/ 4039621 h 4740667"/>
                <a:gd name="connsiteX14" fmla="*/ 348611 w 5530238"/>
                <a:gd name="connsiteY14" fmla="*/ 4299253 h 4740667"/>
                <a:gd name="connsiteX15" fmla="*/ 259 w 5530238"/>
                <a:gd name="connsiteY15" fmla="*/ 4693569 h 4740667"/>
                <a:gd name="connsiteX16" fmla="*/ 2226759 w 5530238"/>
                <a:gd name="connsiteY16" fmla="*/ 4740667 h 4740667"/>
                <a:gd name="connsiteX17" fmla="*/ 2391182 w 5530238"/>
                <a:gd name="connsiteY17" fmla="*/ 4105125 h 4740667"/>
                <a:gd name="connsiteX18" fmla="*/ 3098059 w 5530238"/>
                <a:gd name="connsiteY18" fmla="*/ 3080479 h 4740667"/>
                <a:gd name="connsiteX19" fmla="*/ 3785480 w 5530238"/>
                <a:gd name="connsiteY19" fmla="*/ 2192019 h 4740667"/>
                <a:gd name="connsiteX20" fmla="*/ 4349350 w 5530238"/>
                <a:gd name="connsiteY20" fmla="*/ 1865449 h 4740667"/>
                <a:gd name="connsiteX21" fmla="*/ 4750757 w 5530238"/>
                <a:gd name="connsiteY21" fmla="*/ 1627182 h 4740667"/>
                <a:gd name="connsiteX22" fmla="*/ 5201367 w 5530238"/>
                <a:gd name="connsiteY22" fmla="*/ 1564308 h 4740667"/>
                <a:gd name="connsiteX23" fmla="*/ 5530119 w 5530238"/>
                <a:gd name="connsiteY23" fmla="*/ 1550075 h 4740667"/>
                <a:gd name="connsiteX24" fmla="*/ 5517003 w 5530238"/>
                <a:gd name="connsiteY24" fmla="*/ 53 h 4740667"/>
                <a:gd name="connsiteX0" fmla="*/ 5517014 w 5530249"/>
                <a:gd name="connsiteY0" fmla="*/ 53 h 4740667"/>
                <a:gd name="connsiteX1" fmla="*/ 5037977 w 5530249"/>
                <a:gd name="connsiteY1" fmla="*/ 5408 h 4740667"/>
                <a:gd name="connsiteX2" fmla="*/ 4511392 w 5530249"/>
                <a:gd name="connsiteY2" fmla="*/ 29846 h 4740667"/>
                <a:gd name="connsiteX3" fmla="*/ 3939194 w 5530249"/>
                <a:gd name="connsiteY3" fmla="*/ 101289 h 4740667"/>
                <a:gd name="connsiteX4" fmla="*/ 3552779 w 5530249"/>
                <a:gd name="connsiteY4" fmla="*/ 230112 h 4740667"/>
                <a:gd name="connsiteX5" fmla="*/ 3078987 w 5530249"/>
                <a:gd name="connsiteY5" fmla="*/ 477040 h 4740667"/>
                <a:gd name="connsiteX6" fmla="*/ 2526326 w 5530249"/>
                <a:gd name="connsiteY6" fmla="*/ 969965 h 4740667"/>
                <a:gd name="connsiteX7" fmla="*/ 2154787 w 5530249"/>
                <a:gd name="connsiteY7" fmla="*/ 1470725 h 4740667"/>
                <a:gd name="connsiteX8" fmla="*/ 1770391 w 5530249"/>
                <a:gd name="connsiteY8" fmla="*/ 2020565 h 4740667"/>
                <a:gd name="connsiteX9" fmla="*/ 1475570 w 5530249"/>
                <a:gd name="connsiteY9" fmla="*/ 2521574 h 4740667"/>
                <a:gd name="connsiteX10" fmla="*/ 1236961 w 5530249"/>
                <a:gd name="connsiteY10" fmla="*/ 2951464 h 4740667"/>
                <a:gd name="connsiteX11" fmla="*/ 985694 w 5530249"/>
                <a:gd name="connsiteY11" fmla="*/ 3399655 h 4740667"/>
                <a:gd name="connsiteX12" fmla="*/ 760310 w 5530249"/>
                <a:gd name="connsiteY12" fmla="*/ 3728910 h 4740667"/>
                <a:gd name="connsiteX13" fmla="*/ 559215 w 5530249"/>
                <a:gd name="connsiteY13" fmla="*/ 4039621 h 4740667"/>
                <a:gd name="connsiteX14" fmla="*/ 339479 w 5530249"/>
                <a:gd name="connsiteY14" fmla="*/ 4299253 h 4740667"/>
                <a:gd name="connsiteX15" fmla="*/ 270 w 5530249"/>
                <a:gd name="connsiteY15" fmla="*/ 4693569 h 4740667"/>
                <a:gd name="connsiteX16" fmla="*/ 2226770 w 5530249"/>
                <a:gd name="connsiteY16" fmla="*/ 4740667 h 4740667"/>
                <a:gd name="connsiteX17" fmla="*/ 2391193 w 5530249"/>
                <a:gd name="connsiteY17" fmla="*/ 4105125 h 4740667"/>
                <a:gd name="connsiteX18" fmla="*/ 3098070 w 5530249"/>
                <a:gd name="connsiteY18" fmla="*/ 3080479 h 4740667"/>
                <a:gd name="connsiteX19" fmla="*/ 3785491 w 5530249"/>
                <a:gd name="connsiteY19" fmla="*/ 2192019 h 4740667"/>
                <a:gd name="connsiteX20" fmla="*/ 4349361 w 5530249"/>
                <a:gd name="connsiteY20" fmla="*/ 1865449 h 4740667"/>
                <a:gd name="connsiteX21" fmla="*/ 4750768 w 5530249"/>
                <a:gd name="connsiteY21" fmla="*/ 1627182 h 4740667"/>
                <a:gd name="connsiteX22" fmla="*/ 5201378 w 5530249"/>
                <a:gd name="connsiteY22" fmla="*/ 1564308 h 4740667"/>
                <a:gd name="connsiteX23" fmla="*/ 5530130 w 5530249"/>
                <a:gd name="connsiteY23" fmla="*/ 1550075 h 4740667"/>
                <a:gd name="connsiteX24" fmla="*/ 5517014 w 5530249"/>
                <a:gd name="connsiteY24" fmla="*/ 53 h 4740667"/>
                <a:gd name="connsiteX0" fmla="*/ 5517014 w 5530249"/>
                <a:gd name="connsiteY0" fmla="*/ 53 h 4740667"/>
                <a:gd name="connsiteX1" fmla="*/ 5037977 w 5530249"/>
                <a:gd name="connsiteY1" fmla="*/ 5408 h 4740667"/>
                <a:gd name="connsiteX2" fmla="*/ 4511392 w 5530249"/>
                <a:gd name="connsiteY2" fmla="*/ 29846 h 4740667"/>
                <a:gd name="connsiteX3" fmla="*/ 3939194 w 5530249"/>
                <a:gd name="connsiteY3" fmla="*/ 101289 h 4740667"/>
                <a:gd name="connsiteX4" fmla="*/ 3552779 w 5530249"/>
                <a:gd name="connsiteY4" fmla="*/ 230112 h 4740667"/>
                <a:gd name="connsiteX5" fmla="*/ 3078987 w 5530249"/>
                <a:gd name="connsiteY5" fmla="*/ 477040 h 4740667"/>
                <a:gd name="connsiteX6" fmla="*/ 2526326 w 5530249"/>
                <a:gd name="connsiteY6" fmla="*/ 969965 h 4740667"/>
                <a:gd name="connsiteX7" fmla="*/ 2154787 w 5530249"/>
                <a:gd name="connsiteY7" fmla="*/ 1470725 h 4740667"/>
                <a:gd name="connsiteX8" fmla="*/ 1770391 w 5530249"/>
                <a:gd name="connsiteY8" fmla="*/ 2020565 h 4740667"/>
                <a:gd name="connsiteX9" fmla="*/ 1475570 w 5530249"/>
                <a:gd name="connsiteY9" fmla="*/ 2521574 h 4740667"/>
                <a:gd name="connsiteX10" fmla="*/ 1236961 w 5530249"/>
                <a:gd name="connsiteY10" fmla="*/ 2951464 h 4740667"/>
                <a:gd name="connsiteX11" fmla="*/ 985694 w 5530249"/>
                <a:gd name="connsiteY11" fmla="*/ 3399655 h 4740667"/>
                <a:gd name="connsiteX12" fmla="*/ 760310 w 5530249"/>
                <a:gd name="connsiteY12" fmla="*/ 3728910 h 4740667"/>
                <a:gd name="connsiteX13" fmla="*/ 559215 w 5530249"/>
                <a:gd name="connsiteY13" fmla="*/ 4026226 h 4740667"/>
                <a:gd name="connsiteX14" fmla="*/ 339479 w 5530249"/>
                <a:gd name="connsiteY14" fmla="*/ 4299253 h 4740667"/>
                <a:gd name="connsiteX15" fmla="*/ 270 w 5530249"/>
                <a:gd name="connsiteY15" fmla="*/ 4693569 h 4740667"/>
                <a:gd name="connsiteX16" fmla="*/ 2226770 w 5530249"/>
                <a:gd name="connsiteY16" fmla="*/ 4740667 h 4740667"/>
                <a:gd name="connsiteX17" fmla="*/ 2391193 w 5530249"/>
                <a:gd name="connsiteY17" fmla="*/ 4105125 h 4740667"/>
                <a:gd name="connsiteX18" fmla="*/ 3098070 w 5530249"/>
                <a:gd name="connsiteY18" fmla="*/ 3080479 h 4740667"/>
                <a:gd name="connsiteX19" fmla="*/ 3785491 w 5530249"/>
                <a:gd name="connsiteY19" fmla="*/ 2192019 h 4740667"/>
                <a:gd name="connsiteX20" fmla="*/ 4349361 w 5530249"/>
                <a:gd name="connsiteY20" fmla="*/ 1865449 h 4740667"/>
                <a:gd name="connsiteX21" fmla="*/ 4750768 w 5530249"/>
                <a:gd name="connsiteY21" fmla="*/ 1627182 h 4740667"/>
                <a:gd name="connsiteX22" fmla="*/ 5201378 w 5530249"/>
                <a:gd name="connsiteY22" fmla="*/ 1564308 h 4740667"/>
                <a:gd name="connsiteX23" fmla="*/ 5530130 w 5530249"/>
                <a:gd name="connsiteY23" fmla="*/ 1550075 h 4740667"/>
                <a:gd name="connsiteX24" fmla="*/ 5517014 w 5530249"/>
                <a:gd name="connsiteY24" fmla="*/ 53 h 4740667"/>
                <a:gd name="connsiteX0" fmla="*/ 5389032 w 5533460"/>
                <a:gd name="connsiteY0" fmla="*/ 62 h 4740675"/>
                <a:gd name="connsiteX1" fmla="*/ 5037977 w 5533460"/>
                <a:gd name="connsiteY1" fmla="*/ 5416 h 4740675"/>
                <a:gd name="connsiteX2" fmla="*/ 4511392 w 5533460"/>
                <a:gd name="connsiteY2" fmla="*/ 29854 h 4740675"/>
                <a:gd name="connsiteX3" fmla="*/ 3939194 w 5533460"/>
                <a:gd name="connsiteY3" fmla="*/ 101297 h 4740675"/>
                <a:gd name="connsiteX4" fmla="*/ 3552779 w 5533460"/>
                <a:gd name="connsiteY4" fmla="*/ 230120 h 4740675"/>
                <a:gd name="connsiteX5" fmla="*/ 3078987 w 5533460"/>
                <a:gd name="connsiteY5" fmla="*/ 477048 h 4740675"/>
                <a:gd name="connsiteX6" fmla="*/ 2526326 w 5533460"/>
                <a:gd name="connsiteY6" fmla="*/ 969973 h 4740675"/>
                <a:gd name="connsiteX7" fmla="*/ 2154787 w 5533460"/>
                <a:gd name="connsiteY7" fmla="*/ 1470733 h 4740675"/>
                <a:gd name="connsiteX8" fmla="*/ 1770391 w 5533460"/>
                <a:gd name="connsiteY8" fmla="*/ 2020573 h 4740675"/>
                <a:gd name="connsiteX9" fmla="*/ 1475570 w 5533460"/>
                <a:gd name="connsiteY9" fmla="*/ 2521582 h 4740675"/>
                <a:gd name="connsiteX10" fmla="*/ 1236961 w 5533460"/>
                <a:gd name="connsiteY10" fmla="*/ 2951472 h 4740675"/>
                <a:gd name="connsiteX11" fmla="*/ 985694 w 5533460"/>
                <a:gd name="connsiteY11" fmla="*/ 3399663 h 4740675"/>
                <a:gd name="connsiteX12" fmla="*/ 760310 w 5533460"/>
                <a:gd name="connsiteY12" fmla="*/ 3728918 h 4740675"/>
                <a:gd name="connsiteX13" fmla="*/ 559215 w 5533460"/>
                <a:gd name="connsiteY13" fmla="*/ 4026234 h 4740675"/>
                <a:gd name="connsiteX14" fmla="*/ 339479 w 5533460"/>
                <a:gd name="connsiteY14" fmla="*/ 4299261 h 4740675"/>
                <a:gd name="connsiteX15" fmla="*/ 270 w 5533460"/>
                <a:gd name="connsiteY15" fmla="*/ 4693577 h 4740675"/>
                <a:gd name="connsiteX16" fmla="*/ 2226770 w 5533460"/>
                <a:gd name="connsiteY16" fmla="*/ 4740675 h 4740675"/>
                <a:gd name="connsiteX17" fmla="*/ 2391193 w 5533460"/>
                <a:gd name="connsiteY17" fmla="*/ 4105133 h 4740675"/>
                <a:gd name="connsiteX18" fmla="*/ 3098070 w 5533460"/>
                <a:gd name="connsiteY18" fmla="*/ 3080487 h 4740675"/>
                <a:gd name="connsiteX19" fmla="*/ 3785491 w 5533460"/>
                <a:gd name="connsiteY19" fmla="*/ 2192027 h 4740675"/>
                <a:gd name="connsiteX20" fmla="*/ 4349361 w 5533460"/>
                <a:gd name="connsiteY20" fmla="*/ 1865457 h 4740675"/>
                <a:gd name="connsiteX21" fmla="*/ 4750768 w 5533460"/>
                <a:gd name="connsiteY21" fmla="*/ 1627190 h 4740675"/>
                <a:gd name="connsiteX22" fmla="*/ 5201378 w 5533460"/>
                <a:gd name="connsiteY22" fmla="*/ 1564316 h 4740675"/>
                <a:gd name="connsiteX23" fmla="*/ 5530130 w 5533460"/>
                <a:gd name="connsiteY23" fmla="*/ 1550083 h 4740675"/>
                <a:gd name="connsiteX24" fmla="*/ 5389032 w 5533460"/>
                <a:gd name="connsiteY24" fmla="*/ 62 h 4740675"/>
                <a:gd name="connsiteX0" fmla="*/ 5389032 w 5430089"/>
                <a:gd name="connsiteY0" fmla="*/ 115128 h 4855741"/>
                <a:gd name="connsiteX1" fmla="*/ 5037977 w 5430089"/>
                <a:gd name="connsiteY1" fmla="*/ 120482 h 4855741"/>
                <a:gd name="connsiteX2" fmla="*/ 4511392 w 5430089"/>
                <a:gd name="connsiteY2" fmla="*/ 144920 h 4855741"/>
                <a:gd name="connsiteX3" fmla="*/ 3939194 w 5430089"/>
                <a:gd name="connsiteY3" fmla="*/ 216363 h 4855741"/>
                <a:gd name="connsiteX4" fmla="*/ 3552779 w 5430089"/>
                <a:gd name="connsiteY4" fmla="*/ 345186 h 4855741"/>
                <a:gd name="connsiteX5" fmla="*/ 3078987 w 5430089"/>
                <a:gd name="connsiteY5" fmla="*/ 592114 h 4855741"/>
                <a:gd name="connsiteX6" fmla="*/ 2526326 w 5430089"/>
                <a:gd name="connsiteY6" fmla="*/ 1085039 h 4855741"/>
                <a:gd name="connsiteX7" fmla="*/ 2154787 w 5430089"/>
                <a:gd name="connsiteY7" fmla="*/ 1585799 h 4855741"/>
                <a:gd name="connsiteX8" fmla="*/ 1770391 w 5430089"/>
                <a:gd name="connsiteY8" fmla="*/ 2135639 h 4855741"/>
                <a:gd name="connsiteX9" fmla="*/ 1475570 w 5430089"/>
                <a:gd name="connsiteY9" fmla="*/ 2636648 h 4855741"/>
                <a:gd name="connsiteX10" fmla="*/ 1236961 w 5430089"/>
                <a:gd name="connsiteY10" fmla="*/ 3066538 h 4855741"/>
                <a:gd name="connsiteX11" fmla="*/ 985694 w 5430089"/>
                <a:gd name="connsiteY11" fmla="*/ 3514729 h 4855741"/>
                <a:gd name="connsiteX12" fmla="*/ 760310 w 5430089"/>
                <a:gd name="connsiteY12" fmla="*/ 3843984 h 4855741"/>
                <a:gd name="connsiteX13" fmla="*/ 559215 w 5430089"/>
                <a:gd name="connsiteY13" fmla="*/ 4141300 h 4855741"/>
                <a:gd name="connsiteX14" fmla="*/ 339479 w 5430089"/>
                <a:gd name="connsiteY14" fmla="*/ 4414327 h 4855741"/>
                <a:gd name="connsiteX15" fmla="*/ 270 w 5430089"/>
                <a:gd name="connsiteY15" fmla="*/ 4808643 h 4855741"/>
                <a:gd name="connsiteX16" fmla="*/ 2226770 w 5430089"/>
                <a:gd name="connsiteY16" fmla="*/ 4855741 h 4855741"/>
                <a:gd name="connsiteX17" fmla="*/ 2391193 w 5430089"/>
                <a:gd name="connsiteY17" fmla="*/ 4220199 h 4855741"/>
                <a:gd name="connsiteX18" fmla="*/ 3098070 w 5430089"/>
                <a:gd name="connsiteY18" fmla="*/ 3195553 h 4855741"/>
                <a:gd name="connsiteX19" fmla="*/ 3785491 w 5430089"/>
                <a:gd name="connsiteY19" fmla="*/ 2307093 h 4855741"/>
                <a:gd name="connsiteX20" fmla="*/ 4349361 w 5430089"/>
                <a:gd name="connsiteY20" fmla="*/ 1980523 h 4855741"/>
                <a:gd name="connsiteX21" fmla="*/ 4750768 w 5430089"/>
                <a:gd name="connsiteY21" fmla="*/ 1742256 h 4855741"/>
                <a:gd name="connsiteX22" fmla="*/ 5201378 w 5430089"/>
                <a:gd name="connsiteY22" fmla="*/ 1679382 h 4855741"/>
                <a:gd name="connsiteX23" fmla="*/ 5402147 w 5430089"/>
                <a:gd name="connsiteY23" fmla="*/ 1678545 h 4855741"/>
                <a:gd name="connsiteX24" fmla="*/ 5389032 w 5430089"/>
                <a:gd name="connsiteY24" fmla="*/ 115128 h 4855741"/>
                <a:gd name="connsiteX0" fmla="*/ 5389032 w 5416215"/>
                <a:gd name="connsiteY0" fmla="*/ 115128 h 4855741"/>
                <a:gd name="connsiteX1" fmla="*/ 5037977 w 5416215"/>
                <a:gd name="connsiteY1" fmla="*/ 120482 h 4855741"/>
                <a:gd name="connsiteX2" fmla="*/ 4511392 w 5416215"/>
                <a:gd name="connsiteY2" fmla="*/ 144920 h 4855741"/>
                <a:gd name="connsiteX3" fmla="*/ 3939194 w 5416215"/>
                <a:gd name="connsiteY3" fmla="*/ 216363 h 4855741"/>
                <a:gd name="connsiteX4" fmla="*/ 3552779 w 5416215"/>
                <a:gd name="connsiteY4" fmla="*/ 345186 h 4855741"/>
                <a:gd name="connsiteX5" fmla="*/ 3078987 w 5416215"/>
                <a:gd name="connsiteY5" fmla="*/ 592114 h 4855741"/>
                <a:gd name="connsiteX6" fmla="*/ 2526326 w 5416215"/>
                <a:gd name="connsiteY6" fmla="*/ 1085039 h 4855741"/>
                <a:gd name="connsiteX7" fmla="*/ 2154787 w 5416215"/>
                <a:gd name="connsiteY7" fmla="*/ 1585799 h 4855741"/>
                <a:gd name="connsiteX8" fmla="*/ 1770391 w 5416215"/>
                <a:gd name="connsiteY8" fmla="*/ 2135639 h 4855741"/>
                <a:gd name="connsiteX9" fmla="*/ 1475570 w 5416215"/>
                <a:gd name="connsiteY9" fmla="*/ 2636648 h 4855741"/>
                <a:gd name="connsiteX10" fmla="*/ 1236961 w 5416215"/>
                <a:gd name="connsiteY10" fmla="*/ 3066538 h 4855741"/>
                <a:gd name="connsiteX11" fmla="*/ 985694 w 5416215"/>
                <a:gd name="connsiteY11" fmla="*/ 3514729 h 4855741"/>
                <a:gd name="connsiteX12" fmla="*/ 760310 w 5416215"/>
                <a:gd name="connsiteY12" fmla="*/ 3843984 h 4855741"/>
                <a:gd name="connsiteX13" fmla="*/ 559215 w 5416215"/>
                <a:gd name="connsiteY13" fmla="*/ 4141300 h 4855741"/>
                <a:gd name="connsiteX14" fmla="*/ 339479 w 5416215"/>
                <a:gd name="connsiteY14" fmla="*/ 4414327 h 4855741"/>
                <a:gd name="connsiteX15" fmla="*/ 270 w 5416215"/>
                <a:gd name="connsiteY15" fmla="*/ 4808643 h 4855741"/>
                <a:gd name="connsiteX16" fmla="*/ 2226770 w 5416215"/>
                <a:gd name="connsiteY16" fmla="*/ 4855741 h 4855741"/>
                <a:gd name="connsiteX17" fmla="*/ 2391193 w 5416215"/>
                <a:gd name="connsiteY17" fmla="*/ 4220199 h 4855741"/>
                <a:gd name="connsiteX18" fmla="*/ 3098070 w 5416215"/>
                <a:gd name="connsiteY18" fmla="*/ 3195553 h 4855741"/>
                <a:gd name="connsiteX19" fmla="*/ 3785491 w 5416215"/>
                <a:gd name="connsiteY19" fmla="*/ 2307093 h 4855741"/>
                <a:gd name="connsiteX20" fmla="*/ 4349361 w 5416215"/>
                <a:gd name="connsiteY20" fmla="*/ 1980523 h 4855741"/>
                <a:gd name="connsiteX21" fmla="*/ 4750768 w 5416215"/>
                <a:gd name="connsiteY21" fmla="*/ 1742256 h 4855741"/>
                <a:gd name="connsiteX22" fmla="*/ 5201378 w 5416215"/>
                <a:gd name="connsiteY22" fmla="*/ 1679382 h 4855741"/>
                <a:gd name="connsiteX23" fmla="*/ 5402147 w 5416215"/>
                <a:gd name="connsiteY23" fmla="*/ 1678545 h 4855741"/>
                <a:gd name="connsiteX24" fmla="*/ 5389032 w 5416215"/>
                <a:gd name="connsiteY24" fmla="*/ 115128 h 4855741"/>
                <a:gd name="connsiteX0" fmla="*/ 5389032 w 5403683"/>
                <a:gd name="connsiteY0" fmla="*/ 5013 h 4745626"/>
                <a:gd name="connsiteX1" fmla="*/ 5037977 w 5403683"/>
                <a:gd name="connsiteY1" fmla="*/ 10367 h 4745626"/>
                <a:gd name="connsiteX2" fmla="*/ 4511392 w 5403683"/>
                <a:gd name="connsiteY2" fmla="*/ 34805 h 4745626"/>
                <a:gd name="connsiteX3" fmla="*/ 3939194 w 5403683"/>
                <a:gd name="connsiteY3" fmla="*/ 106248 h 4745626"/>
                <a:gd name="connsiteX4" fmla="*/ 3552779 w 5403683"/>
                <a:gd name="connsiteY4" fmla="*/ 235071 h 4745626"/>
                <a:gd name="connsiteX5" fmla="*/ 3078987 w 5403683"/>
                <a:gd name="connsiteY5" fmla="*/ 481999 h 4745626"/>
                <a:gd name="connsiteX6" fmla="*/ 2526326 w 5403683"/>
                <a:gd name="connsiteY6" fmla="*/ 974924 h 4745626"/>
                <a:gd name="connsiteX7" fmla="*/ 2154787 w 5403683"/>
                <a:gd name="connsiteY7" fmla="*/ 1475684 h 4745626"/>
                <a:gd name="connsiteX8" fmla="*/ 1770391 w 5403683"/>
                <a:gd name="connsiteY8" fmla="*/ 2025524 h 4745626"/>
                <a:gd name="connsiteX9" fmla="*/ 1475570 w 5403683"/>
                <a:gd name="connsiteY9" fmla="*/ 2526533 h 4745626"/>
                <a:gd name="connsiteX10" fmla="*/ 1236961 w 5403683"/>
                <a:gd name="connsiteY10" fmla="*/ 2956423 h 4745626"/>
                <a:gd name="connsiteX11" fmla="*/ 985694 w 5403683"/>
                <a:gd name="connsiteY11" fmla="*/ 3404614 h 4745626"/>
                <a:gd name="connsiteX12" fmla="*/ 760310 w 5403683"/>
                <a:gd name="connsiteY12" fmla="*/ 3733869 h 4745626"/>
                <a:gd name="connsiteX13" fmla="*/ 559215 w 5403683"/>
                <a:gd name="connsiteY13" fmla="*/ 4031185 h 4745626"/>
                <a:gd name="connsiteX14" fmla="*/ 339479 w 5403683"/>
                <a:gd name="connsiteY14" fmla="*/ 4304212 h 4745626"/>
                <a:gd name="connsiteX15" fmla="*/ 270 w 5403683"/>
                <a:gd name="connsiteY15" fmla="*/ 4698528 h 4745626"/>
                <a:gd name="connsiteX16" fmla="*/ 2226770 w 5403683"/>
                <a:gd name="connsiteY16" fmla="*/ 4745626 h 4745626"/>
                <a:gd name="connsiteX17" fmla="*/ 2391193 w 5403683"/>
                <a:gd name="connsiteY17" fmla="*/ 4110084 h 4745626"/>
                <a:gd name="connsiteX18" fmla="*/ 3098070 w 5403683"/>
                <a:gd name="connsiteY18" fmla="*/ 3085438 h 4745626"/>
                <a:gd name="connsiteX19" fmla="*/ 3785491 w 5403683"/>
                <a:gd name="connsiteY19" fmla="*/ 2196978 h 4745626"/>
                <a:gd name="connsiteX20" fmla="*/ 4349361 w 5403683"/>
                <a:gd name="connsiteY20" fmla="*/ 1870408 h 4745626"/>
                <a:gd name="connsiteX21" fmla="*/ 4750768 w 5403683"/>
                <a:gd name="connsiteY21" fmla="*/ 1632141 h 4745626"/>
                <a:gd name="connsiteX22" fmla="*/ 5201378 w 5403683"/>
                <a:gd name="connsiteY22" fmla="*/ 1569267 h 4745626"/>
                <a:gd name="connsiteX23" fmla="*/ 5402147 w 5403683"/>
                <a:gd name="connsiteY23" fmla="*/ 1568430 h 4745626"/>
                <a:gd name="connsiteX24" fmla="*/ 5389032 w 5403683"/>
                <a:gd name="connsiteY24" fmla="*/ 5013 h 4745626"/>
                <a:gd name="connsiteX0" fmla="*/ 5389032 w 5403683"/>
                <a:gd name="connsiteY0" fmla="*/ 5013 h 4745626"/>
                <a:gd name="connsiteX1" fmla="*/ 5037977 w 5403683"/>
                <a:gd name="connsiteY1" fmla="*/ 10367 h 4745626"/>
                <a:gd name="connsiteX2" fmla="*/ 4511392 w 5403683"/>
                <a:gd name="connsiteY2" fmla="*/ 34805 h 4745626"/>
                <a:gd name="connsiteX3" fmla="*/ 3939194 w 5403683"/>
                <a:gd name="connsiteY3" fmla="*/ 106248 h 4745626"/>
                <a:gd name="connsiteX4" fmla="*/ 3552779 w 5403683"/>
                <a:gd name="connsiteY4" fmla="*/ 235071 h 4745626"/>
                <a:gd name="connsiteX5" fmla="*/ 3078987 w 5403683"/>
                <a:gd name="connsiteY5" fmla="*/ 481999 h 4745626"/>
                <a:gd name="connsiteX6" fmla="*/ 2526326 w 5403683"/>
                <a:gd name="connsiteY6" fmla="*/ 974924 h 4745626"/>
                <a:gd name="connsiteX7" fmla="*/ 2154787 w 5403683"/>
                <a:gd name="connsiteY7" fmla="*/ 1475684 h 4745626"/>
                <a:gd name="connsiteX8" fmla="*/ 1770391 w 5403683"/>
                <a:gd name="connsiteY8" fmla="*/ 2025524 h 4745626"/>
                <a:gd name="connsiteX9" fmla="*/ 1475570 w 5403683"/>
                <a:gd name="connsiteY9" fmla="*/ 2526533 h 4745626"/>
                <a:gd name="connsiteX10" fmla="*/ 1236961 w 5403683"/>
                <a:gd name="connsiteY10" fmla="*/ 2956423 h 4745626"/>
                <a:gd name="connsiteX11" fmla="*/ 985694 w 5403683"/>
                <a:gd name="connsiteY11" fmla="*/ 3404614 h 4745626"/>
                <a:gd name="connsiteX12" fmla="*/ 760310 w 5403683"/>
                <a:gd name="connsiteY12" fmla="*/ 3733869 h 4745626"/>
                <a:gd name="connsiteX13" fmla="*/ 559215 w 5403683"/>
                <a:gd name="connsiteY13" fmla="*/ 4031185 h 4745626"/>
                <a:gd name="connsiteX14" fmla="*/ 339479 w 5403683"/>
                <a:gd name="connsiteY14" fmla="*/ 4304212 h 4745626"/>
                <a:gd name="connsiteX15" fmla="*/ 270 w 5403683"/>
                <a:gd name="connsiteY15" fmla="*/ 4698528 h 4745626"/>
                <a:gd name="connsiteX16" fmla="*/ 2226770 w 5403683"/>
                <a:gd name="connsiteY16" fmla="*/ 4745626 h 4745626"/>
                <a:gd name="connsiteX17" fmla="*/ 2516510 w 5403683"/>
                <a:gd name="connsiteY17" fmla="*/ 4129760 h 4745626"/>
                <a:gd name="connsiteX18" fmla="*/ 3098070 w 5403683"/>
                <a:gd name="connsiteY18" fmla="*/ 3085438 h 4745626"/>
                <a:gd name="connsiteX19" fmla="*/ 3785491 w 5403683"/>
                <a:gd name="connsiteY19" fmla="*/ 2196978 h 4745626"/>
                <a:gd name="connsiteX20" fmla="*/ 4349361 w 5403683"/>
                <a:gd name="connsiteY20" fmla="*/ 1870408 h 4745626"/>
                <a:gd name="connsiteX21" fmla="*/ 4750768 w 5403683"/>
                <a:gd name="connsiteY21" fmla="*/ 1632141 h 4745626"/>
                <a:gd name="connsiteX22" fmla="*/ 5201378 w 5403683"/>
                <a:gd name="connsiteY22" fmla="*/ 1569267 h 4745626"/>
                <a:gd name="connsiteX23" fmla="*/ 5402147 w 5403683"/>
                <a:gd name="connsiteY23" fmla="*/ 1568430 h 4745626"/>
                <a:gd name="connsiteX24" fmla="*/ 5389032 w 5403683"/>
                <a:gd name="connsiteY24" fmla="*/ 5013 h 4745626"/>
                <a:gd name="connsiteX0" fmla="*/ 5389032 w 5403683"/>
                <a:gd name="connsiteY0" fmla="*/ 5013 h 4698528"/>
                <a:gd name="connsiteX1" fmla="*/ 5037977 w 5403683"/>
                <a:gd name="connsiteY1" fmla="*/ 10367 h 4698528"/>
                <a:gd name="connsiteX2" fmla="*/ 4511392 w 5403683"/>
                <a:gd name="connsiteY2" fmla="*/ 34805 h 4698528"/>
                <a:gd name="connsiteX3" fmla="*/ 3939194 w 5403683"/>
                <a:gd name="connsiteY3" fmla="*/ 106248 h 4698528"/>
                <a:gd name="connsiteX4" fmla="*/ 3552779 w 5403683"/>
                <a:gd name="connsiteY4" fmla="*/ 235071 h 4698528"/>
                <a:gd name="connsiteX5" fmla="*/ 3078987 w 5403683"/>
                <a:gd name="connsiteY5" fmla="*/ 481999 h 4698528"/>
                <a:gd name="connsiteX6" fmla="*/ 2526326 w 5403683"/>
                <a:gd name="connsiteY6" fmla="*/ 974924 h 4698528"/>
                <a:gd name="connsiteX7" fmla="*/ 2154787 w 5403683"/>
                <a:gd name="connsiteY7" fmla="*/ 1475684 h 4698528"/>
                <a:gd name="connsiteX8" fmla="*/ 1770391 w 5403683"/>
                <a:gd name="connsiteY8" fmla="*/ 2025524 h 4698528"/>
                <a:gd name="connsiteX9" fmla="*/ 1475570 w 5403683"/>
                <a:gd name="connsiteY9" fmla="*/ 2526533 h 4698528"/>
                <a:gd name="connsiteX10" fmla="*/ 1236961 w 5403683"/>
                <a:gd name="connsiteY10" fmla="*/ 2956423 h 4698528"/>
                <a:gd name="connsiteX11" fmla="*/ 985694 w 5403683"/>
                <a:gd name="connsiteY11" fmla="*/ 3404614 h 4698528"/>
                <a:gd name="connsiteX12" fmla="*/ 760310 w 5403683"/>
                <a:gd name="connsiteY12" fmla="*/ 3733869 h 4698528"/>
                <a:gd name="connsiteX13" fmla="*/ 559215 w 5403683"/>
                <a:gd name="connsiteY13" fmla="*/ 4031185 h 4698528"/>
                <a:gd name="connsiteX14" fmla="*/ 339479 w 5403683"/>
                <a:gd name="connsiteY14" fmla="*/ 4304212 h 4698528"/>
                <a:gd name="connsiteX15" fmla="*/ 270 w 5403683"/>
                <a:gd name="connsiteY15" fmla="*/ 4698528 h 4698528"/>
                <a:gd name="connsiteX16" fmla="*/ 2235722 w 5403683"/>
                <a:gd name="connsiteY16" fmla="*/ 4686602 h 4698528"/>
                <a:gd name="connsiteX17" fmla="*/ 2516510 w 5403683"/>
                <a:gd name="connsiteY17" fmla="*/ 4129760 h 4698528"/>
                <a:gd name="connsiteX18" fmla="*/ 3098070 w 5403683"/>
                <a:gd name="connsiteY18" fmla="*/ 3085438 h 4698528"/>
                <a:gd name="connsiteX19" fmla="*/ 3785491 w 5403683"/>
                <a:gd name="connsiteY19" fmla="*/ 2196978 h 4698528"/>
                <a:gd name="connsiteX20" fmla="*/ 4349361 w 5403683"/>
                <a:gd name="connsiteY20" fmla="*/ 1870408 h 4698528"/>
                <a:gd name="connsiteX21" fmla="*/ 4750768 w 5403683"/>
                <a:gd name="connsiteY21" fmla="*/ 1632141 h 4698528"/>
                <a:gd name="connsiteX22" fmla="*/ 5201378 w 5403683"/>
                <a:gd name="connsiteY22" fmla="*/ 1569267 h 4698528"/>
                <a:gd name="connsiteX23" fmla="*/ 5402147 w 5403683"/>
                <a:gd name="connsiteY23" fmla="*/ 1568430 h 4698528"/>
                <a:gd name="connsiteX24" fmla="*/ 5389032 w 5403683"/>
                <a:gd name="connsiteY24" fmla="*/ 5013 h 4698528"/>
                <a:gd name="connsiteX0" fmla="*/ 5380089 w 5394740"/>
                <a:gd name="connsiteY0" fmla="*/ 5013 h 4686601"/>
                <a:gd name="connsiteX1" fmla="*/ 5029034 w 5394740"/>
                <a:gd name="connsiteY1" fmla="*/ 10367 h 4686601"/>
                <a:gd name="connsiteX2" fmla="*/ 4502449 w 5394740"/>
                <a:gd name="connsiteY2" fmla="*/ 34805 h 4686601"/>
                <a:gd name="connsiteX3" fmla="*/ 3930251 w 5394740"/>
                <a:gd name="connsiteY3" fmla="*/ 106248 h 4686601"/>
                <a:gd name="connsiteX4" fmla="*/ 3543836 w 5394740"/>
                <a:gd name="connsiteY4" fmla="*/ 235071 h 4686601"/>
                <a:gd name="connsiteX5" fmla="*/ 3070044 w 5394740"/>
                <a:gd name="connsiteY5" fmla="*/ 481999 h 4686601"/>
                <a:gd name="connsiteX6" fmla="*/ 2517383 w 5394740"/>
                <a:gd name="connsiteY6" fmla="*/ 974924 h 4686601"/>
                <a:gd name="connsiteX7" fmla="*/ 2145844 w 5394740"/>
                <a:gd name="connsiteY7" fmla="*/ 1475684 h 4686601"/>
                <a:gd name="connsiteX8" fmla="*/ 1761448 w 5394740"/>
                <a:gd name="connsiteY8" fmla="*/ 2025524 h 4686601"/>
                <a:gd name="connsiteX9" fmla="*/ 1466627 w 5394740"/>
                <a:gd name="connsiteY9" fmla="*/ 2526533 h 4686601"/>
                <a:gd name="connsiteX10" fmla="*/ 1228018 w 5394740"/>
                <a:gd name="connsiteY10" fmla="*/ 2956423 h 4686601"/>
                <a:gd name="connsiteX11" fmla="*/ 976751 w 5394740"/>
                <a:gd name="connsiteY11" fmla="*/ 3404614 h 4686601"/>
                <a:gd name="connsiteX12" fmla="*/ 751367 w 5394740"/>
                <a:gd name="connsiteY12" fmla="*/ 3733869 h 4686601"/>
                <a:gd name="connsiteX13" fmla="*/ 550272 w 5394740"/>
                <a:gd name="connsiteY13" fmla="*/ 4031185 h 4686601"/>
                <a:gd name="connsiteX14" fmla="*/ 330536 w 5394740"/>
                <a:gd name="connsiteY14" fmla="*/ 4304212 h 4686601"/>
                <a:gd name="connsiteX15" fmla="*/ 279 w 5394740"/>
                <a:gd name="connsiteY15" fmla="*/ 4580479 h 4686601"/>
                <a:gd name="connsiteX16" fmla="*/ 2226779 w 5394740"/>
                <a:gd name="connsiteY16" fmla="*/ 4686602 h 4686601"/>
                <a:gd name="connsiteX17" fmla="*/ 2507567 w 5394740"/>
                <a:gd name="connsiteY17" fmla="*/ 4129760 h 4686601"/>
                <a:gd name="connsiteX18" fmla="*/ 3089127 w 5394740"/>
                <a:gd name="connsiteY18" fmla="*/ 3085438 h 4686601"/>
                <a:gd name="connsiteX19" fmla="*/ 3776548 w 5394740"/>
                <a:gd name="connsiteY19" fmla="*/ 2196978 h 4686601"/>
                <a:gd name="connsiteX20" fmla="*/ 4340418 w 5394740"/>
                <a:gd name="connsiteY20" fmla="*/ 1870408 h 4686601"/>
                <a:gd name="connsiteX21" fmla="*/ 4741825 w 5394740"/>
                <a:gd name="connsiteY21" fmla="*/ 1632141 h 4686601"/>
                <a:gd name="connsiteX22" fmla="*/ 5192435 w 5394740"/>
                <a:gd name="connsiteY22" fmla="*/ 1569267 h 4686601"/>
                <a:gd name="connsiteX23" fmla="*/ 5393204 w 5394740"/>
                <a:gd name="connsiteY23" fmla="*/ 1568430 h 4686601"/>
                <a:gd name="connsiteX24" fmla="*/ 5380089 w 5394740"/>
                <a:gd name="connsiteY24" fmla="*/ 5013 h 4686601"/>
                <a:gd name="connsiteX0" fmla="*/ 5380089 w 5394740"/>
                <a:gd name="connsiteY0" fmla="*/ 5013 h 4594787"/>
                <a:gd name="connsiteX1" fmla="*/ 5029034 w 5394740"/>
                <a:gd name="connsiteY1" fmla="*/ 10367 h 4594787"/>
                <a:gd name="connsiteX2" fmla="*/ 4502449 w 5394740"/>
                <a:gd name="connsiteY2" fmla="*/ 34805 h 4594787"/>
                <a:gd name="connsiteX3" fmla="*/ 3930251 w 5394740"/>
                <a:gd name="connsiteY3" fmla="*/ 106248 h 4594787"/>
                <a:gd name="connsiteX4" fmla="*/ 3543836 w 5394740"/>
                <a:gd name="connsiteY4" fmla="*/ 235071 h 4594787"/>
                <a:gd name="connsiteX5" fmla="*/ 3070044 w 5394740"/>
                <a:gd name="connsiteY5" fmla="*/ 481999 h 4594787"/>
                <a:gd name="connsiteX6" fmla="*/ 2517383 w 5394740"/>
                <a:gd name="connsiteY6" fmla="*/ 974924 h 4594787"/>
                <a:gd name="connsiteX7" fmla="*/ 2145844 w 5394740"/>
                <a:gd name="connsiteY7" fmla="*/ 1475684 h 4594787"/>
                <a:gd name="connsiteX8" fmla="*/ 1761448 w 5394740"/>
                <a:gd name="connsiteY8" fmla="*/ 2025524 h 4594787"/>
                <a:gd name="connsiteX9" fmla="*/ 1466627 w 5394740"/>
                <a:gd name="connsiteY9" fmla="*/ 2526533 h 4594787"/>
                <a:gd name="connsiteX10" fmla="*/ 1228018 w 5394740"/>
                <a:gd name="connsiteY10" fmla="*/ 2956423 h 4594787"/>
                <a:gd name="connsiteX11" fmla="*/ 976751 w 5394740"/>
                <a:gd name="connsiteY11" fmla="*/ 3404614 h 4594787"/>
                <a:gd name="connsiteX12" fmla="*/ 751367 w 5394740"/>
                <a:gd name="connsiteY12" fmla="*/ 3733869 h 4594787"/>
                <a:gd name="connsiteX13" fmla="*/ 550272 w 5394740"/>
                <a:gd name="connsiteY13" fmla="*/ 4031185 h 4594787"/>
                <a:gd name="connsiteX14" fmla="*/ 330536 w 5394740"/>
                <a:gd name="connsiteY14" fmla="*/ 4304212 h 4594787"/>
                <a:gd name="connsiteX15" fmla="*/ 279 w 5394740"/>
                <a:gd name="connsiteY15" fmla="*/ 4580479 h 4594787"/>
                <a:gd name="connsiteX16" fmla="*/ 2253633 w 5394740"/>
                <a:gd name="connsiteY16" fmla="*/ 4594787 h 4594787"/>
                <a:gd name="connsiteX17" fmla="*/ 2507567 w 5394740"/>
                <a:gd name="connsiteY17" fmla="*/ 4129760 h 4594787"/>
                <a:gd name="connsiteX18" fmla="*/ 3089127 w 5394740"/>
                <a:gd name="connsiteY18" fmla="*/ 3085438 h 4594787"/>
                <a:gd name="connsiteX19" fmla="*/ 3776548 w 5394740"/>
                <a:gd name="connsiteY19" fmla="*/ 2196978 h 4594787"/>
                <a:gd name="connsiteX20" fmla="*/ 4340418 w 5394740"/>
                <a:gd name="connsiteY20" fmla="*/ 1870408 h 4594787"/>
                <a:gd name="connsiteX21" fmla="*/ 4741825 w 5394740"/>
                <a:gd name="connsiteY21" fmla="*/ 1632141 h 4594787"/>
                <a:gd name="connsiteX22" fmla="*/ 5192435 w 5394740"/>
                <a:gd name="connsiteY22" fmla="*/ 1569267 h 4594787"/>
                <a:gd name="connsiteX23" fmla="*/ 5393204 w 5394740"/>
                <a:gd name="connsiteY23" fmla="*/ 1568430 h 4594787"/>
                <a:gd name="connsiteX24" fmla="*/ 5380089 w 5394740"/>
                <a:gd name="connsiteY24" fmla="*/ 5013 h 4594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394740" h="4594787">
                  <a:moveTo>
                    <a:pt x="5380089" y="5013"/>
                  </a:moveTo>
                  <a:cubicBezTo>
                    <a:pt x="5401670" y="-6845"/>
                    <a:pt x="5175307" y="5402"/>
                    <a:pt x="5029034" y="10367"/>
                  </a:cubicBezTo>
                  <a:cubicBezTo>
                    <a:pt x="4882761" y="15332"/>
                    <a:pt x="4685579" y="18825"/>
                    <a:pt x="4502449" y="34805"/>
                  </a:cubicBezTo>
                  <a:cubicBezTo>
                    <a:pt x="4319319" y="50785"/>
                    <a:pt x="4090020" y="72870"/>
                    <a:pt x="3930251" y="106248"/>
                  </a:cubicBezTo>
                  <a:cubicBezTo>
                    <a:pt x="3770482" y="139626"/>
                    <a:pt x="3687204" y="172446"/>
                    <a:pt x="3543836" y="235071"/>
                  </a:cubicBezTo>
                  <a:cubicBezTo>
                    <a:pt x="3400468" y="297696"/>
                    <a:pt x="3295971" y="345294"/>
                    <a:pt x="3070044" y="481999"/>
                  </a:cubicBezTo>
                  <a:cubicBezTo>
                    <a:pt x="2844117" y="618704"/>
                    <a:pt x="2671416" y="809310"/>
                    <a:pt x="2517383" y="974924"/>
                  </a:cubicBezTo>
                  <a:cubicBezTo>
                    <a:pt x="2363350" y="1140538"/>
                    <a:pt x="2271833" y="1300584"/>
                    <a:pt x="2145844" y="1475684"/>
                  </a:cubicBezTo>
                  <a:cubicBezTo>
                    <a:pt x="2019855" y="1650784"/>
                    <a:pt x="1874651" y="1850383"/>
                    <a:pt x="1761448" y="2025524"/>
                  </a:cubicBezTo>
                  <a:cubicBezTo>
                    <a:pt x="1648245" y="2200665"/>
                    <a:pt x="1555532" y="2371383"/>
                    <a:pt x="1466627" y="2526533"/>
                  </a:cubicBezTo>
                  <a:cubicBezTo>
                    <a:pt x="1377722" y="2681683"/>
                    <a:pt x="1309664" y="2810076"/>
                    <a:pt x="1228018" y="2956423"/>
                  </a:cubicBezTo>
                  <a:cubicBezTo>
                    <a:pt x="1146372" y="3102770"/>
                    <a:pt x="1056193" y="3275040"/>
                    <a:pt x="976751" y="3404614"/>
                  </a:cubicBezTo>
                  <a:cubicBezTo>
                    <a:pt x="897309" y="3534188"/>
                    <a:pt x="822447" y="3629441"/>
                    <a:pt x="751367" y="3733869"/>
                  </a:cubicBezTo>
                  <a:cubicBezTo>
                    <a:pt x="680287" y="3838298"/>
                    <a:pt x="620411" y="3936128"/>
                    <a:pt x="550272" y="4031185"/>
                  </a:cubicBezTo>
                  <a:cubicBezTo>
                    <a:pt x="480134" y="4126242"/>
                    <a:pt x="422201" y="4212663"/>
                    <a:pt x="330536" y="4304212"/>
                  </a:cubicBezTo>
                  <a:cubicBezTo>
                    <a:pt x="238871" y="4395761"/>
                    <a:pt x="-9449" y="4580480"/>
                    <a:pt x="279" y="4580479"/>
                  </a:cubicBezTo>
                  <a:lnTo>
                    <a:pt x="2253633" y="4594787"/>
                  </a:lnTo>
                  <a:cubicBezTo>
                    <a:pt x="2277411" y="4585059"/>
                    <a:pt x="2368318" y="4381318"/>
                    <a:pt x="2507567" y="4129760"/>
                  </a:cubicBezTo>
                  <a:cubicBezTo>
                    <a:pt x="2646816" y="3878202"/>
                    <a:pt x="2877630" y="3407568"/>
                    <a:pt x="3089127" y="3085438"/>
                  </a:cubicBezTo>
                  <a:cubicBezTo>
                    <a:pt x="3300624" y="2763308"/>
                    <a:pt x="3568000" y="2399483"/>
                    <a:pt x="3776548" y="2196978"/>
                  </a:cubicBezTo>
                  <a:cubicBezTo>
                    <a:pt x="3985096" y="1994473"/>
                    <a:pt x="4179538" y="1964548"/>
                    <a:pt x="4340418" y="1870408"/>
                  </a:cubicBezTo>
                  <a:cubicBezTo>
                    <a:pt x="4501298" y="1776268"/>
                    <a:pt x="4599822" y="1682331"/>
                    <a:pt x="4741825" y="1632141"/>
                  </a:cubicBezTo>
                  <a:cubicBezTo>
                    <a:pt x="4883828" y="1581951"/>
                    <a:pt x="5065975" y="1609259"/>
                    <a:pt x="5192435" y="1569267"/>
                  </a:cubicBezTo>
                  <a:cubicBezTo>
                    <a:pt x="5318895" y="1529275"/>
                    <a:pt x="5407636" y="1574620"/>
                    <a:pt x="5393204" y="1568430"/>
                  </a:cubicBezTo>
                  <a:cubicBezTo>
                    <a:pt x="5378772" y="1562240"/>
                    <a:pt x="5358508" y="16871"/>
                    <a:pt x="5380089" y="5013"/>
                  </a:cubicBezTo>
                  <a:close/>
                </a:path>
              </a:pathLst>
            </a:custGeom>
            <a:solidFill>
              <a:srgbClr val="81837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7" name="Freeform 316">
              <a:extLst>
                <a:ext uri="{FF2B5EF4-FFF2-40B4-BE49-F238E27FC236}">
                  <a16:creationId xmlns:a16="http://schemas.microsoft.com/office/drawing/2014/main" id="{36673522-93BA-8124-0B73-C99F13C48C94}"/>
                </a:ext>
              </a:extLst>
            </p:cNvPr>
            <p:cNvSpPr/>
            <p:nvPr/>
          </p:nvSpPr>
          <p:spPr>
            <a:xfrm flipH="1">
              <a:off x="1817158" y="2628123"/>
              <a:ext cx="594620" cy="799388"/>
            </a:xfrm>
            <a:custGeom>
              <a:avLst/>
              <a:gdLst>
                <a:gd name="connsiteX0" fmla="*/ 4445228 w 4777196"/>
                <a:gd name="connsiteY0" fmla="*/ 273688 h 4641870"/>
                <a:gd name="connsiteX1" fmla="*/ 3971815 w 4777196"/>
                <a:gd name="connsiteY1" fmla="*/ 390420 h 4641870"/>
                <a:gd name="connsiteX2" fmla="*/ 3537313 w 4777196"/>
                <a:gd name="connsiteY2" fmla="*/ 572003 h 4641870"/>
                <a:gd name="connsiteX3" fmla="*/ 3174147 w 4777196"/>
                <a:gd name="connsiteY3" fmla="*/ 805467 h 4641870"/>
                <a:gd name="connsiteX4" fmla="*/ 2927713 w 4777196"/>
                <a:gd name="connsiteY4" fmla="*/ 1032446 h 4641870"/>
                <a:gd name="connsiteX5" fmla="*/ 2655339 w 4777196"/>
                <a:gd name="connsiteY5" fmla="*/ 1376156 h 4641870"/>
                <a:gd name="connsiteX6" fmla="*/ 2259747 w 4777196"/>
                <a:gd name="connsiteY6" fmla="*/ 1888480 h 4641870"/>
                <a:gd name="connsiteX7" fmla="*/ 1922522 w 4777196"/>
                <a:gd name="connsiteY7" fmla="*/ 2322982 h 4641870"/>
                <a:gd name="connsiteX8" fmla="*/ 1546386 w 4777196"/>
                <a:gd name="connsiteY8" fmla="*/ 2828820 h 4641870"/>
                <a:gd name="connsiteX9" fmla="*/ 1293467 w 4777196"/>
                <a:gd name="connsiteY9" fmla="*/ 3243867 h 4641870"/>
                <a:gd name="connsiteX10" fmla="*/ 1053518 w 4777196"/>
                <a:gd name="connsiteY10" fmla="*/ 3561637 h 4641870"/>
                <a:gd name="connsiteX11" fmla="*/ 683867 w 4777196"/>
                <a:gd name="connsiteY11" fmla="*/ 3918318 h 4641870"/>
                <a:gd name="connsiteX12" fmla="*/ 210454 w 4777196"/>
                <a:gd name="connsiteY12" fmla="*/ 4326880 h 4641870"/>
                <a:gd name="connsiteX13" fmla="*/ 4445228 w 4777196"/>
                <a:gd name="connsiteY13" fmla="*/ 4326880 h 4641870"/>
                <a:gd name="connsiteX14" fmla="*/ 4445228 w 4777196"/>
                <a:gd name="connsiteY14" fmla="*/ 273688 h 4641870"/>
                <a:gd name="connsiteX0" fmla="*/ 4445228 w 4781938"/>
                <a:gd name="connsiteY0" fmla="*/ 215 h 4368397"/>
                <a:gd name="connsiteX1" fmla="*/ 3971815 w 4781938"/>
                <a:gd name="connsiteY1" fmla="*/ 116947 h 4368397"/>
                <a:gd name="connsiteX2" fmla="*/ 3537313 w 4781938"/>
                <a:gd name="connsiteY2" fmla="*/ 298530 h 4368397"/>
                <a:gd name="connsiteX3" fmla="*/ 3174147 w 4781938"/>
                <a:gd name="connsiteY3" fmla="*/ 531994 h 4368397"/>
                <a:gd name="connsiteX4" fmla="*/ 2927713 w 4781938"/>
                <a:gd name="connsiteY4" fmla="*/ 758973 h 4368397"/>
                <a:gd name="connsiteX5" fmla="*/ 2655339 w 4781938"/>
                <a:gd name="connsiteY5" fmla="*/ 1102683 h 4368397"/>
                <a:gd name="connsiteX6" fmla="*/ 2259747 w 4781938"/>
                <a:gd name="connsiteY6" fmla="*/ 1615007 h 4368397"/>
                <a:gd name="connsiteX7" fmla="*/ 1922522 w 4781938"/>
                <a:gd name="connsiteY7" fmla="*/ 2049509 h 4368397"/>
                <a:gd name="connsiteX8" fmla="*/ 1546386 w 4781938"/>
                <a:gd name="connsiteY8" fmla="*/ 2555347 h 4368397"/>
                <a:gd name="connsiteX9" fmla="*/ 1293467 w 4781938"/>
                <a:gd name="connsiteY9" fmla="*/ 2970394 h 4368397"/>
                <a:gd name="connsiteX10" fmla="*/ 1053518 w 4781938"/>
                <a:gd name="connsiteY10" fmla="*/ 3288164 h 4368397"/>
                <a:gd name="connsiteX11" fmla="*/ 683867 w 4781938"/>
                <a:gd name="connsiteY11" fmla="*/ 3644845 h 4368397"/>
                <a:gd name="connsiteX12" fmla="*/ 210454 w 4781938"/>
                <a:gd name="connsiteY12" fmla="*/ 4053407 h 4368397"/>
                <a:gd name="connsiteX13" fmla="*/ 4445228 w 4781938"/>
                <a:gd name="connsiteY13" fmla="*/ 4053407 h 4368397"/>
                <a:gd name="connsiteX14" fmla="*/ 4445228 w 4781938"/>
                <a:gd name="connsiteY14" fmla="*/ 215 h 4368397"/>
                <a:gd name="connsiteX0" fmla="*/ 4445228 w 4760603"/>
                <a:gd name="connsiteY0" fmla="*/ 615994 h 4984176"/>
                <a:gd name="connsiteX1" fmla="*/ 3971815 w 4760603"/>
                <a:gd name="connsiteY1" fmla="*/ 732726 h 4984176"/>
                <a:gd name="connsiteX2" fmla="*/ 3537313 w 4760603"/>
                <a:gd name="connsiteY2" fmla="*/ 914309 h 4984176"/>
                <a:gd name="connsiteX3" fmla="*/ 3174147 w 4760603"/>
                <a:gd name="connsiteY3" fmla="*/ 1147773 h 4984176"/>
                <a:gd name="connsiteX4" fmla="*/ 2927713 w 4760603"/>
                <a:gd name="connsiteY4" fmla="*/ 1374752 h 4984176"/>
                <a:gd name="connsiteX5" fmla="*/ 2655339 w 4760603"/>
                <a:gd name="connsiteY5" fmla="*/ 1718462 h 4984176"/>
                <a:gd name="connsiteX6" fmla="*/ 2259747 w 4760603"/>
                <a:gd name="connsiteY6" fmla="*/ 2230786 h 4984176"/>
                <a:gd name="connsiteX7" fmla="*/ 1922522 w 4760603"/>
                <a:gd name="connsiteY7" fmla="*/ 2665288 h 4984176"/>
                <a:gd name="connsiteX8" fmla="*/ 1546386 w 4760603"/>
                <a:gd name="connsiteY8" fmla="*/ 3171126 h 4984176"/>
                <a:gd name="connsiteX9" fmla="*/ 1293467 w 4760603"/>
                <a:gd name="connsiteY9" fmla="*/ 3586173 h 4984176"/>
                <a:gd name="connsiteX10" fmla="*/ 1053518 w 4760603"/>
                <a:gd name="connsiteY10" fmla="*/ 3903943 h 4984176"/>
                <a:gd name="connsiteX11" fmla="*/ 683867 w 4760603"/>
                <a:gd name="connsiteY11" fmla="*/ 4260624 h 4984176"/>
                <a:gd name="connsiteX12" fmla="*/ 210454 w 4760603"/>
                <a:gd name="connsiteY12" fmla="*/ 4669186 h 4984176"/>
                <a:gd name="connsiteX13" fmla="*/ 4445228 w 4760603"/>
                <a:gd name="connsiteY13" fmla="*/ 4669186 h 4984176"/>
                <a:gd name="connsiteX14" fmla="*/ 4445228 w 4760603"/>
                <a:gd name="connsiteY14" fmla="*/ 615994 h 4984176"/>
                <a:gd name="connsiteX0" fmla="*/ 4445228 w 4769500"/>
                <a:gd name="connsiteY0" fmla="*/ 13 h 4368195"/>
                <a:gd name="connsiteX1" fmla="*/ 3971815 w 4769500"/>
                <a:gd name="connsiteY1" fmla="*/ 116745 h 4368195"/>
                <a:gd name="connsiteX2" fmla="*/ 3537313 w 4769500"/>
                <a:gd name="connsiteY2" fmla="*/ 298328 h 4368195"/>
                <a:gd name="connsiteX3" fmla="*/ 3174147 w 4769500"/>
                <a:gd name="connsiteY3" fmla="*/ 531792 h 4368195"/>
                <a:gd name="connsiteX4" fmla="*/ 2927713 w 4769500"/>
                <a:gd name="connsiteY4" fmla="*/ 758771 h 4368195"/>
                <a:gd name="connsiteX5" fmla="*/ 2655339 w 4769500"/>
                <a:gd name="connsiteY5" fmla="*/ 1102481 h 4368195"/>
                <a:gd name="connsiteX6" fmla="*/ 2259747 w 4769500"/>
                <a:gd name="connsiteY6" fmla="*/ 1614805 h 4368195"/>
                <a:gd name="connsiteX7" fmla="*/ 1922522 w 4769500"/>
                <a:gd name="connsiteY7" fmla="*/ 2049307 h 4368195"/>
                <a:gd name="connsiteX8" fmla="*/ 1546386 w 4769500"/>
                <a:gd name="connsiteY8" fmla="*/ 2555145 h 4368195"/>
                <a:gd name="connsiteX9" fmla="*/ 1293467 w 4769500"/>
                <a:gd name="connsiteY9" fmla="*/ 2970192 h 4368195"/>
                <a:gd name="connsiteX10" fmla="*/ 1053518 w 4769500"/>
                <a:gd name="connsiteY10" fmla="*/ 3287962 h 4368195"/>
                <a:gd name="connsiteX11" fmla="*/ 683867 w 4769500"/>
                <a:gd name="connsiteY11" fmla="*/ 3644643 h 4368195"/>
                <a:gd name="connsiteX12" fmla="*/ 210454 w 4769500"/>
                <a:gd name="connsiteY12" fmla="*/ 4053205 h 4368195"/>
                <a:gd name="connsiteX13" fmla="*/ 4445228 w 4769500"/>
                <a:gd name="connsiteY13" fmla="*/ 4053205 h 4368195"/>
                <a:gd name="connsiteX14" fmla="*/ 4445228 w 4769500"/>
                <a:gd name="connsiteY14" fmla="*/ 13 h 4368195"/>
                <a:gd name="connsiteX0" fmla="*/ 4445228 w 4470599"/>
                <a:gd name="connsiteY0" fmla="*/ 13 h 4084706"/>
                <a:gd name="connsiteX1" fmla="*/ 3971815 w 4470599"/>
                <a:gd name="connsiteY1" fmla="*/ 116745 h 4084706"/>
                <a:gd name="connsiteX2" fmla="*/ 3537313 w 4470599"/>
                <a:gd name="connsiteY2" fmla="*/ 298328 h 4084706"/>
                <a:gd name="connsiteX3" fmla="*/ 3174147 w 4470599"/>
                <a:gd name="connsiteY3" fmla="*/ 531792 h 4084706"/>
                <a:gd name="connsiteX4" fmla="*/ 2927713 w 4470599"/>
                <a:gd name="connsiteY4" fmla="*/ 758771 h 4084706"/>
                <a:gd name="connsiteX5" fmla="*/ 2655339 w 4470599"/>
                <a:gd name="connsiteY5" fmla="*/ 1102481 h 4084706"/>
                <a:gd name="connsiteX6" fmla="*/ 2259747 w 4470599"/>
                <a:gd name="connsiteY6" fmla="*/ 1614805 h 4084706"/>
                <a:gd name="connsiteX7" fmla="*/ 1922522 w 4470599"/>
                <a:gd name="connsiteY7" fmla="*/ 2049307 h 4084706"/>
                <a:gd name="connsiteX8" fmla="*/ 1546386 w 4470599"/>
                <a:gd name="connsiteY8" fmla="*/ 2555145 h 4084706"/>
                <a:gd name="connsiteX9" fmla="*/ 1293467 w 4470599"/>
                <a:gd name="connsiteY9" fmla="*/ 2970192 h 4084706"/>
                <a:gd name="connsiteX10" fmla="*/ 1053518 w 4470599"/>
                <a:gd name="connsiteY10" fmla="*/ 3287962 h 4084706"/>
                <a:gd name="connsiteX11" fmla="*/ 683867 w 4470599"/>
                <a:gd name="connsiteY11" fmla="*/ 3644643 h 4084706"/>
                <a:gd name="connsiteX12" fmla="*/ 210454 w 4470599"/>
                <a:gd name="connsiteY12" fmla="*/ 4053205 h 4084706"/>
                <a:gd name="connsiteX13" fmla="*/ 4445228 w 4470599"/>
                <a:gd name="connsiteY13" fmla="*/ 4053205 h 4084706"/>
                <a:gd name="connsiteX14" fmla="*/ 4445228 w 4470599"/>
                <a:gd name="connsiteY14" fmla="*/ 13 h 4084706"/>
                <a:gd name="connsiteX0" fmla="*/ 4445228 w 4470599"/>
                <a:gd name="connsiteY0" fmla="*/ 13 h 4056496"/>
                <a:gd name="connsiteX1" fmla="*/ 3971815 w 4470599"/>
                <a:gd name="connsiteY1" fmla="*/ 116745 h 4056496"/>
                <a:gd name="connsiteX2" fmla="*/ 3537313 w 4470599"/>
                <a:gd name="connsiteY2" fmla="*/ 298328 h 4056496"/>
                <a:gd name="connsiteX3" fmla="*/ 3174147 w 4470599"/>
                <a:gd name="connsiteY3" fmla="*/ 531792 h 4056496"/>
                <a:gd name="connsiteX4" fmla="*/ 2927713 w 4470599"/>
                <a:gd name="connsiteY4" fmla="*/ 758771 h 4056496"/>
                <a:gd name="connsiteX5" fmla="*/ 2655339 w 4470599"/>
                <a:gd name="connsiteY5" fmla="*/ 1102481 h 4056496"/>
                <a:gd name="connsiteX6" fmla="*/ 2259747 w 4470599"/>
                <a:gd name="connsiteY6" fmla="*/ 1614805 h 4056496"/>
                <a:gd name="connsiteX7" fmla="*/ 1922522 w 4470599"/>
                <a:gd name="connsiteY7" fmla="*/ 2049307 h 4056496"/>
                <a:gd name="connsiteX8" fmla="*/ 1546386 w 4470599"/>
                <a:gd name="connsiteY8" fmla="*/ 2555145 h 4056496"/>
                <a:gd name="connsiteX9" fmla="*/ 1293467 w 4470599"/>
                <a:gd name="connsiteY9" fmla="*/ 2970192 h 4056496"/>
                <a:gd name="connsiteX10" fmla="*/ 1053518 w 4470599"/>
                <a:gd name="connsiteY10" fmla="*/ 3287962 h 4056496"/>
                <a:gd name="connsiteX11" fmla="*/ 683867 w 4470599"/>
                <a:gd name="connsiteY11" fmla="*/ 3644643 h 4056496"/>
                <a:gd name="connsiteX12" fmla="*/ 210454 w 4470599"/>
                <a:gd name="connsiteY12" fmla="*/ 4053205 h 4056496"/>
                <a:gd name="connsiteX13" fmla="*/ 4445228 w 4470599"/>
                <a:gd name="connsiteY13" fmla="*/ 4053205 h 4056496"/>
                <a:gd name="connsiteX14" fmla="*/ 4445228 w 4470599"/>
                <a:gd name="connsiteY14" fmla="*/ 13 h 4056496"/>
                <a:gd name="connsiteX0" fmla="*/ 4245436 w 4270807"/>
                <a:gd name="connsiteY0" fmla="*/ 13 h 4056496"/>
                <a:gd name="connsiteX1" fmla="*/ 3772023 w 4270807"/>
                <a:gd name="connsiteY1" fmla="*/ 116745 h 4056496"/>
                <a:gd name="connsiteX2" fmla="*/ 3337521 w 4270807"/>
                <a:gd name="connsiteY2" fmla="*/ 298328 h 4056496"/>
                <a:gd name="connsiteX3" fmla="*/ 2974355 w 4270807"/>
                <a:gd name="connsiteY3" fmla="*/ 531792 h 4056496"/>
                <a:gd name="connsiteX4" fmla="*/ 2727921 w 4270807"/>
                <a:gd name="connsiteY4" fmla="*/ 758771 h 4056496"/>
                <a:gd name="connsiteX5" fmla="*/ 2455547 w 4270807"/>
                <a:gd name="connsiteY5" fmla="*/ 1102481 h 4056496"/>
                <a:gd name="connsiteX6" fmla="*/ 2059955 w 4270807"/>
                <a:gd name="connsiteY6" fmla="*/ 1614805 h 4056496"/>
                <a:gd name="connsiteX7" fmla="*/ 1722730 w 4270807"/>
                <a:gd name="connsiteY7" fmla="*/ 2049307 h 4056496"/>
                <a:gd name="connsiteX8" fmla="*/ 1346594 w 4270807"/>
                <a:gd name="connsiteY8" fmla="*/ 2555145 h 4056496"/>
                <a:gd name="connsiteX9" fmla="*/ 1093675 w 4270807"/>
                <a:gd name="connsiteY9" fmla="*/ 2970192 h 4056496"/>
                <a:gd name="connsiteX10" fmla="*/ 853726 w 4270807"/>
                <a:gd name="connsiteY10" fmla="*/ 3287962 h 4056496"/>
                <a:gd name="connsiteX11" fmla="*/ 484075 w 4270807"/>
                <a:gd name="connsiteY11" fmla="*/ 3644643 h 4056496"/>
                <a:gd name="connsiteX12" fmla="*/ 10662 w 4270807"/>
                <a:gd name="connsiteY12" fmla="*/ 4053205 h 4056496"/>
                <a:gd name="connsiteX13" fmla="*/ 4245436 w 4270807"/>
                <a:gd name="connsiteY13" fmla="*/ 4053205 h 4056496"/>
                <a:gd name="connsiteX14" fmla="*/ 4245436 w 4270807"/>
                <a:gd name="connsiteY14" fmla="*/ 13 h 4056496"/>
                <a:gd name="connsiteX0" fmla="*/ 4245436 w 4270807"/>
                <a:gd name="connsiteY0" fmla="*/ 13 h 4056496"/>
                <a:gd name="connsiteX1" fmla="*/ 3772023 w 4270807"/>
                <a:gd name="connsiteY1" fmla="*/ 116745 h 4056496"/>
                <a:gd name="connsiteX2" fmla="*/ 3337521 w 4270807"/>
                <a:gd name="connsiteY2" fmla="*/ 298328 h 4056496"/>
                <a:gd name="connsiteX3" fmla="*/ 2974355 w 4270807"/>
                <a:gd name="connsiteY3" fmla="*/ 531792 h 4056496"/>
                <a:gd name="connsiteX4" fmla="*/ 2727921 w 4270807"/>
                <a:gd name="connsiteY4" fmla="*/ 758771 h 4056496"/>
                <a:gd name="connsiteX5" fmla="*/ 2455547 w 4270807"/>
                <a:gd name="connsiteY5" fmla="*/ 1102481 h 4056496"/>
                <a:gd name="connsiteX6" fmla="*/ 2059955 w 4270807"/>
                <a:gd name="connsiteY6" fmla="*/ 1614805 h 4056496"/>
                <a:gd name="connsiteX7" fmla="*/ 1722730 w 4270807"/>
                <a:gd name="connsiteY7" fmla="*/ 2049307 h 4056496"/>
                <a:gd name="connsiteX8" fmla="*/ 1346594 w 4270807"/>
                <a:gd name="connsiteY8" fmla="*/ 2555145 h 4056496"/>
                <a:gd name="connsiteX9" fmla="*/ 1093675 w 4270807"/>
                <a:gd name="connsiteY9" fmla="*/ 2970192 h 4056496"/>
                <a:gd name="connsiteX10" fmla="*/ 853726 w 4270807"/>
                <a:gd name="connsiteY10" fmla="*/ 3287962 h 4056496"/>
                <a:gd name="connsiteX11" fmla="*/ 484075 w 4270807"/>
                <a:gd name="connsiteY11" fmla="*/ 3644643 h 4056496"/>
                <a:gd name="connsiteX12" fmla="*/ 10662 w 4270807"/>
                <a:gd name="connsiteY12" fmla="*/ 4053205 h 4056496"/>
                <a:gd name="connsiteX13" fmla="*/ 4245436 w 4270807"/>
                <a:gd name="connsiteY13" fmla="*/ 4053205 h 4056496"/>
                <a:gd name="connsiteX14" fmla="*/ 4245436 w 4270807"/>
                <a:gd name="connsiteY14" fmla="*/ 13 h 4056496"/>
                <a:gd name="connsiteX0" fmla="*/ 4245436 w 4283222"/>
                <a:gd name="connsiteY0" fmla="*/ 293684 h 4350167"/>
                <a:gd name="connsiteX1" fmla="*/ 3795659 w 4283222"/>
                <a:gd name="connsiteY1" fmla="*/ 346648 h 4350167"/>
                <a:gd name="connsiteX2" fmla="*/ 3337521 w 4283222"/>
                <a:gd name="connsiteY2" fmla="*/ 591999 h 4350167"/>
                <a:gd name="connsiteX3" fmla="*/ 2974355 w 4283222"/>
                <a:gd name="connsiteY3" fmla="*/ 825463 h 4350167"/>
                <a:gd name="connsiteX4" fmla="*/ 2727921 w 4283222"/>
                <a:gd name="connsiteY4" fmla="*/ 1052442 h 4350167"/>
                <a:gd name="connsiteX5" fmla="*/ 2455547 w 4283222"/>
                <a:gd name="connsiteY5" fmla="*/ 1396152 h 4350167"/>
                <a:gd name="connsiteX6" fmla="*/ 2059955 w 4283222"/>
                <a:gd name="connsiteY6" fmla="*/ 1908476 h 4350167"/>
                <a:gd name="connsiteX7" fmla="*/ 1722730 w 4283222"/>
                <a:gd name="connsiteY7" fmla="*/ 2342978 h 4350167"/>
                <a:gd name="connsiteX8" fmla="*/ 1346594 w 4283222"/>
                <a:gd name="connsiteY8" fmla="*/ 2848816 h 4350167"/>
                <a:gd name="connsiteX9" fmla="*/ 1093675 w 4283222"/>
                <a:gd name="connsiteY9" fmla="*/ 3263863 h 4350167"/>
                <a:gd name="connsiteX10" fmla="*/ 853726 w 4283222"/>
                <a:gd name="connsiteY10" fmla="*/ 3581633 h 4350167"/>
                <a:gd name="connsiteX11" fmla="*/ 484075 w 4283222"/>
                <a:gd name="connsiteY11" fmla="*/ 3938314 h 4350167"/>
                <a:gd name="connsiteX12" fmla="*/ 10662 w 4283222"/>
                <a:gd name="connsiteY12" fmla="*/ 4346876 h 4350167"/>
                <a:gd name="connsiteX13" fmla="*/ 4245436 w 4283222"/>
                <a:gd name="connsiteY13" fmla="*/ 4346876 h 4350167"/>
                <a:gd name="connsiteX14" fmla="*/ 4245436 w 4283222"/>
                <a:gd name="connsiteY14" fmla="*/ 293684 h 4350167"/>
                <a:gd name="connsiteX0" fmla="*/ 4245436 w 4283224"/>
                <a:gd name="connsiteY0" fmla="*/ 291389 h 4347872"/>
                <a:gd name="connsiteX1" fmla="*/ 3795659 w 4283224"/>
                <a:gd name="connsiteY1" fmla="*/ 344353 h 4347872"/>
                <a:gd name="connsiteX2" fmla="*/ 3290250 w 4283224"/>
                <a:gd name="connsiteY2" fmla="*/ 525936 h 4347872"/>
                <a:gd name="connsiteX3" fmla="*/ 2974355 w 4283224"/>
                <a:gd name="connsiteY3" fmla="*/ 823168 h 4347872"/>
                <a:gd name="connsiteX4" fmla="*/ 2727921 w 4283224"/>
                <a:gd name="connsiteY4" fmla="*/ 1050147 h 4347872"/>
                <a:gd name="connsiteX5" fmla="*/ 2455547 w 4283224"/>
                <a:gd name="connsiteY5" fmla="*/ 1393857 h 4347872"/>
                <a:gd name="connsiteX6" fmla="*/ 2059955 w 4283224"/>
                <a:gd name="connsiteY6" fmla="*/ 1906181 h 4347872"/>
                <a:gd name="connsiteX7" fmla="*/ 1722730 w 4283224"/>
                <a:gd name="connsiteY7" fmla="*/ 2340683 h 4347872"/>
                <a:gd name="connsiteX8" fmla="*/ 1346594 w 4283224"/>
                <a:gd name="connsiteY8" fmla="*/ 2846521 h 4347872"/>
                <a:gd name="connsiteX9" fmla="*/ 1093675 w 4283224"/>
                <a:gd name="connsiteY9" fmla="*/ 3261568 h 4347872"/>
                <a:gd name="connsiteX10" fmla="*/ 853726 w 4283224"/>
                <a:gd name="connsiteY10" fmla="*/ 3579338 h 4347872"/>
                <a:gd name="connsiteX11" fmla="*/ 484075 w 4283224"/>
                <a:gd name="connsiteY11" fmla="*/ 3936019 h 4347872"/>
                <a:gd name="connsiteX12" fmla="*/ 10662 w 4283224"/>
                <a:gd name="connsiteY12" fmla="*/ 4344581 h 4347872"/>
                <a:gd name="connsiteX13" fmla="*/ 4245436 w 4283224"/>
                <a:gd name="connsiteY13" fmla="*/ 4344581 h 4347872"/>
                <a:gd name="connsiteX14" fmla="*/ 4245436 w 4283224"/>
                <a:gd name="connsiteY14" fmla="*/ 291389 h 4347872"/>
                <a:gd name="connsiteX0" fmla="*/ 4245436 w 4283222"/>
                <a:gd name="connsiteY0" fmla="*/ 291389 h 4347872"/>
                <a:gd name="connsiteX1" fmla="*/ 3795659 w 4283222"/>
                <a:gd name="connsiteY1" fmla="*/ 344353 h 4347872"/>
                <a:gd name="connsiteX2" fmla="*/ 3290250 w 4283222"/>
                <a:gd name="connsiteY2" fmla="*/ 525936 h 4347872"/>
                <a:gd name="connsiteX3" fmla="*/ 2944811 w 4283222"/>
                <a:gd name="connsiteY3" fmla="*/ 759399 h 4347872"/>
                <a:gd name="connsiteX4" fmla="*/ 2727921 w 4283222"/>
                <a:gd name="connsiteY4" fmla="*/ 1050147 h 4347872"/>
                <a:gd name="connsiteX5" fmla="*/ 2455547 w 4283222"/>
                <a:gd name="connsiteY5" fmla="*/ 1393857 h 4347872"/>
                <a:gd name="connsiteX6" fmla="*/ 2059955 w 4283222"/>
                <a:gd name="connsiteY6" fmla="*/ 1906181 h 4347872"/>
                <a:gd name="connsiteX7" fmla="*/ 1722730 w 4283222"/>
                <a:gd name="connsiteY7" fmla="*/ 2340683 h 4347872"/>
                <a:gd name="connsiteX8" fmla="*/ 1346594 w 4283222"/>
                <a:gd name="connsiteY8" fmla="*/ 2846521 h 4347872"/>
                <a:gd name="connsiteX9" fmla="*/ 1093675 w 4283222"/>
                <a:gd name="connsiteY9" fmla="*/ 3261568 h 4347872"/>
                <a:gd name="connsiteX10" fmla="*/ 853726 w 4283222"/>
                <a:gd name="connsiteY10" fmla="*/ 3579338 h 4347872"/>
                <a:gd name="connsiteX11" fmla="*/ 484075 w 4283222"/>
                <a:gd name="connsiteY11" fmla="*/ 3936019 h 4347872"/>
                <a:gd name="connsiteX12" fmla="*/ 10662 w 4283222"/>
                <a:gd name="connsiteY12" fmla="*/ 4344581 h 4347872"/>
                <a:gd name="connsiteX13" fmla="*/ 4245436 w 4283222"/>
                <a:gd name="connsiteY13" fmla="*/ 4344581 h 4347872"/>
                <a:gd name="connsiteX14" fmla="*/ 4245436 w 4283222"/>
                <a:gd name="connsiteY14" fmla="*/ 291389 h 4347872"/>
                <a:gd name="connsiteX0" fmla="*/ 4245436 w 4283224"/>
                <a:gd name="connsiteY0" fmla="*/ 291389 h 4347872"/>
                <a:gd name="connsiteX1" fmla="*/ 3795659 w 4283224"/>
                <a:gd name="connsiteY1" fmla="*/ 344353 h 4347872"/>
                <a:gd name="connsiteX2" fmla="*/ 3290250 w 4283224"/>
                <a:gd name="connsiteY2" fmla="*/ 525936 h 4347872"/>
                <a:gd name="connsiteX3" fmla="*/ 2944811 w 4283224"/>
                <a:gd name="connsiteY3" fmla="*/ 759399 h 4347872"/>
                <a:gd name="connsiteX4" fmla="*/ 2651104 w 4283224"/>
                <a:gd name="connsiteY4" fmla="*/ 1026235 h 4347872"/>
                <a:gd name="connsiteX5" fmla="*/ 2455547 w 4283224"/>
                <a:gd name="connsiteY5" fmla="*/ 1393857 h 4347872"/>
                <a:gd name="connsiteX6" fmla="*/ 2059955 w 4283224"/>
                <a:gd name="connsiteY6" fmla="*/ 1906181 h 4347872"/>
                <a:gd name="connsiteX7" fmla="*/ 1722730 w 4283224"/>
                <a:gd name="connsiteY7" fmla="*/ 2340683 h 4347872"/>
                <a:gd name="connsiteX8" fmla="*/ 1346594 w 4283224"/>
                <a:gd name="connsiteY8" fmla="*/ 2846521 h 4347872"/>
                <a:gd name="connsiteX9" fmla="*/ 1093675 w 4283224"/>
                <a:gd name="connsiteY9" fmla="*/ 3261568 h 4347872"/>
                <a:gd name="connsiteX10" fmla="*/ 853726 w 4283224"/>
                <a:gd name="connsiteY10" fmla="*/ 3579338 h 4347872"/>
                <a:gd name="connsiteX11" fmla="*/ 484075 w 4283224"/>
                <a:gd name="connsiteY11" fmla="*/ 3936019 h 4347872"/>
                <a:gd name="connsiteX12" fmla="*/ 10662 w 4283224"/>
                <a:gd name="connsiteY12" fmla="*/ 4344581 h 4347872"/>
                <a:gd name="connsiteX13" fmla="*/ 4245436 w 4283224"/>
                <a:gd name="connsiteY13" fmla="*/ 4344581 h 4347872"/>
                <a:gd name="connsiteX14" fmla="*/ 4245436 w 4283224"/>
                <a:gd name="connsiteY14" fmla="*/ 291389 h 4347872"/>
                <a:gd name="connsiteX0" fmla="*/ 4245436 w 4283222"/>
                <a:gd name="connsiteY0" fmla="*/ 291389 h 4347872"/>
                <a:gd name="connsiteX1" fmla="*/ 3795659 w 4283222"/>
                <a:gd name="connsiteY1" fmla="*/ 344353 h 4347872"/>
                <a:gd name="connsiteX2" fmla="*/ 3290250 w 4283222"/>
                <a:gd name="connsiteY2" fmla="*/ 525936 h 4347872"/>
                <a:gd name="connsiteX3" fmla="*/ 2944811 w 4283222"/>
                <a:gd name="connsiteY3" fmla="*/ 759399 h 4347872"/>
                <a:gd name="connsiteX4" fmla="*/ 2651104 w 4283222"/>
                <a:gd name="connsiteY4" fmla="*/ 1026235 h 4347872"/>
                <a:gd name="connsiteX5" fmla="*/ 2337368 w 4283222"/>
                <a:gd name="connsiteY5" fmla="*/ 1409798 h 4347872"/>
                <a:gd name="connsiteX6" fmla="*/ 2059955 w 4283222"/>
                <a:gd name="connsiteY6" fmla="*/ 1906181 h 4347872"/>
                <a:gd name="connsiteX7" fmla="*/ 1722730 w 4283222"/>
                <a:gd name="connsiteY7" fmla="*/ 2340683 h 4347872"/>
                <a:gd name="connsiteX8" fmla="*/ 1346594 w 4283222"/>
                <a:gd name="connsiteY8" fmla="*/ 2846521 h 4347872"/>
                <a:gd name="connsiteX9" fmla="*/ 1093675 w 4283222"/>
                <a:gd name="connsiteY9" fmla="*/ 3261568 h 4347872"/>
                <a:gd name="connsiteX10" fmla="*/ 853726 w 4283222"/>
                <a:gd name="connsiteY10" fmla="*/ 3579338 h 4347872"/>
                <a:gd name="connsiteX11" fmla="*/ 484075 w 4283222"/>
                <a:gd name="connsiteY11" fmla="*/ 3936019 h 4347872"/>
                <a:gd name="connsiteX12" fmla="*/ 10662 w 4283222"/>
                <a:gd name="connsiteY12" fmla="*/ 4344581 h 4347872"/>
                <a:gd name="connsiteX13" fmla="*/ 4245436 w 4283222"/>
                <a:gd name="connsiteY13" fmla="*/ 4344581 h 4347872"/>
                <a:gd name="connsiteX14" fmla="*/ 4245436 w 4283222"/>
                <a:gd name="connsiteY14" fmla="*/ 291389 h 4347872"/>
                <a:gd name="connsiteX0" fmla="*/ 4245436 w 4283224"/>
                <a:gd name="connsiteY0" fmla="*/ 291389 h 4347872"/>
                <a:gd name="connsiteX1" fmla="*/ 3795659 w 4283224"/>
                <a:gd name="connsiteY1" fmla="*/ 344353 h 4347872"/>
                <a:gd name="connsiteX2" fmla="*/ 3290250 w 4283224"/>
                <a:gd name="connsiteY2" fmla="*/ 525936 h 4347872"/>
                <a:gd name="connsiteX3" fmla="*/ 2944811 w 4283224"/>
                <a:gd name="connsiteY3" fmla="*/ 759399 h 4347872"/>
                <a:gd name="connsiteX4" fmla="*/ 2651104 w 4283224"/>
                <a:gd name="connsiteY4" fmla="*/ 1026235 h 4347872"/>
                <a:gd name="connsiteX5" fmla="*/ 2337368 w 4283224"/>
                <a:gd name="connsiteY5" fmla="*/ 1409798 h 4347872"/>
                <a:gd name="connsiteX6" fmla="*/ 2024501 w 4283224"/>
                <a:gd name="connsiteY6" fmla="*/ 1890238 h 4347872"/>
                <a:gd name="connsiteX7" fmla="*/ 1722730 w 4283224"/>
                <a:gd name="connsiteY7" fmla="*/ 2340683 h 4347872"/>
                <a:gd name="connsiteX8" fmla="*/ 1346594 w 4283224"/>
                <a:gd name="connsiteY8" fmla="*/ 2846521 h 4347872"/>
                <a:gd name="connsiteX9" fmla="*/ 1093675 w 4283224"/>
                <a:gd name="connsiteY9" fmla="*/ 3261568 h 4347872"/>
                <a:gd name="connsiteX10" fmla="*/ 853726 w 4283224"/>
                <a:gd name="connsiteY10" fmla="*/ 3579338 h 4347872"/>
                <a:gd name="connsiteX11" fmla="*/ 484075 w 4283224"/>
                <a:gd name="connsiteY11" fmla="*/ 3936019 h 4347872"/>
                <a:gd name="connsiteX12" fmla="*/ 10662 w 4283224"/>
                <a:gd name="connsiteY12" fmla="*/ 4344581 h 4347872"/>
                <a:gd name="connsiteX13" fmla="*/ 4245436 w 4283224"/>
                <a:gd name="connsiteY13" fmla="*/ 4344581 h 4347872"/>
                <a:gd name="connsiteX14" fmla="*/ 4245436 w 4283224"/>
                <a:gd name="connsiteY14" fmla="*/ 291389 h 4347872"/>
                <a:gd name="connsiteX0" fmla="*/ 4245436 w 4283222"/>
                <a:gd name="connsiteY0" fmla="*/ 291389 h 4347872"/>
                <a:gd name="connsiteX1" fmla="*/ 3795659 w 4283222"/>
                <a:gd name="connsiteY1" fmla="*/ 344353 h 4347872"/>
                <a:gd name="connsiteX2" fmla="*/ 3290250 w 4283222"/>
                <a:gd name="connsiteY2" fmla="*/ 525936 h 4347872"/>
                <a:gd name="connsiteX3" fmla="*/ 2944811 w 4283222"/>
                <a:gd name="connsiteY3" fmla="*/ 759399 h 4347872"/>
                <a:gd name="connsiteX4" fmla="*/ 2651104 w 4283222"/>
                <a:gd name="connsiteY4" fmla="*/ 1026235 h 4347872"/>
                <a:gd name="connsiteX5" fmla="*/ 2337368 w 4283222"/>
                <a:gd name="connsiteY5" fmla="*/ 1409798 h 4347872"/>
                <a:gd name="connsiteX6" fmla="*/ 2024501 w 4283222"/>
                <a:gd name="connsiteY6" fmla="*/ 1890238 h 4347872"/>
                <a:gd name="connsiteX7" fmla="*/ 1758184 w 4283222"/>
                <a:gd name="connsiteY7" fmla="*/ 2388508 h 4347872"/>
                <a:gd name="connsiteX8" fmla="*/ 1346594 w 4283222"/>
                <a:gd name="connsiteY8" fmla="*/ 2846521 h 4347872"/>
                <a:gd name="connsiteX9" fmla="*/ 1093675 w 4283222"/>
                <a:gd name="connsiteY9" fmla="*/ 3261568 h 4347872"/>
                <a:gd name="connsiteX10" fmla="*/ 853726 w 4283222"/>
                <a:gd name="connsiteY10" fmla="*/ 3579338 h 4347872"/>
                <a:gd name="connsiteX11" fmla="*/ 484075 w 4283222"/>
                <a:gd name="connsiteY11" fmla="*/ 3936019 h 4347872"/>
                <a:gd name="connsiteX12" fmla="*/ 10662 w 4283222"/>
                <a:gd name="connsiteY12" fmla="*/ 4344581 h 4347872"/>
                <a:gd name="connsiteX13" fmla="*/ 4245436 w 4283222"/>
                <a:gd name="connsiteY13" fmla="*/ 4344581 h 4347872"/>
                <a:gd name="connsiteX14" fmla="*/ 4245436 w 4283222"/>
                <a:gd name="connsiteY14" fmla="*/ 291389 h 4347872"/>
                <a:gd name="connsiteX0" fmla="*/ 4245436 w 4283224"/>
                <a:gd name="connsiteY0" fmla="*/ 291389 h 4347872"/>
                <a:gd name="connsiteX1" fmla="*/ 3795659 w 4283224"/>
                <a:gd name="connsiteY1" fmla="*/ 344353 h 4347872"/>
                <a:gd name="connsiteX2" fmla="*/ 3290250 w 4283224"/>
                <a:gd name="connsiteY2" fmla="*/ 525936 h 4347872"/>
                <a:gd name="connsiteX3" fmla="*/ 2944811 w 4283224"/>
                <a:gd name="connsiteY3" fmla="*/ 759399 h 4347872"/>
                <a:gd name="connsiteX4" fmla="*/ 2651104 w 4283224"/>
                <a:gd name="connsiteY4" fmla="*/ 1026235 h 4347872"/>
                <a:gd name="connsiteX5" fmla="*/ 2337368 w 4283224"/>
                <a:gd name="connsiteY5" fmla="*/ 1409798 h 4347872"/>
                <a:gd name="connsiteX6" fmla="*/ 2024501 w 4283224"/>
                <a:gd name="connsiteY6" fmla="*/ 1890238 h 4347872"/>
                <a:gd name="connsiteX7" fmla="*/ 1758184 w 4283224"/>
                <a:gd name="connsiteY7" fmla="*/ 2388508 h 4347872"/>
                <a:gd name="connsiteX8" fmla="*/ 1476591 w 4283224"/>
                <a:gd name="connsiteY8" fmla="*/ 3021883 h 4347872"/>
                <a:gd name="connsiteX9" fmla="*/ 1093675 w 4283224"/>
                <a:gd name="connsiteY9" fmla="*/ 3261568 h 4347872"/>
                <a:gd name="connsiteX10" fmla="*/ 853726 w 4283224"/>
                <a:gd name="connsiteY10" fmla="*/ 3579338 h 4347872"/>
                <a:gd name="connsiteX11" fmla="*/ 484075 w 4283224"/>
                <a:gd name="connsiteY11" fmla="*/ 3936019 h 4347872"/>
                <a:gd name="connsiteX12" fmla="*/ 10662 w 4283224"/>
                <a:gd name="connsiteY12" fmla="*/ 4344581 h 4347872"/>
                <a:gd name="connsiteX13" fmla="*/ 4245436 w 4283224"/>
                <a:gd name="connsiteY13" fmla="*/ 4344581 h 4347872"/>
                <a:gd name="connsiteX14" fmla="*/ 4245436 w 4283224"/>
                <a:gd name="connsiteY14" fmla="*/ 291389 h 4347872"/>
                <a:gd name="connsiteX0" fmla="*/ 4245436 w 4283222"/>
                <a:gd name="connsiteY0" fmla="*/ 291389 h 4347872"/>
                <a:gd name="connsiteX1" fmla="*/ 3795659 w 4283222"/>
                <a:gd name="connsiteY1" fmla="*/ 344353 h 4347872"/>
                <a:gd name="connsiteX2" fmla="*/ 3290250 w 4283222"/>
                <a:gd name="connsiteY2" fmla="*/ 525936 h 4347872"/>
                <a:gd name="connsiteX3" fmla="*/ 2944811 w 4283222"/>
                <a:gd name="connsiteY3" fmla="*/ 759399 h 4347872"/>
                <a:gd name="connsiteX4" fmla="*/ 2651104 w 4283222"/>
                <a:gd name="connsiteY4" fmla="*/ 1026235 h 4347872"/>
                <a:gd name="connsiteX5" fmla="*/ 2337368 w 4283222"/>
                <a:gd name="connsiteY5" fmla="*/ 1409798 h 4347872"/>
                <a:gd name="connsiteX6" fmla="*/ 2024501 w 4283222"/>
                <a:gd name="connsiteY6" fmla="*/ 1890238 h 4347872"/>
                <a:gd name="connsiteX7" fmla="*/ 1758184 w 4283222"/>
                <a:gd name="connsiteY7" fmla="*/ 2388508 h 4347872"/>
                <a:gd name="connsiteX8" fmla="*/ 1476591 w 4283222"/>
                <a:gd name="connsiteY8" fmla="*/ 3021883 h 4347872"/>
                <a:gd name="connsiteX9" fmla="*/ 1318215 w 4283222"/>
                <a:gd name="connsiteY9" fmla="*/ 3516639 h 4347872"/>
                <a:gd name="connsiteX10" fmla="*/ 853726 w 4283222"/>
                <a:gd name="connsiteY10" fmla="*/ 3579338 h 4347872"/>
                <a:gd name="connsiteX11" fmla="*/ 484075 w 4283222"/>
                <a:gd name="connsiteY11" fmla="*/ 3936019 h 4347872"/>
                <a:gd name="connsiteX12" fmla="*/ 10662 w 4283222"/>
                <a:gd name="connsiteY12" fmla="*/ 4344581 h 4347872"/>
                <a:gd name="connsiteX13" fmla="*/ 4245436 w 4283222"/>
                <a:gd name="connsiteY13" fmla="*/ 4344581 h 4347872"/>
                <a:gd name="connsiteX14" fmla="*/ 4245436 w 4283222"/>
                <a:gd name="connsiteY14" fmla="*/ 291389 h 4347872"/>
                <a:gd name="connsiteX0" fmla="*/ 4246923 w 4284711"/>
                <a:gd name="connsiteY0" fmla="*/ 291389 h 4347872"/>
                <a:gd name="connsiteX1" fmla="*/ 3797146 w 4284711"/>
                <a:gd name="connsiteY1" fmla="*/ 344353 h 4347872"/>
                <a:gd name="connsiteX2" fmla="*/ 3291737 w 4284711"/>
                <a:gd name="connsiteY2" fmla="*/ 525936 h 4347872"/>
                <a:gd name="connsiteX3" fmla="*/ 2946298 w 4284711"/>
                <a:gd name="connsiteY3" fmla="*/ 759399 h 4347872"/>
                <a:gd name="connsiteX4" fmla="*/ 2652591 w 4284711"/>
                <a:gd name="connsiteY4" fmla="*/ 1026235 h 4347872"/>
                <a:gd name="connsiteX5" fmla="*/ 2338855 w 4284711"/>
                <a:gd name="connsiteY5" fmla="*/ 1409798 h 4347872"/>
                <a:gd name="connsiteX6" fmla="*/ 2025988 w 4284711"/>
                <a:gd name="connsiteY6" fmla="*/ 1890238 h 4347872"/>
                <a:gd name="connsiteX7" fmla="*/ 1759671 w 4284711"/>
                <a:gd name="connsiteY7" fmla="*/ 2388508 h 4347872"/>
                <a:gd name="connsiteX8" fmla="*/ 1478078 w 4284711"/>
                <a:gd name="connsiteY8" fmla="*/ 3021883 h 4347872"/>
                <a:gd name="connsiteX9" fmla="*/ 1319702 w 4284711"/>
                <a:gd name="connsiteY9" fmla="*/ 3516639 h 4347872"/>
                <a:gd name="connsiteX10" fmla="*/ 1221567 w 4284711"/>
                <a:gd name="connsiteY10" fmla="*/ 3730785 h 4347872"/>
                <a:gd name="connsiteX11" fmla="*/ 485562 w 4284711"/>
                <a:gd name="connsiteY11" fmla="*/ 3936019 h 4347872"/>
                <a:gd name="connsiteX12" fmla="*/ 12149 w 4284711"/>
                <a:gd name="connsiteY12" fmla="*/ 4344581 h 4347872"/>
                <a:gd name="connsiteX13" fmla="*/ 4246923 w 4284711"/>
                <a:gd name="connsiteY13" fmla="*/ 4344581 h 4347872"/>
                <a:gd name="connsiteX14" fmla="*/ 4246923 w 4284711"/>
                <a:gd name="connsiteY14" fmla="*/ 291389 h 4347872"/>
                <a:gd name="connsiteX0" fmla="*/ 4239622 w 4277408"/>
                <a:gd name="connsiteY0" fmla="*/ 291389 h 4347872"/>
                <a:gd name="connsiteX1" fmla="*/ 3789845 w 4277408"/>
                <a:gd name="connsiteY1" fmla="*/ 344353 h 4347872"/>
                <a:gd name="connsiteX2" fmla="*/ 3284436 w 4277408"/>
                <a:gd name="connsiteY2" fmla="*/ 525936 h 4347872"/>
                <a:gd name="connsiteX3" fmla="*/ 2938997 w 4277408"/>
                <a:gd name="connsiteY3" fmla="*/ 759399 h 4347872"/>
                <a:gd name="connsiteX4" fmla="*/ 2645290 w 4277408"/>
                <a:gd name="connsiteY4" fmla="*/ 1026235 h 4347872"/>
                <a:gd name="connsiteX5" fmla="*/ 2331554 w 4277408"/>
                <a:gd name="connsiteY5" fmla="*/ 1409798 h 4347872"/>
                <a:gd name="connsiteX6" fmla="*/ 2018687 w 4277408"/>
                <a:gd name="connsiteY6" fmla="*/ 1890238 h 4347872"/>
                <a:gd name="connsiteX7" fmla="*/ 1752370 w 4277408"/>
                <a:gd name="connsiteY7" fmla="*/ 2388508 h 4347872"/>
                <a:gd name="connsiteX8" fmla="*/ 1470777 w 4277408"/>
                <a:gd name="connsiteY8" fmla="*/ 3021883 h 4347872"/>
                <a:gd name="connsiteX9" fmla="*/ 1312401 w 4277408"/>
                <a:gd name="connsiteY9" fmla="*/ 3516639 h 4347872"/>
                <a:gd name="connsiteX10" fmla="*/ 1214266 w 4277408"/>
                <a:gd name="connsiteY10" fmla="*/ 3730785 h 4347872"/>
                <a:gd name="connsiteX11" fmla="*/ 1110518 w 4277408"/>
                <a:gd name="connsiteY11" fmla="*/ 4031672 h 4347872"/>
                <a:gd name="connsiteX12" fmla="*/ 4848 w 4277408"/>
                <a:gd name="connsiteY12" fmla="*/ 4344581 h 4347872"/>
                <a:gd name="connsiteX13" fmla="*/ 4239622 w 4277408"/>
                <a:gd name="connsiteY13" fmla="*/ 4344581 h 4347872"/>
                <a:gd name="connsiteX14" fmla="*/ 4239622 w 4277408"/>
                <a:gd name="connsiteY14" fmla="*/ 291389 h 4347872"/>
                <a:gd name="connsiteX0" fmla="*/ 3265336 w 3523031"/>
                <a:gd name="connsiteY0" fmla="*/ 291389 h 4648218"/>
                <a:gd name="connsiteX1" fmla="*/ 2815559 w 3523031"/>
                <a:gd name="connsiteY1" fmla="*/ 344353 h 4648218"/>
                <a:gd name="connsiteX2" fmla="*/ 2310150 w 3523031"/>
                <a:gd name="connsiteY2" fmla="*/ 525936 h 4648218"/>
                <a:gd name="connsiteX3" fmla="*/ 1964711 w 3523031"/>
                <a:gd name="connsiteY3" fmla="*/ 759399 h 4648218"/>
                <a:gd name="connsiteX4" fmla="*/ 1671004 w 3523031"/>
                <a:gd name="connsiteY4" fmla="*/ 1026235 h 4648218"/>
                <a:gd name="connsiteX5" fmla="*/ 1357268 w 3523031"/>
                <a:gd name="connsiteY5" fmla="*/ 1409798 h 4648218"/>
                <a:gd name="connsiteX6" fmla="*/ 1044401 w 3523031"/>
                <a:gd name="connsiteY6" fmla="*/ 1890238 h 4648218"/>
                <a:gd name="connsiteX7" fmla="*/ 778084 w 3523031"/>
                <a:gd name="connsiteY7" fmla="*/ 2388508 h 4648218"/>
                <a:gd name="connsiteX8" fmla="*/ 496491 w 3523031"/>
                <a:gd name="connsiteY8" fmla="*/ 3021883 h 4648218"/>
                <a:gd name="connsiteX9" fmla="*/ 338115 w 3523031"/>
                <a:gd name="connsiteY9" fmla="*/ 3516639 h 4648218"/>
                <a:gd name="connsiteX10" fmla="*/ 239980 w 3523031"/>
                <a:gd name="connsiteY10" fmla="*/ 3730785 h 4648218"/>
                <a:gd name="connsiteX11" fmla="*/ 136232 w 3523031"/>
                <a:gd name="connsiteY11" fmla="*/ 4031672 h 4648218"/>
                <a:gd name="connsiteX12" fmla="*/ 23264 w 3523031"/>
                <a:gd name="connsiteY12" fmla="*/ 4352552 h 4648218"/>
                <a:gd name="connsiteX13" fmla="*/ 3265336 w 3523031"/>
                <a:gd name="connsiteY13" fmla="*/ 4344581 h 4648218"/>
                <a:gd name="connsiteX14" fmla="*/ 3265336 w 3523031"/>
                <a:gd name="connsiteY14" fmla="*/ 291389 h 4648218"/>
                <a:gd name="connsiteX0" fmla="*/ 3242320 w 3500017"/>
                <a:gd name="connsiteY0" fmla="*/ 291389 h 4648218"/>
                <a:gd name="connsiteX1" fmla="*/ 2792543 w 3500017"/>
                <a:gd name="connsiteY1" fmla="*/ 344353 h 4648218"/>
                <a:gd name="connsiteX2" fmla="*/ 2287134 w 3500017"/>
                <a:gd name="connsiteY2" fmla="*/ 525936 h 4648218"/>
                <a:gd name="connsiteX3" fmla="*/ 1941695 w 3500017"/>
                <a:gd name="connsiteY3" fmla="*/ 759399 h 4648218"/>
                <a:gd name="connsiteX4" fmla="*/ 1647988 w 3500017"/>
                <a:gd name="connsiteY4" fmla="*/ 1026235 h 4648218"/>
                <a:gd name="connsiteX5" fmla="*/ 1334252 w 3500017"/>
                <a:gd name="connsiteY5" fmla="*/ 1409798 h 4648218"/>
                <a:gd name="connsiteX6" fmla="*/ 1021385 w 3500017"/>
                <a:gd name="connsiteY6" fmla="*/ 1890238 h 4648218"/>
                <a:gd name="connsiteX7" fmla="*/ 755068 w 3500017"/>
                <a:gd name="connsiteY7" fmla="*/ 2388508 h 4648218"/>
                <a:gd name="connsiteX8" fmla="*/ 473475 w 3500017"/>
                <a:gd name="connsiteY8" fmla="*/ 3021883 h 4648218"/>
                <a:gd name="connsiteX9" fmla="*/ 315099 w 3500017"/>
                <a:gd name="connsiteY9" fmla="*/ 3516639 h 4648218"/>
                <a:gd name="connsiteX10" fmla="*/ 216964 w 3500017"/>
                <a:gd name="connsiteY10" fmla="*/ 3730785 h 4648218"/>
                <a:gd name="connsiteX11" fmla="*/ 113216 w 3500017"/>
                <a:gd name="connsiteY11" fmla="*/ 4031672 h 4648218"/>
                <a:gd name="connsiteX12" fmla="*/ 248 w 3500017"/>
                <a:gd name="connsiteY12" fmla="*/ 4352552 h 4648218"/>
                <a:gd name="connsiteX13" fmla="*/ 3242320 w 3500017"/>
                <a:gd name="connsiteY13" fmla="*/ 4344581 h 4648218"/>
                <a:gd name="connsiteX14" fmla="*/ 3242320 w 3500017"/>
                <a:gd name="connsiteY14" fmla="*/ 291389 h 4648218"/>
                <a:gd name="connsiteX0" fmla="*/ 3265909 w 3525350"/>
                <a:gd name="connsiteY0" fmla="*/ 291389 h 4682703"/>
                <a:gd name="connsiteX1" fmla="*/ 2816132 w 3525350"/>
                <a:gd name="connsiteY1" fmla="*/ 344353 h 4682703"/>
                <a:gd name="connsiteX2" fmla="*/ 2310723 w 3525350"/>
                <a:gd name="connsiteY2" fmla="*/ 525936 h 4682703"/>
                <a:gd name="connsiteX3" fmla="*/ 1965284 w 3525350"/>
                <a:gd name="connsiteY3" fmla="*/ 759399 h 4682703"/>
                <a:gd name="connsiteX4" fmla="*/ 1671577 w 3525350"/>
                <a:gd name="connsiteY4" fmla="*/ 1026235 h 4682703"/>
                <a:gd name="connsiteX5" fmla="*/ 1357841 w 3525350"/>
                <a:gd name="connsiteY5" fmla="*/ 1409798 h 4682703"/>
                <a:gd name="connsiteX6" fmla="*/ 1044974 w 3525350"/>
                <a:gd name="connsiteY6" fmla="*/ 1890238 h 4682703"/>
                <a:gd name="connsiteX7" fmla="*/ 778657 w 3525350"/>
                <a:gd name="connsiteY7" fmla="*/ 2388508 h 4682703"/>
                <a:gd name="connsiteX8" fmla="*/ 497064 w 3525350"/>
                <a:gd name="connsiteY8" fmla="*/ 3021883 h 4682703"/>
                <a:gd name="connsiteX9" fmla="*/ 338688 w 3525350"/>
                <a:gd name="connsiteY9" fmla="*/ 3516639 h 4682703"/>
                <a:gd name="connsiteX10" fmla="*/ 240553 w 3525350"/>
                <a:gd name="connsiteY10" fmla="*/ 3730785 h 4682703"/>
                <a:gd name="connsiteX11" fmla="*/ 136805 w 3525350"/>
                <a:gd name="connsiteY11" fmla="*/ 4031672 h 4682703"/>
                <a:gd name="connsiteX12" fmla="*/ 201 w 3525350"/>
                <a:gd name="connsiteY12" fmla="*/ 4448203 h 4682703"/>
                <a:gd name="connsiteX13" fmla="*/ 3265909 w 3525350"/>
                <a:gd name="connsiteY13" fmla="*/ 4344581 h 4682703"/>
                <a:gd name="connsiteX14" fmla="*/ 3265909 w 3525350"/>
                <a:gd name="connsiteY14" fmla="*/ 291389 h 4682703"/>
                <a:gd name="connsiteX0" fmla="*/ 3265909 w 3428546"/>
                <a:gd name="connsiteY0" fmla="*/ 292569 h 4694934"/>
                <a:gd name="connsiteX1" fmla="*/ 2816132 w 3428546"/>
                <a:gd name="connsiteY1" fmla="*/ 345533 h 4694934"/>
                <a:gd name="connsiteX2" fmla="*/ 2310723 w 3428546"/>
                <a:gd name="connsiteY2" fmla="*/ 527116 h 4694934"/>
                <a:gd name="connsiteX3" fmla="*/ 1965284 w 3428546"/>
                <a:gd name="connsiteY3" fmla="*/ 760579 h 4694934"/>
                <a:gd name="connsiteX4" fmla="*/ 1671577 w 3428546"/>
                <a:gd name="connsiteY4" fmla="*/ 1027415 h 4694934"/>
                <a:gd name="connsiteX5" fmla="*/ 1357841 w 3428546"/>
                <a:gd name="connsiteY5" fmla="*/ 1410978 h 4694934"/>
                <a:gd name="connsiteX6" fmla="*/ 1044974 w 3428546"/>
                <a:gd name="connsiteY6" fmla="*/ 1891418 h 4694934"/>
                <a:gd name="connsiteX7" fmla="*/ 778657 w 3428546"/>
                <a:gd name="connsiteY7" fmla="*/ 2389688 h 4694934"/>
                <a:gd name="connsiteX8" fmla="*/ 497064 w 3428546"/>
                <a:gd name="connsiteY8" fmla="*/ 3023063 h 4694934"/>
                <a:gd name="connsiteX9" fmla="*/ 338688 w 3428546"/>
                <a:gd name="connsiteY9" fmla="*/ 3517819 h 4694934"/>
                <a:gd name="connsiteX10" fmla="*/ 240553 w 3428546"/>
                <a:gd name="connsiteY10" fmla="*/ 3731965 h 4694934"/>
                <a:gd name="connsiteX11" fmla="*/ 136805 w 3428546"/>
                <a:gd name="connsiteY11" fmla="*/ 4032852 h 4694934"/>
                <a:gd name="connsiteX12" fmla="*/ 201 w 3428546"/>
                <a:gd name="connsiteY12" fmla="*/ 4449383 h 4694934"/>
                <a:gd name="connsiteX13" fmla="*/ 3130004 w 3428546"/>
                <a:gd name="connsiteY13" fmla="*/ 4361702 h 4694934"/>
                <a:gd name="connsiteX14" fmla="*/ 3265909 w 3428546"/>
                <a:gd name="connsiteY14" fmla="*/ 292569 h 4694934"/>
                <a:gd name="connsiteX0" fmla="*/ 3265909 w 3281001"/>
                <a:gd name="connsiteY0" fmla="*/ 292569 h 4463798"/>
                <a:gd name="connsiteX1" fmla="*/ 2816132 w 3281001"/>
                <a:gd name="connsiteY1" fmla="*/ 345533 h 4463798"/>
                <a:gd name="connsiteX2" fmla="*/ 2310723 w 3281001"/>
                <a:gd name="connsiteY2" fmla="*/ 527116 h 4463798"/>
                <a:gd name="connsiteX3" fmla="*/ 1965284 w 3281001"/>
                <a:gd name="connsiteY3" fmla="*/ 760579 h 4463798"/>
                <a:gd name="connsiteX4" fmla="*/ 1671577 w 3281001"/>
                <a:gd name="connsiteY4" fmla="*/ 1027415 h 4463798"/>
                <a:gd name="connsiteX5" fmla="*/ 1357841 w 3281001"/>
                <a:gd name="connsiteY5" fmla="*/ 1410978 h 4463798"/>
                <a:gd name="connsiteX6" fmla="*/ 1044974 w 3281001"/>
                <a:gd name="connsiteY6" fmla="*/ 1891418 h 4463798"/>
                <a:gd name="connsiteX7" fmla="*/ 778657 w 3281001"/>
                <a:gd name="connsiteY7" fmla="*/ 2389688 h 4463798"/>
                <a:gd name="connsiteX8" fmla="*/ 497064 w 3281001"/>
                <a:gd name="connsiteY8" fmla="*/ 3023063 h 4463798"/>
                <a:gd name="connsiteX9" fmla="*/ 338688 w 3281001"/>
                <a:gd name="connsiteY9" fmla="*/ 3517819 h 4463798"/>
                <a:gd name="connsiteX10" fmla="*/ 240553 w 3281001"/>
                <a:gd name="connsiteY10" fmla="*/ 3731965 h 4463798"/>
                <a:gd name="connsiteX11" fmla="*/ 136805 w 3281001"/>
                <a:gd name="connsiteY11" fmla="*/ 4032852 h 4463798"/>
                <a:gd name="connsiteX12" fmla="*/ 201 w 3281001"/>
                <a:gd name="connsiteY12" fmla="*/ 4449383 h 4463798"/>
                <a:gd name="connsiteX13" fmla="*/ 3130004 w 3281001"/>
                <a:gd name="connsiteY13" fmla="*/ 4361702 h 4463798"/>
                <a:gd name="connsiteX14" fmla="*/ 3265909 w 3281001"/>
                <a:gd name="connsiteY14" fmla="*/ 292569 h 4463798"/>
                <a:gd name="connsiteX0" fmla="*/ 3265909 w 3329946"/>
                <a:gd name="connsiteY0" fmla="*/ 287259 h 4444497"/>
                <a:gd name="connsiteX1" fmla="*/ 2816132 w 3329946"/>
                <a:gd name="connsiteY1" fmla="*/ 340223 h 4444497"/>
                <a:gd name="connsiteX2" fmla="*/ 2310723 w 3329946"/>
                <a:gd name="connsiteY2" fmla="*/ 521806 h 4444497"/>
                <a:gd name="connsiteX3" fmla="*/ 1965284 w 3329946"/>
                <a:gd name="connsiteY3" fmla="*/ 755269 h 4444497"/>
                <a:gd name="connsiteX4" fmla="*/ 1671577 w 3329946"/>
                <a:gd name="connsiteY4" fmla="*/ 1022105 h 4444497"/>
                <a:gd name="connsiteX5" fmla="*/ 1357841 w 3329946"/>
                <a:gd name="connsiteY5" fmla="*/ 1405668 h 4444497"/>
                <a:gd name="connsiteX6" fmla="*/ 1044974 w 3329946"/>
                <a:gd name="connsiteY6" fmla="*/ 1886108 h 4444497"/>
                <a:gd name="connsiteX7" fmla="*/ 778657 w 3329946"/>
                <a:gd name="connsiteY7" fmla="*/ 2384378 h 4444497"/>
                <a:gd name="connsiteX8" fmla="*/ 497064 w 3329946"/>
                <a:gd name="connsiteY8" fmla="*/ 3017753 h 4444497"/>
                <a:gd name="connsiteX9" fmla="*/ 338688 w 3329946"/>
                <a:gd name="connsiteY9" fmla="*/ 3512509 h 4444497"/>
                <a:gd name="connsiteX10" fmla="*/ 240553 w 3329946"/>
                <a:gd name="connsiteY10" fmla="*/ 3726655 h 4444497"/>
                <a:gd name="connsiteX11" fmla="*/ 136805 w 3329946"/>
                <a:gd name="connsiteY11" fmla="*/ 4027542 h 4444497"/>
                <a:gd name="connsiteX12" fmla="*/ 201 w 3329946"/>
                <a:gd name="connsiteY12" fmla="*/ 4444073 h 4444497"/>
                <a:gd name="connsiteX13" fmla="*/ 3265909 w 3329946"/>
                <a:gd name="connsiteY13" fmla="*/ 4284653 h 4444497"/>
                <a:gd name="connsiteX14" fmla="*/ 3265909 w 3329946"/>
                <a:gd name="connsiteY14" fmla="*/ 287259 h 4444497"/>
                <a:gd name="connsiteX0" fmla="*/ 3218757 w 3474709"/>
                <a:gd name="connsiteY0" fmla="*/ 287259 h 4581477"/>
                <a:gd name="connsiteX1" fmla="*/ 2768980 w 3474709"/>
                <a:gd name="connsiteY1" fmla="*/ 340223 h 4581477"/>
                <a:gd name="connsiteX2" fmla="*/ 2263571 w 3474709"/>
                <a:gd name="connsiteY2" fmla="*/ 521806 h 4581477"/>
                <a:gd name="connsiteX3" fmla="*/ 1918132 w 3474709"/>
                <a:gd name="connsiteY3" fmla="*/ 755269 h 4581477"/>
                <a:gd name="connsiteX4" fmla="*/ 1624425 w 3474709"/>
                <a:gd name="connsiteY4" fmla="*/ 1022105 h 4581477"/>
                <a:gd name="connsiteX5" fmla="*/ 1310689 w 3474709"/>
                <a:gd name="connsiteY5" fmla="*/ 1405668 h 4581477"/>
                <a:gd name="connsiteX6" fmla="*/ 997822 w 3474709"/>
                <a:gd name="connsiteY6" fmla="*/ 1886108 h 4581477"/>
                <a:gd name="connsiteX7" fmla="*/ 731505 w 3474709"/>
                <a:gd name="connsiteY7" fmla="*/ 2384378 h 4581477"/>
                <a:gd name="connsiteX8" fmla="*/ 449912 w 3474709"/>
                <a:gd name="connsiteY8" fmla="*/ 3017753 h 4581477"/>
                <a:gd name="connsiteX9" fmla="*/ 291536 w 3474709"/>
                <a:gd name="connsiteY9" fmla="*/ 3512509 h 4581477"/>
                <a:gd name="connsiteX10" fmla="*/ 193401 w 3474709"/>
                <a:gd name="connsiteY10" fmla="*/ 3726655 h 4581477"/>
                <a:gd name="connsiteX11" fmla="*/ 89653 w 3474709"/>
                <a:gd name="connsiteY11" fmla="*/ 4027542 h 4581477"/>
                <a:gd name="connsiteX12" fmla="*/ 321 w 3474709"/>
                <a:gd name="connsiteY12" fmla="*/ 4284653 h 4581477"/>
                <a:gd name="connsiteX13" fmla="*/ 3218757 w 3474709"/>
                <a:gd name="connsiteY13" fmla="*/ 4284653 h 4581477"/>
                <a:gd name="connsiteX14" fmla="*/ 3218757 w 3474709"/>
                <a:gd name="connsiteY14" fmla="*/ 287259 h 4581477"/>
                <a:gd name="connsiteX0" fmla="*/ 3218757 w 3253121"/>
                <a:gd name="connsiteY0" fmla="*/ 287259 h 4291050"/>
                <a:gd name="connsiteX1" fmla="*/ 2768980 w 3253121"/>
                <a:gd name="connsiteY1" fmla="*/ 340223 h 4291050"/>
                <a:gd name="connsiteX2" fmla="*/ 2263571 w 3253121"/>
                <a:gd name="connsiteY2" fmla="*/ 521806 h 4291050"/>
                <a:gd name="connsiteX3" fmla="*/ 1918132 w 3253121"/>
                <a:gd name="connsiteY3" fmla="*/ 755269 h 4291050"/>
                <a:gd name="connsiteX4" fmla="*/ 1624425 w 3253121"/>
                <a:gd name="connsiteY4" fmla="*/ 1022105 h 4291050"/>
                <a:gd name="connsiteX5" fmla="*/ 1310689 w 3253121"/>
                <a:gd name="connsiteY5" fmla="*/ 1405668 h 4291050"/>
                <a:gd name="connsiteX6" fmla="*/ 997822 w 3253121"/>
                <a:gd name="connsiteY6" fmla="*/ 1886108 h 4291050"/>
                <a:gd name="connsiteX7" fmla="*/ 731505 w 3253121"/>
                <a:gd name="connsiteY7" fmla="*/ 2384378 h 4291050"/>
                <a:gd name="connsiteX8" fmla="*/ 449912 w 3253121"/>
                <a:gd name="connsiteY8" fmla="*/ 3017753 h 4291050"/>
                <a:gd name="connsiteX9" fmla="*/ 291536 w 3253121"/>
                <a:gd name="connsiteY9" fmla="*/ 3512509 h 4291050"/>
                <a:gd name="connsiteX10" fmla="*/ 193401 w 3253121"/>
                <a:gd name="connsiteY10" fmla="*/ 3726655 h 4291050"/>
                <a:gd name="connsiteX11" fmla="*/ 89653 w 3253121"/>
                <a:gd name="connsiteY11" fmla="*/ 4027542 h 4291050"/>
                <a:gd name="connsiteX12" fmla="*/ 321 w 3253121"/>
                <a:gd name="connsiteY12" fmla="*/ 4284653 h 4291050"/>
                <a:gd name="connsiteX13" fmla="*/ 3218757 w 3253121"/>
                <a:gd name="connsiteY13" fmla="*/ 4284653 h 4291050"/>
                <a:gd name="connsiteX14" fmla="*/ 3218757 w 3253121"/>
                <a:gd name="connsiteY14" fmla="*/ 287259 h 4291050"/>
                <a:gd name="connsiteX0" fmla="*/ 3218757 w 3224393"/>
                <a:gd name="connsiteY0" fmla="*/ 5822 h 4009613"/>
                <a:gd name="connsiteX1" fmla="*/ 2768980 w 3224393"/>
                <a:gd name="connsiteY1" fmla="*/ 58786 h 4009613"/>
                <a:gd name="connsiteX2" fmla="*/ 2263571 w 3224393"/>
                <a:gd name="connsiteY2" fmla="*/ 240369 h 4009613"/>
                <a:gd name="connsiteX3" fmla="*/ 1918132 w 3224393"/>
                <a:gd name="connsiteY3" fmla="*/ 473832 h 4009613"/>
                <a:gd name="connsiteX4" fmla="*/ 1624425 w 3224393"/>
                <a:gd name="connsiteY4" fmla="*/ 740668 h 4009613"/>
                <a:gd name="connsiteX5" fmla="*/ 1310689 w 3224393"/>
                <a:gd name="connsiteY5" fmla="*/ 1124231 h 4009613"/>
                <a:gd name="connsiteX6" fmla="*/ 997822 w 3224393"/>
                <a:gd name="connsiteY6" fmla="*/ 1604671 h 4009613"/>
                <a:gd name="connsiteX7" fmla="*/ 731505 w 3224393"/>
                <a:gd name="connsiteY7" fmla="*/ 2102941 h 4009613"/>
                <a:gd name="connsiteX8" fmla="*/ 449912 w 3224393"/>
                <a:gd name="connsiteY8" fmla="*/ 2736316 h 4009613"/>
                <a:gd name="connsiteX9" fmla="*/ 291536 w 3224393"/>
                <a:gd name="connsiteY9" fmla="*/ 3231072 h 4009613"/>
                <a:gd name="connsiteX10" fmla="*/ 193401 w 3224393"/>
                <a:gd name="connsiteY10" fmla="*/ 3445218 h 4009613"/>
                <a:gd name="connsiteX11" fmla="*/ 89653 w 3224393"/>
                <a:gd name="connsiteY11" fmla="*/ 3746105 h 4009613"/>
                <a:gd name="connsiteX12" fmla="*/ 321 w 3224393"/>
                <a:gd name="connsiteY12" fmla="*/ 4003216 h 4009613"/>
                <a:gd name="connsiteX13" fmla="*/ 3218757 w 3224393"/>
                <a:gd name="connsiteY13" fmla="*/ 4003216 h 4009613"/>
                <a:gd name="connsiteX14" fmla="*/ 3218757 w 3224393"/>
                <a:gd name="connsiteY14" fmla="*/ 5822 h 4009613"/>
                <a:gd name="connsiteX0" fmla="*/ 3218757 w 3224393"/>
                <a:gd name="connsiteY0" fmla="*/ 5822 h 4009613"/>
                <a:gd name="connsiteX1" fmla="*/ 2768980 w 3224393"/>
                <a:gd name="connsiteY1" fmla="*/ 58786 h 4009613"/>
                <a:gd name="connsiteX2" fmla="*/ 2263571 w 3224393"/>
                <a:gd name="connsiteY2" fmla="*/ 240369 h 4009613"/>
                <a:gd name="connsiteX3" fmla="*/ 1918132 w 3224393"/>
                <a:gd name="connsiteY3" fmla="*/ 473832 h 4009613"/>
                <a:gd name="connsiteX4" fmla="*/ 1494428 w 3224393"/>
                <a:gd name="connsiteY4" fmla="*/ 605161 h 4009613"/>
                <a:gd name="connsiteX5" fmla="*/ 1310689 w 3224393"/>
                <a:gd name="connsiteY5" fmla="*/ 1124231 h 4009613"/>
                <a:gd name="connsiteX6" fmla="*/ 997822 w 3224393"/>
                <a:gd name="connsiteY6" fmla="*/ 1604671 h 4009613"/>
                <a:gd name="connsiteX7" fmla="*/ 731505 w 3224393"/>
                <a:gd name="connsiteY7" fmla="*/ 2102941 h 4009613"/>
                <a:gd name="connsiteX8" fmla="*/ 449912 w 3224393"/>
                <a:gd name="connsiteY8" fmla="*/ 2736316 h 4009613"/>
                <a:gd name="connsiteX9" fmla="*/ 291536 w 3224393"/>
                <a:gd name="connsiteY9" fmla="*/ 3231072 h 4009613"/>
                <a:gd name="connsiteX10" fmla="*/ 193401 w 3224393"/>
                <a:gd name="connsiteY10" fmla="*/ 3445218 h 4009613"/>
                <a:gd name="connsiteX11" fmla="*/ 89653 w 3224393"/>
                <a:gd name="connsiteY11" fmla="*/ 3746105 h 4009613"/>
                <a:gd name="connsiteX12" fmla="*/ 321 w 3224393"/>
                <a:gd name="connsiteY12" fmla="*/ 4003216 h 4009613"/>
                <a:gd name="connsiteX13" fmla="*/ 3218757 w 3224393"/>
                <a:gd name="connsiteY13" fmla="*/ 4003216 h 4009613"/>
                <a:gd name="connsiteX14" fmla="*/ 3218757 w 3224393"/>
                <a:gd name="connsiteY14" fmla="*/ 5822 h 4009613"/>
                <a:gd name="connsiteX0" fmla="*/ 3218757 w 3224393"/>
                <a:gd name="connsiteY0" fmla="*/ 5822 h 4009613"/>
                <a:gd name="connsiteX1" fmla="*/ 2768980 w 3224393"/>
                <a:gd name="connsiteY1" fmla="*/ 58786 h 4009613"/>
                <a:gd name="connsiteX2" fmla="*/ 2263571 w 3224393"/>
                <a:gd name="connsiteY2" fmla="*/ 240369 h 4009613"/>
                <a:gd name="connsiteX3" fmla="*/ 1882678 w 3224393"/>
                <a:gd name="connsiteY3" fmla="*/ 330355 h 4009613"/>
                <a:gd name="connsiteX4" fmla="*/ 1494428 w 3224393"/>
                <a:gd name="connsiteY4" fmla="*/ 605161 h 4009613"/>
                <a:gd name="connsiteX5" fmla="*/ 1310689 w 3224393"/>
                <a:gd name="connsiteY5" fmla="*/ 1124231 h 4009613"/>
                <a:gd name="connsiteX6" fmla="*/ 997822 w 3224393"/>
                <a:gd name="connsiteY6" fmla="*/ 1604671 h 4009613"/>
                <a:gd name="connsiteX7" fmla="*/ 731505 w 3224393"/>
                <a:gd name="connsiteY7" fmla="*/ 2102941 h 4009613"/>
                <a:gd name="connsiteX8" fmla="*/ 449912 w 3224393"/>
                <a:gd name="connsiteY8" fmla="*/ 2736316 h 4009613"/>
                <a:gd name="connsiteX9" fmla="*/ 291536 w 3224393"/>
                <a:gd name="connsiteY9" fmla="*/ 3231072 h 4009613"/>
                <a:gd name="connsiteX10" fmla="*/ 193401 w 3224393"/>
                <a:gd name="connsiteY10" fmla="*/ 3445218 h 4009613"/>
                <a:gd name="connsiteX11" fmla="*/ 89653 w 3224393"/>
                <a:gd name="connsiteY11" fmla="*/ 3746105 h 4009613"/>
                <a:gd name="connsiteX12" fmla="*/ 321 w 3224393"/>
                <a:gd name="connsiteY12" fmla="*/ 4003216 h 4009613"/>
                <a:gd name="connsiteX13" fmla="*/ 3218757 w 3224393"/>
                <a:gd name="connsiteY13" fmla="*/ 4003216 h 4009613"/>
                <a:gd name="connsiteX14" fmla="*/ 3218757 w 3224393"/>
                <a:gd name="connsiteY14" fmla="*/ 5822 h 4009613"/>
                <a:gd name="connsiteX0" fmla="*/ 3218757 w 3224393"/>
                <a:gd name="connsiteY0" fmla="*/ 4147 h 4007938"/>
                <a:gd name="connsiteX1" fmla="*/ 2768980 w 3224393"/>
                <a:gd name="connsiteY1" fmla="*/ 57111 h 4007938"/>
                <a:gd name="connsiteX2" fmla="*/ 2322661 w 3224393"/>
                <a:gd name="connsiteY2" fmla="*/ 103188 h 4007938"/>
                <a:gd name="connsiteX3" fmla="*/ 1882678 w 3224393"/>
                <a:gd name="connsiteY3" fmla="*/ 328680 h 4007938"/>
                <a:gd name="connsiteX4" fmla="*/ 1494428 w 3224393"/>
                <a:gd name="connsiteY4" fmla="*/ 603486 h 4007938"/>
                <a:gd name="connsiteX5" fmla="*/ 1310689 w 3224393"/>
                <a:gd name="connsiteY5" fmla="*/ 1122556 h 4007938"/>
                <a:gd name="connsiteX6" fmla="*/ 997822 w 3224393"/>
                <a:gd name="connsiteY6" fmla="*/ 1602996 h 4007938"/>
                <a:gd name="connsiteX7" fmla="*/ 731505 w 3224393"/>
                <a:gd name="connsiteY7" fmla="*/ 2101266 h 4007938"/>
                <a:gd name="connsiteX8" fmla="*/ 449912 w 3224393"/>
                <a:gd name="connsiteY8" fmla="*/ 2734641 h 4007938"/>
                <a:gd name="connsiteX9" fmla="*/ 291536 w 3224393"/>
                <a:gd name="connsiteY9" fmla="*/ 3229397 h 4007938"/>
                <a:gd name="connsiteX10" fmla="*/ 193401 w 3224393"/>
                <a:gd name="connsiteY10" fmla="*/ 3443543 h 4007938"/>
                <a:gd name="connsiteX11" fmla="*/ 89653 w 3224393"/>
                <a:gd name="connsiteY11" fmla="*/ 3744430 h 4007938"/>
                <a:gd name="connsiteX12" fmla="*/ 321 w 3224393"/>
                <a:gd name="connsiteY12" fmla="*/ 4001541 h 4007938"/>
                <a:gd name="connsiteX13" fmla="*/ 3218757 w 3224393"/>
                <a:gd name="connsiteY13" fmla="*/ 4001541 h 4007938"/>
                <a:gd name="connsiteX14" fmla="*/ 3218757 w 3224393"/>
                <a:gd name="connsiteY14" fmla="*/ 4147 h 4007938"/>
                <a:gd name="connsiteX0" fmla="*/ 3218757 w 3253121"/>
                <a:gd name="connsiteY0" fmla="*/ 285004 h 4288795"/>
                <a:gd name="connsiteX1" fmla="*/ 2768980 w 3253121"/>
                <a:gd name="connsiteY1" fmla="*/ 329996 h 4288795"/>
                <a:gd name="connsiteX2" fmla="*/ 2322661 w 3253121"/>
                <a:gd name="connsiteY2" fmla="*/ 384045 h 4288795"/>
                <a:gd name="connsiteX3" fmla="*/ 1882678 w 3253121"/>
                <a:gd name="connsiteY3" fmla="*/ 609537 h 4288795"/>
                <a:gd name="connsiteX4" fmla="*/ 1494428 w 3253121"/>
                <a:gd name="connsiteY4" fmla="*/ 884343 h 4288795"/>
                <a:gd name="connsiteX5" fmla="*/ 1310689 w 3253121"/>
                <a:gd name="connsiteY5" fmla="*/ 1403413 h 4288795"/>
                <a:gd name="connsiteX6" fmla="*/ 997822 w 3253121"/>
                <a:gd name="connsiteY6" fmla="*/ 1883853 h 4288795"/>
                <a:gd name="connsiteX7" fmla="*/ 731505 w 3253121"/>
                <a:gd name="connsiteY7" fmla="*/ 2382123 h 4288795"/>
                <a:gd name="connsiteX8" fmla="*/ 449912 w 3253121"/>
                <a:gd name="connsiteY8" fmla="*/ 3015498 h 4288795"/>
                <a:gd name="connsiteX9" fmla="*/ 291536 w 3253121"/>
                <a:gd name="connsiteY9" fmla="*/ 3510254 h 4288795"/>
                <a:gd name="connsiteX10" fmla="*/ 193401 w 3253121"/>
                <a:gd name="connsiteY10" fmla="*/ 3724400 h 4288795"/>
                <a:gd name="connsiteX11" fmla="*/ 89653 w 3253121"/>
                <a:gd name="connsiteY11" fmla="*/ 4025287 h 4288795"/>
                <a:gd name="connsiteX12" fmla="*/ 321 w 3253121"/>
                <a:gd name="connsiteY12" fmla="*/ 4282398 h 4288795"/>
                <a:gd name="connsiteX13" fmla="*/ 3218757 w 3253121"/>
                <a:gd name="connsiteY13" fmla="*/ 4282398 h 4288795"/>
                <a:gd name="connsiteX14" fmla="*/ 3218757 w 3253121"/>
                <a:gd name="connsiteY14" fmla="*/ 285004 h 4288795"/>
                <a:gd name="connsiteX0" fmla="*/ 3218757 w 3253119"/>
                <a:gd name="connsiteY0" fmla="*/ 283048 h 4286839"/>
                <a:gd name="connsiteX1" fmla="*/ 2768980 w 3253119"/>
                <a:gd name="connsiteY1" fmla="*/ 328040 h 4286839"/>
                <a:gd name="connsiteX2" fmla="*/ 2304934 w 3253119"/>
                <a:gd name="connsiteY2" fmla="*/ 326292 h 4286839"/>
                <a:gd name="connsiteX3" fmla="*/ 1882678 w 3253119"/>
                <a:gd name="connsiteY3" fmla="*/ 607581 h 4286839"/>
                <a:gd name="connsiteX4" fmla="*/ 1494428 w 3253119"/>
                <a:gd name="connsiteY4" fmla="*/ 882387 h 4286839"/>
                <a:gd name="connsiteX5" fmla="*/ 1310689 w 3253119"/>
                <a:gd name="connsiteY5" fmla="*/ 1401457 h 4286839"/>
                <a:gd name="connsiteX6" fmla="*/ 997822 w 3253119"/>
                <a:gd name="connsiteY6" fmla="*/ 1881897 h 4286839"/>
                <a:gd name="connsiteX7" fmla="*/ 731505 w 3253119"/>
                <a:gd name="connsiteY7" fmla="*/ 2380167 h 4286839"/>
                <a:gd name="connsiteX8" fmla="*/ 449912 w 3253119"/>
                <a:gd name="connsiteY8" fmla="*/ 3013542 h 4286839"/>
                <a:gd name="connsiteX9" fmla="*/ 291536 w 3253119"/>
                <a:gd name="connsiteY9" fmla="*/ 3508298 h 4286839"/>
                <a:gd name="connsiteX10" fmla="*/ 193401 w 3253119"/>
                <a:gd name="connsiteY10" fmla="*/ 3722444 h 4286839"/>
                <a:gd name="connsiteX11" fmla="*/ 89653 w 3253119"/>
                <a:gd name="connsiteY11" fmla="*/ 4023331 h 4286839"/>
                <a:gd name="connsiteX12" fmla="*/ 321 w 3253119"/>
                <a:gd name="connsiteY12" fmla="*/ 4280442 h 4286839"/>
                <a:gd name="connsiteX13" fmla="*/ 3218757 w 3253119"/>
                <a:gd name="connsiteY13" fmla="*/ 4280442 h 4286839"/>
                <a:gd name="connsiteX14" fmla="*/ 3218757 w 3253119"/>
                <a:gd name="connsiteY14" fmla="*/ 283048 h 4286839"/>
                <a:gd name="connsiteX0" fmla="*/ 3218757 w 3253121"/>
                <a:gd name="connsiteY0" fmla="*/ 304094 h 4307885"/>
                <a:gd name="connsiteX1" fmla="*/ 2768980 w 3253121"/>
                <a:gd name="connsiteY1" fmla="*/ 285318 h 4307885"/>
                <a:gd name="connsiteX2" fmla="*/ 2304934 w 3253121"/>
                <a:gd name="connsiteY2" fmla="*/ 347338 h 4307885"/>
                <a:gd name="connsiteX3" fmla="*/ 1882678 w 3253121"/>
                <a:gd name="connsiteY3" fmla="*/ 628627 h 4307885"/>
                <a:gd name="connsiteX4" fmla="*/ 1494428 w 3253121"/>
                <a:gd name="connsiteY4" fmla="*/ 903433 h 4307885"/>
                <a:gd name="connsiteX5" fmla="*/ 1310689 w 3253121"/>
                <a:gd name="connsiteY5" fmla="*/ 1422503 h 4307885"/>
                <a:gd name="connsiteX6" fmla="*/ 997822 w 3253121"/>
                <a:gd name="connsiteY6" fmla="*/ 1902943 h 4307885"/>
                <a:gd name="connsiteX7" fmla="*/ 731505 w 3253121"/>
                <a:gd name="connsiteY7" fmla="*/ 2401213 h 4307885"/>
                <a:gd name="connsiteX8" fmla="*/ 449912 w 3253121"/>
                <a:gd name="connsiteY8" fmla="*/ 3034588 h 4307885"/>
                <a:gd name="connsiteX9" fmla="*/ 291536 w 3253121"/>
                <a:gd name="connsiteY9" fmla="*/ 3529344 h 4307885"/>
                <a:gd name="connsiteX10" fmla="*/ 193401 w 3253121"/>
                <a:gd name="connsiteY10" fmla="*/ 3743490 h 4307885"/>
                <a:gd name="connsiteX11" fmla="*/ 89653 w 3253121"/>
                <a:gd name="connsiteY11" fmla="*/ 4044377 h 4307885"/>
                <a:gd name="connsiteX12" fmla="*/ 321 w 3253121"/>
                <a:gd name="connsiteY12" fmla="*/ 4301488 h 4307885"/>
                <a:gd name="connsiteX13" fmla="*/ 3218757 w 3253121"/>
                <a:gd name="connsiteY13" fmla="*/ 4301488 h 4307885"/>
                <a:gd name="connsiteX14" fmla="*/ 3218757 w 3253121"/>
                <a:gd name="connsiteY14" fmla="*/ 304094 h 4307885"/>
                <a:gd name="connsiteX0" fmla="*/ 3218757 w 3224393"/>
                <a:gd name="connsiteY0" fmla="*/ 24410 h 4028201"/>
                <a:gd name="connsiteX1" fmla="*/ 2768980 w 3224393"/>
                <a:gd name="connsiteY1" fmla="*/ 5634 h 4028201"/>
                <a:gd name="connsiteX2" fmla="*/ 2304934 w 3224393"/>
                <a:gd name="connsiteY2" fmla="*/ 67654 h 4028201"/>
                <a:gd name="connsiteX3" fmla="*/ 1882678 w 3224393"/>
                <a:gd name="connsiteY3" fmla="*/ 348943 h 4028201"/>
                <a:gd name="connsiteX4" fmla="*/ 1494428 w 3224393"/>
                <a:gd name="connsiteY4" fmla="*/ 623749 h 4028201"/>
                <a:gd name="connsiteX5" fmla="*/ 1310689 w 3224393"/>
                <a:gd name="connsiteY5" fmla="*/ 1142819 h 4028201"/>
                <a:gd name="connsiteX6" fmla="*/ 997822 w 3224393"/>
                <a:gd name="connsiteY6" fmla="*/ 1623259 h 4028201"/>
                <a:gd name="connsiteX7" fmla="*/ 731505 w 3224393"/>
                <a:gd name="connsiteY7" fmla="*/ 2121529 h 4028201"/>
                <a:gd name="connsiteX8" fmla="*/ 449912 w 3224393"/>
                <a:gd name="connsiteY8" fmla="*/ 2754904 h 4028201"/>
                <a:gd name="connsiteX9" fmla="*/ 291536 w 3224393"/>
                <a:gd name="connsiteY9" fmla="*/ 3249660 h 4028201"/>
                <a:gd name="connsiteX10" fmla="*/ 193401 w 3224393"/>
                <a:gd name="connsiteY10" fmla="*/ 3463806 h 4028201"/>
                <a:gd name="connsiteX11" fmla="*/ 89653 w 3224393"/>
                <a:gd name="connsiteY11" fmla="*/ 3764693 h 4028201"/>
                <a:gd name="connsiteX12" fmla="*/ 321 w 3224393"/>
                <a:gd name="connsiteY12" fmla="*/ 4021804 h 4028201"/>
                <a:gd name="connsiteX13" fmla="*/ 3218757 w 3224393"/>
                <a:gd name="connsiteY13" fmla="*/ 4021804 h 4028201"/>
                <a:gd name="connsiteX14" fmla="*/ 3218757 w 3224393"/>
                <a:gd name="connsiteY14" fmla="*/ 24410 h 4028201"/>
                <a:gd name="connsiteX0" fmla="*/ 3218757 w 3224393"/>
                <a:gd name="connsiteY0" fmla="*/ 26707 h 4030498"/>
                <a:gd name="connsiteX1" fmla="*/ 2768980 w 3224393"/>
                <a:gd name="connsiteY1" fmla="*/ 7931 h 4030498"/>
                <a:gd name="connsiteX2" fmla="*/ 2281298 w 3224393"/>
                <a:gd name="connsiteY2" fmla="*/ 101835 h 4030498"/>
                <a:gd name="connsiteX3" fmla="*/ 1882678 w 3224393"/>
                <a:gd name="connsiteY3" fmla="*/ 351240 h 4030498"/>
                <a:gd name="connsiteX4" fmla="*/ 1494428 w 3224393"/>
                <a:gd name="connsiteY4" fmla="*/ 626046 h 4030498"/>
                <a:gd name="connsiteX5" fmla="*/ 1310689 w 3224393"/>
                <a:gd name="connsiteY5" fmla="*/ 1145116 h 4030498"/>
                <a:gd name="connsiteX6" fmla="*/ 997822 w 3224393"/>
                <a:gd name="connsiteY6" fmla="*/ 1625556 h 4030498"/>
                <a:gd name="connsiteX7" fmla="*/ 731505 w 3224393"/>
                <a:gd name="connsiteY7" fmla="*/ 2123826 h 4030498"/>
                <a:gd name="connsiteX8" fmla="*/ 449912 w 3224393"/>
                <a:gd name="connsiteY8" fmla="*/ 2757201 h 4030498"/>
                <a:gd name="connsiteX9" fmla="*/ 291536 w 3224393"/>
                <a:gd name="connsiteY9" fmla="*/ 3251957 h 4030498"/>
                <a:gd name="connsiteX10" fmla="*/ 193401 w 3224393"/>
                <a:gd name="connsiteY10" fmla="*/ 3466103 h 4030498"/>
                <a:gd name="connsiteX11" fmla="*/ 89653 w 3224393"/>
                <a:gd name="connsiteY11" fmla="*/ 3766990 h 4030498"/>
                <a:gd name="connsiteX12" fmla="*/ 321 w 3224393"/>
                <a:gd name="connsiteY12" fmla="*/ 4024101 h 4030498"/>
                <a:gd name="connsiteX13" fmla="*/ 3218757 w 3224393"/>
                <a:gd name="connsiteY13" fmla="*/ 4024101 h 4030498"/>
                <a:gd name="connsiteX14" fmla="*/ 3218757 w 3224393"/>
                <a:gd name="connsiteY14" fmla="*/ 26707 h 4030498"/>
                <a:gd name="connsiteX0" fmla="*/ 3218757 w 3224393"/>
                <a:gd name="connsiteY0" fmla="*/ 26707 h 4030498"/>
                <a:gd name="connsiteX1" fmla="*/ 2768980 w 3224393"/>
                <a:gd name="connsiteY1" fmla="*/ 7931 h 4030498"/>
                <a:gd name="connsiteX2" fmla="*/ 2281298 w 3224393"/>
                <a:gd name="connsiteY2" fmla="*/ 101835 h 4030498"/>
                <a:gd name="connsiteX3" fmla="*/ 1859042 w 3224393"/>
                <a:gd name="connsiteY3" fmla="*/ 335298 h 4030498"/>
                <a:gd name="connsiteX4" fmla="*/ 1494428 w 3224393"/>
                <a:gd name="connsiteY4" fmla="*/ 626046 h 4030498"/>
                <a:gd name="connsiteX5" fmla="*/ 1310689 w 3224393"/>
                <a:gd name="connsiteY5" fmla="*/ 1145116 h 4030498"/>
                <a:gd name="connsiteX6" fmla="*/ 997822 w 3224393"/>
                <a:gd name="connsiteY6" fmla="*/ 1625556 h 4030498"/>
                <a:gd name="connsiteX7" fmla="*/ 731505 w 3224393"/>
                <a:gd name="connsiteY7" fmla="*/ 2123826 h 4030498"/>
                <a:gd name="connsiteX8" fmla="*/ 449912 w 3224393"/>
                <a:gd name="connsiteY8" fmla="*/ 2757201 h 4030498"/>
                <a:gd name="connsiteX9" fmla="*/ 291536 w 3224393"/>
                <a:gd name="connsiteY9" fmla="*/ 3251957 h 4030498"/>
                <a:gd name="connsiteX10" fmla="*/ 193401 w 3224393"/>
                <a:gd name="connsiteY10" fmla="*/ 3466103 h 4030498"/>
                <a:gd name="connsiteX11" fmla="*/ 89653 w 3224393"/>
                <a:gd name="connsiteY11" fmla="*/ 3766990 h 4030498"/>
                <a:gd name="connsiteX12" fmla="*/ 321 w 3224393"/>
                <a:gd name="connsiteY12" fmla="*/ 4024101 h 4030498"/>
                <a:gd name="connsiteX13" fmla="*/ 3218757 w 3224393"/>
                <a:gd name="connsiteY13" fmla="*/ 4024101 h 4030498"/>
                <a:gd name="connsiteX14" fmla="*/ 3218757 w 3224393"/>
                <a:gd name="connsiteY14" fmla="*/ 26707 h 4030498"/>
                <a:gd name="connsiteX0" fmla="*/ 3218757 w 3224393"/>
                <a:gd name="connsiteY0" fmla="*/ 26707 h 4030498"/>
                <a:gd name="connsiteX1" fmla="*/ 2768980 w 3224393"/>
                <a:gd name="connsiteY1" fmla="*/ 7931 h 4030498"/>
                <a:gd name="connsiteX2" fmla="*/ 2281298 w 3224393"/>
                <a:gd name="connsiteY2" fmla="*/ 101835 h 4030498"/>
                <a:gd name="connsiteX3" fmla="*/ 1859042 w 3224393"/>
                <a:gd name="connsiteY3" fmla="*/ 335298 h 4030498"/>
                <a:gd name="connsiteX4" fmla="*/ 1494428 w 3224393"/>
                <a:gd name="connsiteY4" fmla="*/ 626046 h 4030498"/>
                <a:gd name="connsiteX5" fmla="*/ 1222055 w 3224393"/>
                <a:gd name="connsiteY5" fmla="*/ 1097290 h 4030498"/>
                <a:gd name="connsiteX6" fmla="*/ 997822 w 3224393"/>
                <a:gd name="connsiteY6" fmla="*/ 1625556 h 4030498"/>
                <a:gd name="connsiteX7" fmla="*/ 731505 w 3224393"/>
                <a:gd name="connsiteY7" fmla="*/ 2123826 h 4030498"/>
                <a:gd name="connsiteX8" fmla="*/ 449912 w 3224393"/>
                <a:gd name="connsiteY8" fmla="*/ 2757201 h 4030498"/>
                <a:gd name="connsiteX9" fmla="*/ 291536 w 3224393"/>
                <a:gd name="connsiteY9" fmla="*/ 3251957 h 4030498"/>
                <a:gd name="connsiteX10" fmla="*/ 193401 w 3224393"/>
                <a:gd name="connsiteY10" fmla="*/ 3466103 h 4030498"/>
                <a:gd name="connsiteX11" fmla="*/ 89653 w 3224393"/>
                <a:gd name="connsiteY11" fmla="*/ 3766990 h 4030498"/>
                <a:gd name="connsiteX12" fmla="*/ 321 w 3224393"/>
                <a:gd name="connsiteY12" fmla="*/ 4024101 h 4030498"/>
                <a:gd name="connsiteX13" fmla="*/ 3218757 w 3224393"/>
                <a:gd name="connsiteY13" fmla="*/ 4024101 h 4030498"/>
                <a:gd name="connsiteX14" fmla="*/ 3218757 w 3224393"/>
                <a:gd name="connsiteY14" fmla="*/ 26707 h 4030498"/>
                <a:gd name="connsiteX0" fmla="*/ 3218757 w 3224393"/>
                <a:gd name="connsiteY0" fmla="*/ 26707 h 4030498"/>
                <a:gd name="connsiteX1" fmla="*/ 2768980 w 3224393"/>
                <a:gd name="connsiteY1" fmla="*/ 7931 h 4030498"/>
                <a:gd name="connsiteX2" fmla="*/ 2281298 w 3224393"/>
                <a:gd name="connsiteY2" fmla="*/ 101835 h 4030498"/>
                <a:gd name="connsiteX3" fmla="*/ 1859042 w 3224393"/>
                <a:gd name="connsiteY3" fmla="*/ 335298 h 4030498"/>
                <a:gd name="connsiteX4" fmla="*/ 1494428 w 3224393"/>
                <a:gd name="connsiteY4" fmla="*/ 626046 h 4030498"/>
                <a:gd name="connsiteX5" fmla="*/ 1222055 w 3224393"/>
                <a:gd name="connsiteY5" fmla="*/ 1097290 h 4030498"/>
                <a:gd name="connsiteX6" fmla="*/ 956459 w 3224393"/>
                <a:gd name="connsiteY6" fmla="*/ 1585701 h 4030498"/>
                <a:gd name="connsiteX7" fmla="*/ 731505 w 3224393"/>
                <a:gd name="connsiteY7" fmla="*/ 2123826 h 4030498"/>
                <a:gd name="connsiteX8" fmla="*/ 449912 w 3224393"/>
                <a:gd name="connsiteY8" fmla="*/ 2757201 h 4030498"/>
                <a:gd name="connsiteX9" fmla="*/ 291536 w 3224393"/>
                <a:gd name="connsiteY9" fmla="*/ 3251957 h 4030498"/>
                <a:gd name="connsiteX10" fmla="*/ 193401 w 3224393"/>
                <a:gd name="connsiteY10" fmla="*/ 3466103 h 4030498"/>
                <a:gd name="connsiteX11" fmla="*/ 89653 w 3224393"/>
                <a:gd name="connsiteY11" fmla="*/ 3766990 h 4030498"/>
                <a:gd name="connsiteX12" fmla="*/ 321 w 3224393"/>
                <a:gd name="connsiteY12" fmla="*/ 4024101 h 4030498"/>
                <a:gd name="connsiteX13" fmla="*/ 3218757 w 3224393"/>
                <a:gd name="connsiteY13" fmla="*/ 4024101 h 4030498"/>
                <a:gd name="connsiteX14" fmla="*/ 3218757 w 3224393"/>
                <a:gd name="connsiteY14" fmla="*/ 26707 h 4030498"/>
                <a:gd name="connsiteX0" fmla="*/ 3218757 w 3224393"/>
                <a:gd name="connsiteY0" fmla="*/ 26707 h 4030498"/>
                <a:gd name="connsiteX1" fmla="*/ 2768980 w 3224393"/>
                <a:gd name="connsiteY1" fmla="*/ 7931 h 4030498"/>
                <a:gd name="connsiteX2" fmla="*/ 2281298 w 3224393"/>
                <a:gd name="connsiteY2" fmla="*/ 101835 h 4030498"/>
                <a:gd name="connsiteX3" fmla="*/ 1859042 w 3224393"/>
                <a:gd name="connsiteY3" fmla="*/ 335298 h 4030498"/>
                <a:gd name="connsiteX4" fmla="*/ 1494428 w 3224393"/>
                <a:gd name="connsiteY4" fmla="*/ 626046 h 4030498"/>
                <a:gd name="connsiteX5" fmla="*/ 1222055 w 3224393"/>
                <a:gd name="connsiteY5" fmla="*/ 1097290 h 4030498"/>
                <a:gd name="connsiteX6" fmla="*/ 956459 w 3224393"/>
                <a:gd name="connsiteY6" fmla="*/ 1585701 h 4030498"/>
                <a:gd name="connsiteX7" fmla="*/ 701960 w 3224393"/>
                <a:gd name="connsiteY7" fmla="*/ 2107884 h 4030498"/>
                <a:gd name="connsiteX8" fmla="*/ 449912 w 3224393"/>
                <a:gd name="connsiteY8" fmla="*/ 2757201 h 4030498"/>
                <a:gd name="connsiteX9" fmla="*/ 291536 w 3224393"/>
                <a:gd name="connsiteY9" fmla="*/ 3251957 h 4030498"/>
                <a:gd name="connsiteX10" fmla="*/ 193401 w 3224393"/>
                <a:gd name="connsiteY10" fmla="*/ 3466103 h 4030498"/>
                <a:gd name="connsiteX11" fmla="*/ 89653 w 3224393"/>
                <a:gd name="connsiteY11" fmla="*/ 3766990 h 4030498"/>
                <a:gd name="connsiteX12" fmla="*/ 321 w 3224393"/>
                <a:gd name="connsiteY12" fmla="*/ 4024101 h 4030498"/>
                <a:gd name="connsiteX13" fmla="*/ 3218757 w 3224393"/>
                <a:gd name="connsiteY13" fmla="*/ 4024101 h 4030498"/>
                <a:gd name="connsiteX14" fmla="*/ 3218757 w 3224393"/>
                <a:gd name="connsiteY14" fmla="*/ 26707 h 4030498"/>
                <a:gd name="connsiteX0" fmla="*/ 3218781 w 3224417"/>
                <a:gd name="connsiteY0" fmla="*/ 26707 h 4030498"/>
                <a:gd name="connsiteX1" fmla="*/ 2769004 w 3224417"/>
                <a:gd name="connsiteY1" fmla="*/ 7931 h 4030498"/>
                <a:gd name="connsiteX2" fmla="*/ 2281322 w 3224417"/>
                <a:gd name="connsiteY2" fmla="*/ 101835 h 4030498"/>
                <a:gd name="connsiteX3" fmla="*/ 1859066 w 3224417"/>
                <a:gd name="connsiteY3" fmla="*/ 335298 h 4030498"/>
                <a:gd name="connsiteX4" fmla="*/ 1494452 w 3224417"/>
                <a:gd name="connsiteY4" fmla="*/ 626046 h 4030498"/>
                <a:gd name="connsiteX5" fmla="*/ 1222079 w 3224417"/>
                <a:gd name="connsiteY5" fmla="*/ 1097290 h 4030498"/>
                <a:gd name="connsiteX6" fmla="*/ 956483 w 3224417"/>
                <a:gd name="connsiteY6" fmla="*/ 1585701 h 4030498"/>
                <a:gd name="connsiteX7" fmla="*/ 701984 w 3224417"/>
                <a:gd name="connsiteY7" fmla="*/ 2107884 h 4030498"/>
                <a:gd name="connsiteX8" fmla="*/ 449936 w 3224417"/>
                <a:gd name="connsiteY8" fmla="*/ 2757201 h 4030498"/>
                <a:gd name="connsiteX9" fmla="*/ 291560 w 3224417"/>
                <a:gd name="connsiteY9" fmla="*/ 3251957 h 4030498"/>
                <a:gd name="connsiteX10" fmla="*/ 222969 w 3224417"/>
                <a:gd name="connsiteY10" fmla="*/ 3482045 h 4030498"/>
                <a:gd name="connsiteX11" fmla="*/ 89677 w 3224417"/>
                <a:gd name="connsiteY11" fmla="*/ 3766990 h 4030498"/>
                <a:gd name="connsiteX12" fmla="*/ 345 w 3224417"/>
                <a:gd name="connsiteY12" fmla="*/ 4024101 h 4030498"/>
                <a:gd name="connsiteX13" fmla="*/ 3218781 w 3224417"/>
                <a:gd name="connsiteY13" fmla="*/ 4024101 h 4030498"/>
                <a:gd name="connsiteX14" fmla="*/ 3218781 w 3224417"/>
                <a:gd name="connsiteY14" fmla="*/ 26707 h 4030498"/>
                <a:gd name="connsiteX0" fmla="*/ 3218781 w 3224417"/>
                <a:gd name="connsiteY0" fmla="*/ 26707 h 4030498"/>
                <a:gd name="connsiteX1" fmla="*/ 2769004 w 3224417"/>
                <a:gd name="connsiteY1" fmla="*/ 7931 h 4030498"/>
                <a:gd name="connsiteX2" fmla="*/ 2281322 w 3224417"/>
                <a:gd name="connsiteY2" fmla="*/ 101835 h 4030498"/>
                <a:gd name="connsiteX3" fmla="*/ 1859066 w 3224417"/>
                <a:gd name="connsiteY3" fmla="*/ 335298 h 4030498"/>
                <a:gd name="connsiteX4" fmla="*/ 1494452 w 3224417"/>
                <a:gd name="connsiteY4" fmla="*/ 626046 h 4030498"/>
                <a:gd name="connsiteX5" fmla="*/ 1192534 w 3224417"/>
                <a:gd name="connsiteY5" fmla="*/ 1089319 h 4030498"/>
                <a:gd name="connsiteX6" fmla="*/ 956483 w 3224417"/>
                <a:gd name="connsiteY6" fmla="*/ 1585701 h 4030498"/>
                <a:gd name="connsiteX7" fmla="*/ 701984 w 3224417"/>
                <a:gd name="connsiteY7" fmla="*/ 2107884 h 4030498"/>
                <a:gd name="connsiteX8" fmla="*/ 449936 w 3224417"/>
                <a:gd name="connsiteY8" fmla="*/ 2757201 h 4030498"/>
                <a:gd name="connsiteX9" fmla="*/ 291560 w 3224417"/>
                <a:gd name="connsiteY9" fmla="*/ 3251957 h 4030498"/>
                <a:gd name="connsiteX10" fmla="*/ 222969 w 3224417"/>
                <a:gd name="connsiteY10" fmla="*/ 3482045 h 4030498"/>
                <a:gd name="connsiteX11" fmla="*/ 89677 w 3224417"/>
                <a:gd name="connsiteY11" fmla="*/ 3766990 h 4030498"/>
                <a:gd name="connsiteX12" fmla="*/ 345 w 3224417"/>
                <a:gd name="connsiteY12" fmla="*/ 4024101 h 4030498"/>
                <a:gd name="connsiteX13" fmla="*/ 3218781 w 3224417"/>
                <a:gd name="connsiteY13" fmla="*/ 4024101 h 4030498"/>
                <a:gd name="connsiteX14" fmla="*/ 3218781 w 3224417"/>
                <a:gd name="connsiteY14" fmla="*/ 26707 h 4030498"/>
                <a:gd name="connsiteX0" fmla="*/ 3218781 w 3224417"/>
                <a:gd name="connsiteY0" fmla="*/ 26707 h 4030498"/>
                <a:gd name="connsiteX1" fmla="*/ 2769004 w 3224417"/>
                <a:gd name="connsiteY1" fmla="*/ 7931 h 4030498"/>
                <a:gd name="connsiteX2" fmla="*/ 2281322 w 3224417"/>
                <a:gd name="connsiteY2" fmla="*/ 101835 h 4030498"/>
                <a:gd name="connsiteX3" fmla="*/ 1859066 w 3224417"/>
                <a:gd name="connsiteY3" fmla="*/ 335298 h 4030498"/>
                <a:gd name="connsiteX4" fmla="*/ 1494452 w 3224417"/>
                <a:gd name="connsiteY4" fmla="*/ 626046 h 4030498"/>
                <a:gd name="connsiteX5" fmla="*/ 1192534 w 3224417"/>
                <a:gd name="connsiteY5" fmla="*/ 1089319 h 4030498"/>
                <a:gd name="connsiteX6" fmla="*/ 926939 w 3224417"/>
                <a:gd name="connsiteY6" fmla="*/ 1569759 h 4030498"/>
                <a:gd name="connsiteX7" fmla="*/ 701984 w 3224417"/>
                <a:gd name="connsiteY7" fmla="*/ 2107884 h 4030498"/>
                <a:gd name="connsiteX8" fmla="*/ 449936 w 3224417"/>
                <a:gd name="connsiteY8" fmla="*/ 2757201 h 4030498"/>
                <a:gd name="connsiteX9" fmla="*/ 291560 w 3224417"/>
                <a:gd name="connsiteY9" fmla="*/ 3251957 h 4030498"/>
                <a:gd name="connsiteX10" fmla="*/ 222969 w 3224417"/>
                <a:gd name="connsiteY10" fmla="*/ 3482045 h 4030498"/>
                <a:gd name="connsiteX11" fmla="*/ 89677 w 3224417"/>
                <a:gd name="connsiteY11" fmla="*/ 3766990 h 4030498"/>
                <a:gd name="connsiteX12" fmla="*/ 345 w 3224417"/>
                <a:gd name="connsiteY12" fmla="*/ 4024101 h 4030498"/>
                <a:gd name="connsiteX13" fmla="*/ 3218781 w 3224417"/>
                <a:gd name="connsiteY13" fmla="*/ 4024101 h 4030498"/>
                <a:gd name="connsiteX14" fmla="*/ 3218781 w 3224417"/>
                <a:gd name="connsiteY14" fmla="*/ 26707 h 4030498"/>
                <a:gd name="connsiteX0" fmla="*/ 3218781 w 3224417"/>
                <a:gd name="connsiteY0" fmla="*/ 26707 h 4030498"/>
                <a:gd name="connsiteX1" fmla="*/ 2769004 w 3224417"/>
                <a:gd name="connsiteY1" fmla="*/ 7931 h 4030498"/>
                <a:gd name="connsiteX2" fmla="*/ 2281322 w 3224417"/>
                <a:gd name="connsiteY2" fmla="*/ 101835 h 4030498"/>
                <a:gd name="connsiteX3" fmla="*/ 1859066 w 3224417"/>
                <a:gd name="connsiteY3" fmla="*/ 335298 h 4030498"/>
                <a:gd name="connsiteX4" fmla="*/ 1494452 w 3224417"/>
                <a:gd name="connsiteY4" fmla="*/ 626046 h 4030498"/>
                <a:gd name="connsiteX5" fmla="*/ 1192534 w 3224417"/>
                <a:gd name="connsiteY5" fmla="*/ 1089319 h 4030498"/>
                <a:gd name="connsiteX6" fmla="*/ 926939 w 3224417"/>
                <a:gd name="connsiteY6" fmla="*/ 1569759 h 4030498"/>
                <a:gd name="connsiteX7" fmla="*/ 678348 w 3224417"/>
                <a:gd name="connsiteY7" fmla="*/ 2107884 h 4030498"/>
                <a:gd name="connsiteX8" fmla="*/ 449936 w 3224417"/>
                <a:gd name="connsiteY8" fmla="*/ 2757201 h 4030498"/>
                <a:gd name="connsiteX9" fmla="*/ 291560 w 3224417"/>
                <a:gd name="connsiteY9" fmla="*/ 3251957 h 4030498"/>
                <a:gd name="connsiteX10" fmla="*/ 222969 w 3224417"/>
                <a:gd name="connsiteY10" fmla="*/ 3482045 h 4030498"/>
                <a:gd name="connsiteX11" fmla="*/ 89677 w 3224417"/>
                <a:gd name="connsiteY11" fmla="*/ 3766990 h 4030498"/>
                <a:gd name="connsiteX12" fmla="*/ 345 w 3224417"/>
                <a:gd name="connsiteY12" fmla="*/ 4024101 h 4030498"/>
                <a:gd name="connsiteX13" fmla="*/ 3218781 w 3224417"/>
                <a:gd name="connsiteY13" fmla="*/ 4024101 h 4030498"/>
                <a:gd name="connsiteX14" fmla="*/ 3218781 w 3224417"/>
                <a:gd name="connsiteY14" fmla="*/ 26707 h 4030498"/>
                <a:gd name="connsiteX0" fmla="*/ 3218761 w 3224397"/>
                <a:gd name="connsiteY0" fmla="*/ 26707 h 4030498"/>
                <a:gd name="connsiteX1" fmla="*/ 2768984 w 3224397"/>
                <a:gd name="connsiteY1" fmla="*/ 7931 h 4030498"/>
                <a:gd name="connsiteX2" fmla="*/ 2281302 w 3224397"/>
                <a:gd name="connsiteY2" fmla="*/ 101835 h 4030498"/>
                <a:gd name="connsiteX3" fmla="*/ 1859046 w 3224397"/>
                <a:gd name="connsiteY3" fmla="*/ 335298 h 4030498"/>
                <a:gd name="connsiteX4" fmla="*/ 1494432 w 3224397"/>
                <a:gd name="connsiteY4" fmla="*/ 626046 h 4030498"/>
                <a:gd name="connsiteX5" fmla="*/ 1192514 w 3224397"/>
                <a:gd name="connsiteY5" fmla="*/ 1089319 h 4030498"/>
                <a:gd name="connsiteX6" fmla="*/ 926919 w 3224397"/>
                <a:gd name="connsiteY6" fmla="*/ 1569759 h 4030498"/>
                <a:gd name="connsiteX7" fmla="*/ 678328 w 3224397"/>
                <a:gd name="connsiteY7" fmla="*/ 2107884 h 4030498"/>
                <a:gd name="connsiteX8" fmla="*/ 449916 w 3224397"/>
                <a:gd name="connsiteY8" fmla="*/ 2757201 h 4030498"/>
                <a:gd name="connsiteX9" fmla="*/ 291540 w 3224397"/>
                <a:gd name="connsiteY9" fmla="*/ 3251957 h 4030498"/>
                <a:gd name="connsiteX10" fmla="*/ 199313 w 3224397"/>
                <a:gd name="connsiteY10" fmla="*/ 3490016 h 4030498"/>
                <a:gd name="connsiteX11" fmla="*/ 89657 w 3224397"/>
                <a:gd name="connsiteY11" fmla="*/ 3766990 h 4030498"/>
                <a:gd name="connsiteX12" fmla="*/ 325 w 3224397"/>
                <a:gd name="connsiteY12" fmla="*/ 4024101 h 4030498"/>
                <a:gd name="connsiteX13" fmla="*/ 3218761 w 3224397"/>
                <a:gd name="connsiteY13" fmla="*/ 4024101 h 4030498"/>
                <a:gd name="connsiteX14" fmla="*/ 3218761 w 3224397"/>
                <a:gd name="connsiteY14" fmla="*/ 26707 h 4030498"/>
                <a:gd name="connsiteX0" fmla="*/ 3206999 w 3446756"/>
                <a:gd name="connsiteY0" fmla="*/ 26707 h 4340304"/>
                <a:gd name="connsiteX1" fmla="*/ 2757222 w 3446756"/>
                <a:gd name="connsiteY1" fmla="*/ 7931 h 4340304"/>
                <a:gd name="connsiteX2" fmla="*/ 2269540 w 3446756"/>
                <a:gd name="connsiteY2" fmla="*/ 101835 h 4340304"/>
                <a:gd name="connsiteX3" fmla="*/ 1847284 w 3446756"/>
                <a:gd name="connsiteY3" fmla="*/ 335298 h 4340304"/>
                <a:gd name="connsiteX4" fmla="*/ 1482670 w 3446756"/>
                <a:gd name="connsiteY4" fmla="*/ 626046 h 4340304"/>
                <a:gd name="connsiteX5" fmla="*/ 1180752 w 3446756"/>
                <a:gd name="connsiteY5" fmla="*/ 1089319 h 4340304"/>
                <a:gd name="connsiteX6" fmla="*/ 915157 w 3446756"/>
                <a:gd name="connsiteY6" fmla="*/ 1569759 h 4340304"/>
                <a:gd name="connsiteX7" fmla="*/ 666566 w 3446756"/>
                <a:gd name="connsiteY7" fmla="*/ 2107884 h 4340304"/>
                <a:gd name="connsiteX8" fmla="*/ 438154 w 3446756"/>
                <a:gd name="connsiteY8" fmla="*/ 2757201 h 4340304"/>
                <a:gd name="connsiteX9" fmla="*/ 279778 w 3446756"/>
                <a:gd name="connsiteY9" fmla="*/ 3251957 h 4340304"/>
                <a:gd name="connsiteX10" fmla="*/ 187551 w 3446756"/>
                <a:gd name="connsiteY10" fmla="*/ 3490016 h 4340304"/>
                <a:gd name="connsiteX11" fmla="*/ 77895 w 3446756"/>
                <a:gd name="connsiteY11" fmla="*/ 3766990 h 4340304"/>
                <a:gd name="connsiteX12" fmla="*/ 382 w 3446756"/>
                <a:gd name="connsiteY12" fmla="*/ 4079898 h 4340304"/>
                <a:gd name="connsiteX13" fmla="*/ 3206999 w 3446756"/>
                <a:gd name="connsiteY13" fmla="*/ 4024101 h 4340304"/>
                <a:gd name="connsiteX14" fmla="*/ 3206999 w 3446756"/>
                <a:gd name="connsiteY14" fmla="*/ 26707 h 4340304"/>
                <a:gd name="connsiteX0" fmla="*/ 3206999 w 3212071"/>
                <a:gd name="connsiteY0" fmla="*/ 26707 h 4080041"/>
                <a:gd name="connsiteX1" fmla="*/ 2757222 w 3212071"/>
                <a:gd name="connsiteY1" fmla="*/ 7931 h 4080041"/>
                <a:gd name="connsiteX2" fmla="*/ 2269540 w 3212071"/>
                <a:gd name="connsiteY2" fmla="*/ 101835 h 4080041"/>
                <a:gd name="connsiteX3" fmla="*/ 1847284 w 3212071"/>
                <a:gd name="connsiteY3" fmla="*/ 335298 h 4080041"/>
                <a:gd name="connsiteX4" fmla="*/ 1482670 w 3212071"/>
                <a:gd name="connsiteY4" fmla="*/ 626046 h 4080041"/>
                <a:gd name="connsiteX5" fmla="*/ 1180752 w 3212071"/>
                <a:gd name="connsiteY5" fmla="*/ 1089319 h 4080041"/>
                <a:gd name="connsiteX6" fmla="*/ 915157 w 3212071"/>
                <a:gd name="connsiteY6" fmla="*/ 1569759 h 4080041"/>
                <a:gd name="connsiteX7" fmla="*/ 666566 w 3212071"/>
                <a:gd name="connsiteY7" fmla="*/ 2107884 h 4080041"/>
                <a:gd name="connsiteX8" fmla="*/ 438154 w 3212071"/>
                <a:gd name="connsiteY8" fmla="*/ 2757201 h 4080041"/>
                <a:gd name="connsiteX9" fmla="*/ 279778 w 3212071"/>
                <a:gd name="connsiteY9" fmla="*/ 3251957 h 4080041"/>
                <a:gd name="connsiteX10" fmla="*/ 187551 w 3212071"/>
                <a:gd name="connsiteY10" fmla="*/ 3490016 h 4080041"/>
                <a:gd name="connsiteX11" fmla="*/ 77895 w 3212071"/>
                <a:gd name="connsiteY11" fmla="*/ 3766990 h 4080041"/>
                <a:gd name="connsiteX12" fmla="*/ 382 w 3212071"/>
                <a:gd name="connsiteY12" fmla="*/ 4079898 h 4080041"/>
                <a:gd name="connsiteX13" fmla="*/ 3206999 w 3212071"/>
                <a:gd name="connsiteY13" fmla="*/ 4024101 h 4080041"/>
                <a:gd name="connsiteX14" fmla="*/ 3206999 w 3212071"/>
                <a:gd name="connsiteY14" fmla="*/ 26707 h 4080041"/>
                <a:gd name="connsiteX0" fmla="*/ 3206999 w 3212073"/>
                <a:gd name="connsiteY0" fmla="*/ 26707 h 4080041"/>
                <a:gd name="connsiteX1" fmla="*/ 2757222 w 3212073"/>
                <a:gd name="connsiteY1" fmla="*/ 7931 h 4080041"/>
                <a:gd name="connsiteX2" fmla="*/ 2269540 w 3212073"/>
                <a:gd name="connsiteY2" fmla="*/ 101835 h 4080041"/>
                <a:gd name="connsiteX3" fmla="*/ 1847284 w 3212073"/>
                <a:gd name="connsiteY3" fmla="*/ 335298 h 4080041"/>
                <a:gd name="connsiteX4" fmla="*/ 1482670 w 3212073"/>
                <a:gd name="connsiteY4" fmla="*/ 626046 h 4080041"/>
                <a:gd name="connsiteX5" fmla="*/ 1180752 w 3212073"/>
                <a:gd name="connsiteY5" fmla="*/ 1089319 h 4080041"/>
                <a:gd name="connsiteX6" fmla="*/ 915157 w 3212073"/>
                <a:gd name="connsiteY6" fmla="*/ 1569759 h 4080041"/>
                <a:gd name="connsiteX7" fmla="*/ 666566 w 3212073"/>
                <a:gd name="connsiteY7" fmla="*/ 2107884 h 4080041"/>
                <a:gd name="connsiteX8" fmla="*/ 438154 w 3212073"/>
                <a:gd name="connsiteY8" fmla="*/ 2757201 h 4080041"/>
                <a:gd name="connsiteX9" fmla="*/ 1207482 w 3212073"/>
                <a:gd name="connsiteY9" fmla="*/ 3588732 h 4080041"/>
                <a:gd name="connsiteX10" fmla="*/ 187551 w 3212073"/>
                <a:gd name="connsiteY10" fmla="*/ 3490016 h 4080041"/>
                <a:gd name="connsiteX11" fmla="*/ 77895 w 3212073"/>
                <a:gd name="connsiteY11" fmla="*/ 3766990 h 4080041"/>
                <a:gd name="connsiteX12" fmla="*/ 382 w 3212073"/>
                <a:gd name="connsiteY12" fmla="*/ 4079898 h 4080041"/>
                <a:gd name="connsiteX13" fmla="*/ 3206999 w 3212073"/>
                <a:gd name="connsiteY13" fmla="*/ 4024101 h 4080041"/>
                <a:gd name="connsiteX14" fmla="*/ 3206999 w 3212073"/>
                <a:gd name="connsiteY14" fmla="*/ 26707 h 4080041"/>
                <a:gd name="connsiteX0" fmla="*/ 3206999 w 3212071"/>
                <a:gd name="connsiteY0" fmla="*/ 26707 h 4080041"/>
                <a:gd name="connsiteX1" fmla="*/ 2757222 w 3212071"/>
                <a:gd name="connsiteY1" fmla="*/ 7931 h 4080041"/>
                <a:gd name="connsiteX2" fmla="*/ 2269540 w 3212071"/>
                <a:gd name="connsiteY2" fmla="*/ 101835 h 4080041"/>
                <a:gd name="connsiteX3" fmla="*/ 1847284 w 3212071"/>
                <a:gd name="connsiteY3" fmla="*/ 335298 h 4080041"/>
                <a:gd name="connsiteX4" fmla="*/ 1482670 w 3212071"/>
                <a:gd name="connsiteY4" fmla="*/ 626046 h 4080041"/>
                <a:gd name="connsiteX5" fmla="*/ 1807100 w 3212071"/>
                <a:gd name="connsiteY5" fmla="*/ 1738813 h 4080041"/>
                <a:gd name="connsiteX6" fmla="*/ 915157 w 3212071"/>
                <a:gd name="connsiteY6" fmla="*/ 1569759 h 4080041"/>
                <a:gd name="connsiteX7" fmla="*/ 666566 w 3212071"/>
                <a:gd name="connsiteY7" fmla="*/ 2107884 h 4080041"/>
                <a:gd name="connsiteX8" fmla="*/ 438154 w 3212071"/>
                <a:gd name="connsiteY8" fmla="*/ 2757201 h 4080041"/>
                <a:gd name="connsiteX9" fmla="*/ 1207482 w 3212071"/>
                <a:gd name="connsiteY9" fmla="*/ 3588732 h 4080041"/>
                <a:gd name="connsiteX10" fmla="*/ 187551 w 3212071"/>
                <a:gd name="connsiteY10" fmla="*/ 3490016 h 4080041"/>
                <a:gd name="connsiteX11" fmla="*/ 77895 w 3212071"/>
                <a:gd name="connsiteY11" fmla="*/ 3766990 h 4080041"/>
                <a:gd name="connsiteX12" fmla="*/ 382 w 3212071"/>
                <a:gd name="connsiteY12" fmla="*/ 4079898 h 4080041"/>
                <a:gd name="connsiteX13" fmla="*/ 3206999 w 3212071"/>
                <a:gd name="connsiteY13" fmla="*/ 4024101 h 4080041"/>
                <a:gd name="connsiteX14" fmla="*/ 3206999 w 3212071"/>
                <a:gd name="connsiteY14" fmla="*/ 26707 h 4080041"/>
                <a:gd name="connsiteX0" fmla="*/ 3206999 w 3212073"/>
                <a:gd name="connsiteY0" fmla="*/ 35518 h 4088852"/>
                <a:gd name="connsiteX1" fmla="*/ 2757222 w 3212073"/>
                <a:gd name="connsiteY1" fmla="*/ 16742 h 4088852"/>
                <a:gd name="connsiteX2" fmla="*/ 2340447 w 3212073"/>
                <a:gd name="connsiteY2" fmla="*/ 230923 h 4088852"/>
                <a:gd name="connsiteX3" fmla="*/ 1847284 w 3212073"/>
                <a:gd name="connsiteY3" fmla="*/ 344109 h 4088852"/>
                <a:gd name="connsiteX4" fmla="*/ 1482670 w 3212073"/>
                <a:gd name="connsiteY4" fmla="*/ 634857 h 4088852"/>
                <a:gd name="connsiteX5" fmla="*/ 1807100 w 3212073"/>
                <a:gd name="connsiteY5" fmla="*/ 1747624 h 4088852"/>
                <a:gd name="connsiteX6" fmla="*/ 915157 w 3212073"/>
                <a:gd name="connsiteY6" fmla="*/ 1578570 h 4088852"/>
                <a:gd name="connsiteX7" fmla="*/ 666566 w 3212073"/>
                <a:gd name="connsiteY7" fmla="*/ 2116695 h 4088852"/>
                <a:gd name="connsiteX8" fmla="*/ 438154 w 3212073"/>
                <a:gd name="connsiteY8" fmla="*/ 2766012 h 4088852"/>
                <a:gd name="connsiteX9" fmla="*/ 1207482 w 3212073"/>
                <a:gd name="connsiteY9" fmla="*/ 3597543 h 4088852"/>
                <a:gd name="connsiteX10" fmla="*/ 187551 w 3212073"/>
                <a:gd name="connsiteY10" fmla="*/ 3498827 h 4088852"/>
                <a:gd name="connsiteX11" fmla="*/ 77895 w 3212073"/>
                <a:gd name="connsiteY11" fmla="*/ 3775801 h 4088852"/>
                <a:gd name="connsiteX12" fmla="*/ 382 w 3212073"/>
                <a:gd name="connsiteY12" fmla="*/ 4088709 h 4088852"/>
                <a:gd name="connsiteX13" fmla="*/ 3206999 w 3212073"/>
                <a:gd name="connsiteY13" fmla="*/ 4032912 h 4088852"/>
                <a:gd name="connsiteX14" fmla="*/ 3206999 w 3212073"/>
                <a:gd name="connsiteY14" fmla="*/ 35518 h 4088852"/>
                <a:gd name="connsiteX0" fmla="*/ 3206999 w 3240909"/>
                <a:gd name="connsiteY0" fmla="*/ 298934 h 4352268"/>
                <a:gd name="connsiteX1" fmla="*/ 2757222 w 3240909"/>
                <a:gd name="connsiteY1" fmla="*/ 312231 h 4352268"/>
                <a:gd name="connsiteX2" fmla="*/ 2340447 w 3240909"/>
                <a:gd name="connsiteY2" fmla="*/ 494339 h 4352268"/>
                <a:gd name="connsiteX3" fmla="*/ 1847284 w 3240909"/>
                <a:gd name="connsiteY3" fmla="*/ 607525 h 4352268"/>
                <a:gd name="connsiteX4" fmla="*/ 1482670 w 3240909"/>
                <a:gd name="connsiteY4" fmla="*/ 898273 h 4352268"/>
                <a:gd name="connsiteX5" fmla="*/ 1807100 w 3240909"/>
                <a:gd name="connsiteY5" fmla="*/ 2011040 h 4352268"/>
                <a:gd name="connsiteX6" fmla="*/ 915157 w 3240909"/>
                <a:gd name="connsiteY6" fmla="*/ 1841986 h 4352268"/>
                <a:gd name="connsiteX7" fmla="*/ 666566 w 3240909"/>
                <a:gd name="connsiteY7" fmla="*/ 2380111 h 4352268"/>
                <a:gd name="connsiteX8" fmla="*/ 438154 w 3240909"/>
                <a:gd name="connsiteY8" fmla="*/ 3029428 h 4352268"/>
                <a:gd name="connsiteX9" fmla="*/ 1207482 w 3240909"/>
                <a:gd name="connsiteY9" fmla="*/ 3860959 h 4352268"/>
                <a:gd name="connsiteX10" fmla="*/ 187551 w 3240909"/>
                <a:gd name="connsiteY10" fmla="*/ 3762243 h 4352268"/>
                <a:gd name="connsiteX11" fmla="*/ 77895 w 3240909"/>
                <a:gd name="connsiteY11" fmla="*/ 4039217 h 4352268"/>
                <a:gd name="connsiteX12" fmla="*/ 382 w 3240909"/>
                <a:gd name="connsiteY12" fmla="*/ 4352125 h 4352268"/>
                <a:gd name="connsiteX13" fmla="*/ 3206999 w 3240909"/>
                <a:gd name="connsiteY13" fmla="*/ 4296328 h 4352268"/>
                <a:gd name="connsiteX14" fmla="*/ 3206999 w 3240909"/>
                <a:gd name="connsiteY14" fmla="*/ 298934 h 4352268"/>
                <a:gd name="connsiteX0" fmla="*/ 3206999 w 3207424"/>
                <a:gd name="connsiteY0" fmla="*/ 8005 h 4061339"/>
                <a:gd name="connsiteX1" fmla="*/ 2757222 w 3207424"/>
                <a:gd name="connsiteY1" fmla="*/ 21302 h 4061339"/>
                <a:gd name="connsiteX2" fmla="*/ 2340447 w 3207424"/>
                <a:gd name="connsiteY2" fmla="*/ 203410 h 4061339"/>
                <a:gd name="connsiteX3" fmla="*/ 1847284 w 3207424"/>
                <a:gd name="connsiteY3" fmla="*/ 316596 h 4061339"/>
                <a:gd name="connsiteX4" fmla="*/ 1482670 w 3207424"/>
                <a:gd name="connsiteY4" fmla="*/ 607344 h 4061339"/>
                <a:gd name="connsiteX5" fmla="*/ 1807100 w 3207424"/>
                <a:gd name="connsiteY5" fmla="*/ 1720111 h 4061339"/>
                <a:gd name="connsiteX6" fmla="*/ 915157 w 3207424"/>
                <a:gd name="connsiteY6" fmla="*/ 1551057 h 4061339"/>
                <a:gd name="connsiteX7" fmla="*/ 666566 w 3207424"/>
                <a:gd name="connsiteY7" fmla="*/ 2089182 h 4061339"/>
                <a:gd name="connsiteX8" fmla="*/ 438154 w 3207424"/>
                <a:gd name="connsiteY8" fmla="*/ 2738499 h 4061339"/>
                <a:gd name="connsiteX9" fmla="*/ 1207482 w 3207424"/>
                <a:gd name="connsiteY9" fmla="*/ 3570030 h 4061339"/>
                <a:gd name="connsiteX10" fmla="*/ 187551 w 3207424"/>
                <a:gd name="connsiteY10" fmla="*/ 3471314 h 4061339"/>
                <a:gd name="connsiteX11" fmla="*/ 77895 w 3207424"/>
                <a:gd name="connsiteY11" fmla="*/ 3748288 h 4061339"/>
                <a:gd name="connsiteX12" fmla="*/ 382 w 3207424"/>
                <a:gd name="connsiteY12" fmla="*/ 4061196 h 4061339"/>
                <a:gd name="connsiteX13" fmla="*/ 3206999 w 3207424"/>
                <a:gd name="connsiteY13" fmla="*/ 4005399 h 4061339"/>
                <a:gd name="connsiteX14" fmla="*/ 3206999 w 3207424"/>
                <a:gd name="connsiteY14" fmla="*/ 8005 h 4061339"/>
                <a:gd name="connsiteX0" fmla="*/ 3206999 w 3207424"/>
                <a:gd name="connsiteY0" fmla="*/ 8005 h 4061339"/>
                <a:gd name="connsiteX1" fmla="*/ 2757222 w 3207424"/>
                <a:gd name="connsiteY1" fmla="*/ 21302 h 4061339"/>
                <a:gd name="connsiteX2" fmla="*/ 2340447 w 3207424"/>
                <a:gd name="connsiteY2" fmla="*/ 203410 h 4061339"/>
                <a:gd name="connsiteX3" fmla="*/ 1847284 w 3207424"/>
                <a:gd name="connsiteY3" fmla="*/ 316596 h 4061339"/>
                <a:gd name="connsiteX4" fmla="*/ 1961294 w 3207424"/>
                <a:gd name="connsiteY4" fmla="*/ 936101 h 4061339"/>
                <a:gd name="connsiteX5" fmla="*/ 1807100 w 3207424"/>
                <a:gd name="connsiteY5" fmla="*/ 1720111 h 4061339"/>
                <a:gd name="connsiteX6" fmla="*/ 915157 w 3207424"/>
                <a:gd name="connsiteY6" fmla="*/ 1551057 h 4061339"/>
                <a:gd name="connsiteX7" fmla="*/ 666566 w 3207424"/>
                <a:gd name="connsiteY7" fmla="*/ 2089182 h 4061339"/>
                <a:gd name="connsiteX8" fmla="*/ 438154 w 3207424"/>
                <a:gd name="connsiteY8" fmla="*/ 2738499 h 4061339"/>
                <a:gd name="connsiteX9" fmla="*/ 1207482 w 3207424"/>
                <a:gd name="connsiteY9" fmla="*/ 3570030 h 4061339"/>
                <a:gd name="connsiteX10" fmla="*/ 187551 w 3207424"/>
                <a:gd name="connsiteY10" fmla="*/ 3471314 h 4061339"/>
                <a:gd name="connsiteX11" fmla="*/ 77895 w 3207424"/>
                <a:gd name="connsiteY11" fmla="*/ 3748288 h 4061339"/>
                <a:gd name="connsiteX12" fmla="*/ 382 w 3207424"/>
                <a:gd name="connsiteY12" fmla="*/ 4061196 h 4061339"/>
                <a:gd name="connsiteX13" fmla="*/ 3206999 w 3207424"/>
                <a:gd name="connsiteY13" fmla="*/ 4005399 h 4061339"/>
                <a:gd name="connsiteX14" fmla="*/ 3206999 w 3207424"/>
                <a:gd name="connsiteY14" fmla="*/ 8005 h 4061339"/>
                <a:gd name="connsiteX0" fmla="*/ 3206999 w 3207424"/>
                <a:gd name="connsiteY0" fmla="*/ 8005 h 4061339"/>
                <a:gd name="connsiteX1" fmla="*/ 2757222 w 3207424"/>
                <a:gd name="connsiteY1" fmla="*/ 21302 h 4061339"/>
                <a:gd name="connsiteX2" fmla="*/ 2340447 w 3207424"/>
                <a:gd name="connsiteY2" fmla="*/ 203410 h 4061339"/>
                <a:gd name="connsiteX3" fmla="*/ 2154549 w 3207424"/>
                <a:gd name="connsiteY3" fmla="*/ 573185 h 4061339"/>
                <a:gd name="connsiteX4" fmla="*/ 1961294 w 3207424"/>
                <a:gd name="connsiteY4" fmla="*/ 936101 h 4061339"/>
                <a:gd name="connsiteX5" fmla="*/ 1807100 w 3207424"/>
                <a:gd name="connsiteY5" fmla="*/ 1720111 h 4061339"/>
                <a:gd name="connsiteX6" fmla="*/ 915157 w 3207424"/>
                <a:gd name="connsiteY6" fmla="*/ 1551057 h 4061339"/>
                <a:gd name="connsiteX7" fmla="*/ 666566 w 3207424"/>
                <a:gd name="connsiteY7" fmla="*/ 2089182 h 4061339"/>
                <a:gd name="connsiteX8" fmla="*/ 438154 w 3207424"/>
                <a:gd name="connsiteY8" fmla="*/ 2738499 h 4061339"/>
                <a:gd name="connsiteX9" fmla="*/ 1207482 w 3207424"/>
                <a:gd name="connsiteY9" fmla="*/ 3570030 h 4061339"/>
                <a:gd name="connsiteX10" fmla="*/ 187551 w 3207424"/>
                <a:gd name="connsiteY10" fmla="*/ 3471314 h 4061339"/>
                <a:gd name="connsiteX11" fmla="*/ 77895 w 3207424"/>
                <a:gd name="connsiteY11" fmla="*/ 3748288 h 4061339"/>
                <a:gd name="connsiteX12" fmla="*/ 382 w 3207424"/>
                <a:gd name="connsiteY12" fmla="*/ 4061196 h 4061339"/>
                <a:gd name="connsiteX13" fmla="*/ 3206999 w 3207424"/>
                <a:gd name="connsiteY13" fmla="*/ 4005399 h 4061339"/>
                <a:gd name="connsiteX14" fmla="*/ 3206999 w 3207424"/>
                <a:gd name="connsiteY14" fmla="*/ 8005 h 4061339"/>
                <a:gd name="connsiteX0" fmla="*/ 3206999 w 3207418"/>
                <a:gd name="connsiteY0" fmla="*/ 7513 h 4060847"/>
                <a:gd name="connsiteX1" fmla="*/ 2757222 w 3207418"/>
                <a:gd name="connsiteY1" fmla="*/ 20810 h 4060847"/>
                <a:gd name="connsiteX2" fmla="*/ 2369992 w 3207418"/>
                <a:gd name="connsiteY2" fmla="*/ 194900 h 4060847"/>
                <a:gd name="connsiteX3" fmla="*/ 2154549 w 3207418"/>
                <a:gd name="connsiteY3" fmla="*/ 572693 h 4060847"/>
                <a:gd name="connsiteX4" fmla="*/ 1961294 w 3207418"/>
                <a:gd name="connsiteY4" fmla="*/ 935609 h 4060847"/>
                <a:gd name="connsiteX5" fmla="*/ 1807100 w 3207418"/>
                <a:gd name="connsiteY5" fmla="*/ 1719619 h 4060847"/>
                <a:gd name="connsiteX6" fmla="*/ 915157 w 3207418"/>
                <a:gd name="connsiteY6" fmla="*/ 1550565 h 4060847"/>
                <a:gd name="connsiteX7" fmla="*/ 666566 w 3207418"/>
                <a:gd name="connsiteY7" fmla="*/ 2088690 h 4060847"/>
                <a:gd name="connsiteX8" fmla="*/ 438154 w 3207418"/>
                <a:gd name="connsiteY8" fmla="*/ 2738007 h 4060847"/>
                <a:gd name="connsiteX9" fmla="*/ 1207482 w 3207418"/>
                <a:gd name="connsiteY9" fmla="*/ 3569538 h 4060847"/>
                <a:gd name="connsiteX10" fmla="*/ 187551 w 3207418"/>
                <a:gd name="connsiteY10" fmla="*/ 3470822 h 4060847"/>
                <a:gd name="connsiteX11" fmla="*/ 77895 w 3207418"/>
                <a:gd name="connsiteY11" fmla="*/ 3747796 h 4060847"/>
                <a:gd name="connsiteX12" fmla="*/ 382 w 3207418"/>
                <a:gd name="connsiteY12" fmla="*/ 4060704 h 4060847"/>
                <a:gd name="connsiteX13" fmla="*/ 3206999 w 3207418"/>
                <a:gd name="connsiteY13" fmla="*/ 4004907 h 4060847"/>
                <a:gd name="connsiteX14" fmla="*/ 3206999 w 3207418"/>
                <a:gd name="connsiteY14" fmla="*/ 7513 h 4060847"/>
                <a:gd name="connsiteX0" fmla="*/ 3206999 w 3207418"/>
                <a:gd name="connsiteY0" fmla="*/ 7513 h 4060847"/>
                <a:gd name="connsiteX1" fmla="*/ 2757222 w 3207418"/>
                <a:gd name="connsiteY1" fmla="*/ 20810 h 4060847"/>
                <a:gd name="connsiteX2" fmla="*/ 2369992 w 3207418"/>
                <a:gd name="connsiteY2" fmla="*/ 194900 h 4060847"/>
                <a:gd name="connsiteX3" fmla="*/ 2154549 w 3207418"/>
                <a:gd name="connsiteY3" fmla="*/ 572693 h 4060847"/>
                <a:gd name="connsiteX4" fmla="*/ 1961294 w 3207418"/>
                <a:gd name="connsiteY4" fmla="*/ 935609 h 4060847"/>
                <a:gd name="connsiteX5" fmla="*/ 1807100 w 3207418"/>
                <a:gd name="connsiteY5" fmla="*/ 1719619 h 4060847"/>
                <a:gd name="connsiteX6" fmla="*/ 915157 w 3207418"/>
                <a:gd name="connsiteY6" fmla="*/ 1550565 h 4060847"/>
                <a:gd name="connsiteX7" fmla="*/ 1517453 w 3207418"/>
                <a:gd name="connsiteY7" fmla="*/ 2593850 h 4060847"/>
                <a:gd name="connsiteX8" fmla="*/ 438154 w 3207418"/>
                <a:gd name="connsiteY8" fmla="*/ 2738007 h 4060847"/>
                <a:gd name="connsiteX9" fmla="*/ 1207482 w 3207418"/>
                <a:gd name="connsiteY9" fmla="*/ 3569538 h 4060847"/>
                <a:gd name="connsiteX10" fmla="*/ 187551 w 3207418"/>
                <a:gd name="connsiteY10" fmla="*/ 3470822 h 4060847"/>
                <a:gd name="connsiteX11" fmla="*/ 77895 w 3207418"/>
                <a:gd name="connsiteY11" fmla="*/ 3747796 h 4060847"/>
                <a:gd name="connsiteX12" fmla="*/ 382 w 3207418"/>
                <a:gd name="connsiteY12" fmla="*/ 4060704 h 4060847"/>
                <a:gd name="connsiteX13" fmla="*/ 3206999 w 3207418"/>
                <a:gd name="connsiteY13" fmla="*/ 4004907 h 4060847"/>
                <a:gd name="connsiteX14" fmla="*/ 3206999 w 3207418"/>
                <a:gd name="connsiteY14" fmla="*/ 7513 h 4060847"/>
                <a:gd name="connsiteX0" fmla="*/ 3206999 w 3207418"/>
                <a:gd name="connsiteY0" fmla="*/ 7513 h 4060847"/>
                <a:gd name="connsiteX1" fmla="*/ 2757222 w 3207418"/>
                <a:gd name="connsiteY1" fmla="*/ 20810 h 4060847"/>
                <a:gd name="connsiteX2" fmla="*/ 2369992 w 3207418"/>
                <a:gd name="connsiteY2" fmla="*/ 194900 h 4060847"/>
                <a:gd name="connsiteX3" fmla="*/ 2154549 w 3207418"/>
                <a:gd name="connsiteY3" fmla="*/ 572693 h 4060847"/>
                <a:gd name="connsiteX4" fmla="*/ 1961294 w 3207418"/>
                <a:gd name="connsiteY4" fmla="*/ 935609 h 4060847"/>
                <a:gd name="connsiteX5" fmla="*/ 1807100 w 3207418"/>
                <a:gd name="connsiteY5" fmla="*/ 1719619 h 4060847"/>
                <a:gd name="connsiteX6" fmla="*/ 915157 w 3207418"/>
                <a:gd name="connsiteY6" fmla="*/ 1550565 h 4060847"/>
                <a:gd name="connsiteX7" fmla="*/ 1517453 w 3207418"/>
                <a:gd name="connsiteY7" fmla="*/ 2593850 h 4060847"/>
                <a:gd name="connsiteX8" fmla="*/ 1330403 w 3207418"/>
                <a:gd name="connsiteY8" fmla="*/ 3171003 h 4060847"/>
                <a:gd name="connsiteX9" fmla="*/ 1207482 w 3207418"/>
                <a:gd name="connsiteY9" fmla="*/ 3569538 h 4060847"/>
                <a:gd name="connsiteX10" fmla="*/ 187551 w 3207418"/>
                <a:gd name="connsiteY10" fmla="*/ 3470822 h 4060847"/>
                <a:gd name="connsiteX11" fmla="*/ 77895 w 3207418"/>
                <a:gd name="connsiteY11" fmla="*/ 3747796 h 4060847"/>
                <a:gd name="connsiteX12" fmla="*/ 382 w 3207418"/>
                <a:gd name="connsiteY12" fmla="*/ 4060704 h 4060847"/>
                <a:gd name="connsiteX13" fmla="*/ 3206999 w 3207418"/>
                <a:gd name="connsiteY13" fmla="*/ 4004907 h 4060847"/>
                <a:gd name="connsiteX14" fmla="*/ 3206999 w 3207418"/>
                <a:gd name="connsiteY14" fmla="*/ 7513 h 4060847"/>
                <a:gd name="connsiteX0" fmla="*/ 3206999 w 3207418"/>
                <a:gd name="connsiteY0" fmla="*/ 7513 h 4060847"/>
                <a:gd name="connsiteX1" fmla="*/ 2757222 w 3207418"/>
                <a:gd name="connsiteY1" fmla="*/ 20810 h 4060847"/>
                <a:gd name="connsiteX2" fmla="*/ 2369992 w 3207418"/>
                <a:gd name="connsiteY2" fmla="*/ 194900 h 4060847"/>
                <a:gd name="connsiteX3" fmla="*/ 2154549 w 3207418"/>
                <a:gd name="connsiteY3" fmla="*/ 572693 h 4060847"/>
                <a:gd name="connsiteX4" fmla="*/ 1961294 w 3207418"/>
                <a:gd name="connsiteY4" fmla="*/ 935609 h 4060847"/>
                <a:gd name="connsiteX5" fmla="*/ 1807100 w 3207418"/>
                <a:gd name="connsiteY5" fmla="*/ 1719619 h 4060847"/>
                <a:gd name="connsiteX6" fmla="*/ 1695137 w 3207418"/>
                <a:gd name="connsiteY6" fmla="*/ 2119874 h 4060847"/>
                <a:gd name="connsiteX7" fmla="*/ 1517453 w 3207418"/>
                <a:gd name="connsiteY7" fmla="*/ 2593850 h 4060847"/>
                <a:gd name="connsiteX8" fmla="*/ 1330403 w 3207418"/>
                <a:gd name="connsiteY8" fmla="*/ 3171003 h 4060847"/>
                <a:gd name="connsiteX9" fmla="*/ 1207482 w 3207418"/>
                <a:gd name="connsiteY9" fmla="*/ 3569538 h 4060847"/>
                <a:gd name="connsiteX10" fmla="*/ 187551 w 3207418"/>
                <a:gd name="connsiteY10" fmla="*/ 3470822 h 4060847"/>
                <a:gd name="connsiteX11" fmla="*/ 77895 w 3207418"/>
                <a:gd name="connsiteY11" fmla="*/ 3747796 h 4060847"/>
                <a:gd name="connsiteX12" fmla="*/ 382 w 3207418"/>
                <a:gd name="connsiteY12" fmla="*/ 4060704 h 4060847"/>
                <a:gd name="connsiteX13" fmla="*/ 3206999 w 3207418"/>
                <a:gd name="connsiteY13" fmla="*/ 4004907 h 4060847"/>
                <a:gd name="connsiteX14" fmla="*/ 3206999 w 3207418"/>
                <a:gd name="connsiteY14" fmla="*/ 7513 h 4060847"/>
                <a:gd name="connsiteX0" fmla="*/ 3206999 w 3207418"/>
                <a:gd name="connsiteY0" fmla="*/ 7513 h 4060847"/>
                <a:gd name="connsiteX1" fmla="*/ 2757222 w 3207418"/>
                <a:gd name="connsiteY1" fmla="*/ 20810 h 4060847"/>
                <a:gd name="connsiteX2" fmla="*/ 2369992 w 3207418"/>
                <a:gd name="connsiteY2" fmla="*/ 194900 h 4060847"/>
                <a:gd name="connsiteX3" fmla="*/ 2154549 w 3207418"/>
                <a:gd name="connsiteY3" fmla="*/ 572693 h 4060847"/>
                <a:gd name="connsiteX4" fmla="*/ 1979021 w 3207418"/>
                <a:gd name="connsiteY4" fmla="*/ 1112014 h 4060847"/>
                <a:gd name="connsiteX5" fmla="*/ 1807100 w 3207418"/>
                <a:gd name="connsiteY5" fmla="*/ 1719619 h 4060847"/>
                <a:gd name="connsiteX6" fmla="*/ 1695137 w 3207418"/>
                <a:gd name="connsiteY6" fmla="*/ 2119874 h 4060847"/>
                <a:gd name="connsiteX7" fmla="*/ 1517453 w 3207418"/>
                <a:gd name="connsiteY7" fmla="*/ 2593850 h 4060847"/>
                <a:gd name="connsiteX8" fmla="*/ 1330403 w 3207418"/>
                <a:gd name="connsiteY8" fmla="*/ 3171003 h 4060847"/>
                <a:gd name="connsiteX9" fmla="*/ 1207482 w 3207418"/>
                <a:gd name="connsiteY9" fmla="*/ 3569538 h 4060847"/>
                <a:gd name="connsiteX10" fmla="*/ 187551 w 3207418"/>
                <a:gd name="connsiteY10" fmla="*/ 3470822 h 4060847"/>
                <a:gd name="connsiteX11" fmla="*/ 77895 w 3207418"/>
                <a:gd name="connsiteY11" fmla="*/ 3747796 h 4060847"/>
                <a:gd name="connsiteX12" fmla="*/ 382 w 3207418"/>
                <a:gd name="connsiteY12" fmla="*/ 4060704 h 4060847"/>
                <a:gd name="connsiteX13" fmla="*/ 3206999 w 3207418"/>
                <a:gd name="connsiteY13" fmla="*/ 4004907 h 4060847"/>
                <a:gd name="connsiteX14" fmla="*/ 3206999 w 3207418"/>
                <a:gd name="connsiteY14" fmla="*/ 7513 h 4060847"/>
                <a:gd name="connsiteX0" fmla="*/ 3206999 w 3207418"/>
                <a:gd name="connsiteY0" fmla="*/ 7513 h 4060847"/>
                <a:gd name="connsiteX1" fmla="*/ 2757222 w 3207418"/>
                <a:gd name="connsiteY1" fmla="*/ 20810 h 4060847"/>
                <a:gd name="connsiteX2" fmla="*/ 2369992 w 3207418"/>
                <a:gd name="connsiteY2" fmla="*/ 194900 h 4060847"/>
                <a:gd name="connsiteX3" fmla="*/ 2166367 w 3207418"/>
                <a:gd name="connsiteY3" fmla="*/ 596748 h 4060847"/>
                <a:gd name="connsiteX4" fmla="*/ 1979021 w 3207418"/>
                <a:gd name="connsiteY4" fmla="*/ 1112014 h 4060847"/>
                <a:gd name="connsiteX5" fmla="*/ 1807100 w 3207418"/>
                <a:gd name="connsiteY5" fmla="*/ 1719619 h 4060847"/>
                <a:gd name="connsiteX6" fmla="*/ 1695137 w 3207418"/>
                <a:gd name="connsiteY6" fmla="*/ 2119874 h 4060847"/>
                <a:gd name="connsiteX7" fmla="*/ 1517453 w 3207418"/>
                <a:gd name="connsiteY7" fmla="*/ 2593850 h 4060847"/>
                <a:gd name="connsiteX8" fmla="*/ 1330403 w 3207418"/>
                <a:gd name="connsiteY8" fmla="*/ 3171003 h 4060847"/>
                <a:gd name="connsiteX9" fmla="*/ 1207482 w 3207418"/>
                <a:gd name="connsiteY9" fmla="*/ 3569538 h 4060847"/>
                <a:gd name="connsiteX10" fmla="*/ 187551 w 3207418"/>
                <a:gd name="connsiteY10" fmla="*/ 3470822 h 4060847"/>
                <a:gd name="connsiteX11" fmla="*/ 77895 w 3207418"/>
                <a:gd name="connsiteY11" fmla="*/ 3747796 h 4060847"/>
                <a:gd name="connsiteX12" fmla="*/ 382 w 3207418"/>
                <a:gd name="connsiteY12" fmla="*/ 4060704 h 4060847"/>
                <a:gd name="connsiteX13" fmla="*/ 3206999 w 3207418"/>
                <a:gd name="connsiteY13" fmla="*/ 4004907 h 4060847"/>
                <a:gd name="connsiteX14" fmla="*/ 3206999 w 3207418"/>
                <a:gd name="connsiteY14" fmla="*/ 7513 h 4060847"/>
                <a:gd name="connsiteX0" fmla="*/ 3206999 w 3207416"/>
                <a:gd name="connsiteY0" fmla="*/ 9533 h 4062867"/>
                <a:gd name="connsiteX1" fmla="*/ 2757222 w 3207416"/>
                <a:gd name="connsiteY1" fmla="*/ 22830 h 4062867"/>
                <a:gd name="connsiteX2" fmla="*/ 2375901 w 3207416"/>
                <a:gd name="connsiteY2" fmla="*/ 228993 h 4062867"/>
                <a:gd name="connsiteX3" fmla="*/ 2166367 w 3207416"/>
                <a:gd name="connsiteY3" fmla="*/ 598768 h 4062867"/>
                <a:gd name="connsiteX4" fmla="*/ 1979021 w 3207416"/>
                <a:gd name="connsiteY4" fmla="*/ 1114034 h 4062867"/>
                <a:gd name="connsiteX5" fmla="*/ 1807100 w 3207416"/>
                <a:gd name="connsiteY5" fmla="*/ 1721639 h 4062867"/>
                <a:gd name="connsiteX6" fmla="*/ 1695137 w 3207416"/>
                <a:gd name="connsiteY6" fmla="*/ 2121894 h 4062867"/>
                <a:gd name="connsiteX7" fmla="*/ 1517453 w 3207416"/>
                <a:gd name="connsiteY7" fmla="*/ 2595870 h 4062867"/>
                <a:gd name="connsiteX8" fmla="*/ 1330403 w 3207416"/>
                <a:gd name="connsiteY8" fmla="*/ 3173023 h 4062867"/>
                <a:gd name="connsiteX9" fmla="*/ 1207482 w 3207416"/>
                <a:gd name="connsiteY9" fmla="*/ 3571558 h 4062867"/>
                <a:gd name="connsiteX10" fmla="*/ 187551 w 3207416"/>
                <a:gd name="connsiteY10" fmla="*/ 3472842 h 4062867"/>
                <a:gd name="connsiteX11" fmla="*/ 77895 w 3207416"/>
                <a:gd name="connsiteY11" fmla="*/ 3749816 h 4062867"/>
                <a:gd name="connsiteX12" fmla="*/ 382 w 3207416"/>
                <a:gd name="connsiteY12" fmla="*/ 4062724 h 4062867"/>
                <a:gd name="connsiteX13" fmla="*/ 3206999 w 3207416"/>
                <a:gd name="connsiteY13" fmla="*/ 4006927 h 4062867"/>
                <a:gd name="connsiteX14" fmla="*/ 3206999 w 3207416"/>
                <a:gd name="connsiteY14" fmla="*/ 9533 h 4062867"/>
                <a:gd name="connsiteX0" fmla="*/ 3206999 w 3236093"/>
                <a:gd name="connsiteY0" fmla="*/ 299843 h 4353177"/>
                <a:gd name="connsiteX1" fmla="*/ 2822220 w 3236093"/>
                <a:gd name="connsiteY1" fmla="*/ 313140 h 4353177"/>
                <a:gd name="connsiteX2" fmla="*/ 2375901 w 3236093"/>
                <a:gd name="connsiteY2" fmla="*/ 519303 h 4353177"/>
                <a:gd name="connsiteX3" fmla="*/ 2166367 w 3236093"/>
                <a:gd name="connsiteY3" fmla="*/ 889078 h 4353177"/>
                <a:gd name="connsiteX4" fmla="*/ 1979021 w 3236093"/>
                <a:gd name="connsiteY4" fmla="*/ 1404344 h 4353177"/>
                <a:gd name="connsiteX5" fmla="*/ 1807100 w 3236093"/>
                <a:gd name="connsiteY5" fmla="*/ 2011949 h 4353177"/>
                <a:gd name="connsiteX6" fmla="*/ 1695137 w 3236093"/>
                <a:gd name="connsiteY6" fmla="*/ 2412204 h 4353177"/>
                <a:gd name="connsiteX7" fmla="*/ 1517453 w 3236093"/>
                <a:gd name="connsiteY7" fmla="*/ 2886180 h 4353177"/>
                <a:gd name="connsiteX8" fmla="*/ 1330403 w 3236093"/>
                <a:gd name="connsiteY8" fmla="*/ 3463333 h 4353177"/>
                <a:gd name="connsiteX9" fmla="*/ 1207482 w 3236093"/>
                <a:gd name="connsiteY9" fmla="*/ 3861868 h 4353177"/>
                <a:gd name="connsiteX10" fmla="*/ 187551 w 3236093"/>
                <a:gd name="connsiteY10" fmla="*/ 3763152 h 4353177"/>
                <a:gd name="connsiteX11" fmla="*/ 77895 w 3236093"/>
                <a:gd name="connsiteY11" fmla="*/ 4040126 h 4353177"/>
                <a:gd name="connsiteX12" fmla="*/ 382 w 3236093"/>
                <a:gd name="connsiteY12" fmla="*/ 4353034 h 4353177"/>
                <a:gd name="connsiteX13" fmla="*/ 3206999 w 3236093"/>
                <a:gd name="connsiteY13" fmla="*/ 4297237 h 4353177"/>
                <a:gd name="connsiteX14" fmla="*/ 3206999 w 3236093"/>
                <a:gd name="connsiteY14" fmla="*/ 299843 h 4353177"/>
                <a:gd name="connsiteX0" fmla="*/ 3206999 w 3207996"/>
                <a:gd name="connsiteY0" fmla="*/ 6815 h 4060149"/>
                <a:gd name="connsiteX1" fmla="*/ 2822220 w 3207996"/>
                <a:gd name="connsiteY1" fmla="*/ 20112 h 4060149"/>
                <a:gd name="connsiteX2" fmla="*/ 2375901 w 3207996"/>
                <a:gd name="connsiteY2" fmla="*/ 226275 h 4060149"/>
                <a:gd name="connsiteX3" fmla="*/ 2166367 w 3207996"/>
                <a:gd name="connsiteY3" fmla="*/ 596050 h 4060149"/>
                <a:gd name="connsiteX4" fmla="*/ 1979021 w 3207996"/>
                <a:gd name="connsiteY4" fmla="*/ 1111316 h 4060149"/>
                <a:gd name="connsiteX5" fmla="*/ 1807100 w 3207996"/>
                <a:gd name="connsiteY5" fmla="*/ 1718921 h 4060149"/>
                <a:gd name="connsiteX6" fmla="*/ 1695137 w 3207996"/>
                <a:gd name="connsiteY6" fmla="*/ 2119176 h 4060149"/>
                <a:gd name="connsiteX7" fmla="*/ 1517453 w 3207996"/>
                <a:gd name="connsiteY7" fmla="*/ 2593152 h 4060149"/>
                <a:gd name="connsiteX8" fmla="*/ 1330403 w 3207996"/>
                <a:gd name="connsiteY8" fmla="*/ 3170305 h 4060149"/>
                <a:gd name="connsiteX9" fmla="*/ 1207482 w 3207996"/>
                <a:gd name="connsiteY9" fmla="*/ 3568840 h 4060149"/>
                <a:gd name="connsiteX10" fmla="*/ 187551 w 3207996"/>
                <a:gd name="connsiteY10" fmla="*/ 3470124 h 4060149"/>
                <a:gd name="connsiteX11" fmla="*/ 77895 w 3207996"/>
                <a:gd name="connsiteY11" fmla="*/ 3747098 h 4060149"/>
                <a:gd name="connsiteX12" fmla="*/ 382 w 3207996"/>
                <a:gd name="connsiteY12" fmla="*/ 4060006 h 4060149"/>
                <a:gd name="connsiteX13" fmla="*/ 3206999 w 3207996"/>
                <a:gd name="connsiteY13" fmla="*/ 4004209 h 4060149"/>
                <a:gd name="connsiteX14" fmla="*/ 3206999 w 3207996"/>
                <a:gd name="connsiteY14" fmla="*/ 6815 h 4060149"/>
                <a:gd name="connsiteX0" fmla="*/ 3206999 w 3207998"/>
                <a:gd name="connsiteY0" fmla="*/ 6815 h 4060149"/>
                <a:gd name="connsiteX1" fmla="*/ 2822220 w 3207998"/>
                <a:gd name="connsiteY1" fmla="*/ 20112 h 4060149"/>
                <a:gd name="connsiteX2" fmla="*/ 2375901 w 3207998"/>
                <a:gd name="connsiteY2" fmla="*/ 226275 h 4060149"/>
                <a:gd name="connsiteX3" fmla="*/ 2166367 w 3207998"/>
                <a:gd name="connsiteY3" fmla="*/ 596050 h 4060149"/>
                <a:gd name="connsiteX4" fmla="*/ 1979021 w 3207998"/>
                <a:gd name="connsiteY4" fmla="*/ 1111316 h 4060149"/>
                <a:gd name="connsiteX5" fmla="*/ 1807100 w 3207998"/>
                <a:gd name="connsiteY5" fmla="*/ 1718921 h 4060149"/>
                <a:gd name="connsiteX6" fmla="*/ 1671500 w 3207998"/>
                <a:gd name="connsiteY6" fmla="*/ 2127195 h 4060149"/>
                <a:gd name="connsiteX7" fmla="*/ 1517453 w 3207998"/>
                <a:gd name="connsiteY7" fmla="*/ 2593152 h 4060149"/>
                <a:gd name="connsiteX8" fmla="*/ 1330403 w 3207998"/>
                <a:gd name="connsiteY8" fmla="*/ 3170305 h 4060149"/>
                <a:gd name="connsiteX9" fmla="*/ 1207482 w 3207998"/>
                <a:gd name="connsiteY9" fmla="*/ 3568840 h 4060149"/>
                <a:gd name="connsiteX10" fmla="*/ 187551 w 3207998"/>
                <a:gd name="connsiteY10" fmla="*/ 3470124 h 4060149"/>
                <a:gd name="connsiteX11" fmla="*/ 77895 w 3207998"/>
                <a:gd name="connsiteY11" fmla="*/ 3747098 h 4060149"/>
                <a:gd name="connsiteX12" fmla="*/ 382 w 3207998"/>
                <a:gd name="connsiteY12" fmla="*/ 4060006 h 4060149"/>
                <a:gd name="connsiteX13" fmla="*/ 3206999 w 3207998"/>
                <a:gd name="connsiteY13" fmla="*/ 4004209 h 4060149"/>
                <a:gd name="connsiteX14" fmla="*/ 3206999 w 3207998"/>
                <a:gd name="connsiteY14" fmla="*/ 6815 h 4060149"/>
                <a:gd name="connsiteX0" fmla="*/ 3206999 w 3207996"/>
                <a:gd name="connsiteY0" fmla="*/ 6815 h 4060149"/>
                <a:gd name="connsiteX1" fmla="*/ 2822220 w 3207996"/>
                <a:gd name="connsiteY1" fmla="*/ 20112 h 4060149"/>
                <a:gd name="connsiteX2" fmla="*/ 2375901 w 3207996"/>
                <a:gd name="connsiteY2" fmla="*/ 226275 h 4060149"/>
                <a:gd name="connsiteX3" fmla="*/ 2166367 w 3207996"/>
                <a:gd name="connsiteY3" fmla="*/ 596050 h 4060149"/>
                <a:gd name="connsiteX4" fmla="*/ 1979021 w 3207996"/>
                <a:gd name="connsiteY4" fmla="*/ 1111316 h 4060149"/>
                <a:gd name="connsiteX5" fmla="*/ 1807100 w 3207996"/>
                <a:gd name="connsiteY5" fmla="*/ 1718921 h 4060149"/>
                <a:gd name="connsiteX6" fmla="*/ 1671500 w 3207996"/>
                <a:gd name="connsiteY6" fmla="*/ 2127195 h 4060149"/>
                <a:gd name="connsiteX7" fmla="*/ 1517453 w 3207996"/>
                <a:gd name="connsiteY7" fmla="*/ 2593152 h 4060149"/>
                <a:gd name="connsiteX8" fmla="*/ 1330403 w 3207996"/>
                <a:gd name="connsiteY8" fmla="*/ 3170305 h 4060149"/>
                <a:gd name="connsiteX9" fmla="*/ 1207482 w 3207996"/>
                <a:gd name="connsiteY9" fmla="*/ 3568840 h 4060149"/>
                <a:gd name="connsiteX10" fmla="*/ 187551 w 3207996"/>
                <a:gd name="connsiteY10" fmla="*/ 3470124 h 4060149"/>
                <a:gd name="connsiteX11" fmla="*/ 77895 w 3207996"/>
                <a:gd name="connsiteY11" fmla="*/ 3747098 h 4060149"/>
                <a:gd name="connsiteX12" fmla="*/ 382 w 3207996"/>
                <a:gd name="connsiteY12" fmla="*/ 4060006 h 4060149"/>
                <a:gd name="connsiteX13" fmla="*/ 3206999 w 3207996"/>
                <a:gd name="connsiteY13" fmla="*/ 4004209 h 4060149"/>
                <a:gd name="connsiteX14" fmla="*/ 3206999 w 3207996"/>
                <a:gd name="connsiteY14" fmla="*/ 6815 h 4060149"/>
                <a:gd name="connsiteX0" fmla="*/ 3206999 w 3207998"/>
                <a:gd name="connsiteY0" fmla="*/ 6815 h 4060149"/>
                <a:gd name="connsiteX1" fmla="*/ 2822220 w 3207998"/>
                <a:gd name="connsiteY1" fmla="*/ 20112 h 4060149"/>
                <a:gd name="connsiteX2" fmla="*/ 2375901 w 3207998"/>
                <a:gd name="connsiteY2" fmla="*/ 226275 h 4060149"/>
                <a:gd name="connsiteX3" fmla="*/ 2166367 w 3207998"/>
                <a:gd name="connsiteY3" fmla="*/ 596050 h 4060149"/>
                <a:gd name="connsiteX4" fmla="*/ 1979021 w 3207998"/>
                <a:gd name="connsiteY4" fmla="*/ 1111316 h 4060149"/>
                <a:gd name="connsiteX5" fmla="*/ 1807100 w 3207998"/>
                <a:gd name="connsiteY5" fmla="*/ 1718921 h 4060149"/>
                <a:gd name="connsiteX6" fmla="*/ 1671500 w 3207998"/>
                <a:gd name="connsiteY6" fmla="*/ 2127195 h 4060149"/>
                <a:gd name="connsiteX7" fmla="*/ 1517453 w 3207998"/>
                <a:gd name="connsiteY7" fmla="*/ 2593152 h 4060149"/>
                <a:gd name="connsiteX8" fmla="*/ 1330403 w 3207998"/>
                <a:gd name="connsiteY8" fmla="*/ 3170305 h 4060149"/>
                <a:gd name="connsiteX9" fmla="*/ 1207482 w 3207998"/>
                <a:gd name="connsiteY9" fmla="*/ 3568840 h 4060149"/>
                <a:gd name="connsiteX10" fmla="*/ 187551 w 3207998"/>
                <a:gd name="connsiteY10" fmla="*/ 3470124 h 4060149"/>
                <a:gd name="connsiteX11" fmla="*/ 77895 w 3207998"/>
                <a:gd name="connsiteY11" fmla="*/ 3747098 h 4060149"/>
                <a:gd name="connsiteX12" fmla="*/ 382 w 3207998"/>
                <a:gd name="connsiteY12" fmla="*/ 4060006 h 4060149"/>
                <a:gd name="connsiteX13" fmla="*/ 3206999 w 3207998"/>
                <a:gd name="connsiteY13" fmla="*/ 4004209 h 4060149"/>
                <a:gd name="connsiteX14" fmla="*/ 3206999 w 3207998"/>
                <a:gd name="connsiteY14" fmla="*/ 6815 h 4060149"/>
                <a:gd name="connsiteX0" fmla="*/ 3237508 w 3238505"/>
                <a:gd name="connsiteY0" fmla="*/ 6815 h 4060149"/>
                <a:gd name="connsiteX1" fmla="*/ 2852729 w 3238505"/>
                <a:gd name="connsiteY1" fmla="*/ 20112 h 4060149"/>
                <a:gd name="connsiteX2" fmla="*/ 2406410 w 3238505"/>
                <a:gd name="connsiteY2" fmla="*/ 226275 h 4060149"/>
                <a:gd name="connsiteX3" fmla="*/ 2196876 w 3238505"/>
                <a:gd name="connsiteY3" fmla="*/ 596050 h 4060149"/>
                <a:gd name="connsiteX4" fmla="*/ 2009530 w 3238505"/>
                <a:gd name="connsiteY4" fmla="*/ 1111316 h 4060149"/>
                <a:gd name="connsiteX5" fmla="*/ 1837609 w 3238505"/>
                <a:gd name="connsiteY5" fmla="*/ 1718921 h 4060149"/>
                <a:gd name="connsiteX6" fmla="*/ 1702009 w 3238505"/>
                <a:gd name="connsiteY6" fmla="*/ 2127195 h 4060149"/>
                <a:gd name="connsiteX7" fmla="*/ 1547962 w 3238505"/>
                <a:gd name="connsiteY7" fmla="*/ 2593152 h 4060149"/>
                <a:gd name="connsiteX8" fmla="*/ 1360912 w 3238505"/>
                <a:gd name="connsiteY8" fmla="*/ 3170305 h 4060149"/>
                <a:gd name="connsiteX9" fmla="*/ 1237991 w 3238505"/>
                <a:gd name="connsiteY9" fmla="*/ 3568840 h 4060149"/>
                <a:gd name="connsiteX10" fmla="*/ 1110310 w 3238505"/>
                <a:gd name="connsiteY10" fmla="*/ 3855009 h 4060149"/>
                <a:gd name="connsiteX11" fmla="*/ 108404 w 3238505"/>
                <a:gd name="connsiteY11" fmla="*/ 3747098 h 4060149"/>
                <a:gd name="connsiteX12" fmla="*/ 30891 w 3238505"/>
                <a:gd name="connsiteY12" fmla="*/ 4060006 h 4060149"/>
                <a:gd name="connsiteX13" fmla="*/ 3237508 w 3238505"/>
                <a:gd name="connsiteY13" fmla="*/ 4004209 h 4060149"/>
                <a:gd name="connsiteX14" fmla="*/ 3237508 w 3238505"/>
                <a:gd name="connsiteY14" fmla="*/ 6815 h 4060149"/>
                <a:gd name="connsiteX0" fmla="*/ 3129199 w 3282056"/>
                <a:gd name="connsiteY0" fmla="*/ 6815 h 4311877"/>
                <a:gd name="connsiteX1" fmla="*/ 2744420 w 3282056"/>
                <a:gd name="connsiteY1" fmla="*/ 20112 h 4311877"/>
                <a:gd name="connsiteX2" fmla="*/ 2298101 w 3282056"/>
                <a:gd name="connsiteY2" fmla="*/ 226275 h 4311877"/>
                <a:gd name="connsiteX3" fmla="*/ 2088567 w 3282056"/>
                <a:gd name="connsiteY3" fmla="*/ 596050 h 4311877"/>
                <a:gd name="connsiteX4" fmla="*/ 1901221 w 3282056"/>
                <a:gd name="connsiteY4" fmla="*/ 1111316 h 4311877"/>
                <a:gd name="connsiteX5" fmla="*/ 1729300 w 3282056"/>
                <a:gd name="connsiteY5" fmla="*/ 1718921 h 4311877"/>
                <a:gd name="connsiteX6" fmla="*/ 1593700 w 3282056"/>
                <a:gd name="connsiteY6" fmla="*/ 2127195 h 4311877"/>
                <a:gd name="connsiteX7" fmla="*/ 1439653 w 3282056"/>
                <a:gd name="connsiteY7" fmla="*/ 2593152 h 4311877"/>
                <a:gd name="connsiteX8" fmla="*/ 1252603 w 3282056"/>
                <a:gd name="connsiteY8" fmla="*/ 3170305 h 4311877"/>
                <a:gd name="connsiteX9" fmla="*/ 1129682 w 3282056"/>
                <a:gd name="connsiteY9" fmla="*/ 3568840 h 4311877"/>
                <a:gd name="connsiteX10" fmla="*/ 1002001 w 3282056"/>
                <a:gd name="connsiteY10" fmla="*/ 3855009 h 4311877"/>
                <a:gd name="connsiteX11" fmla="*/ 95 w 3282056"/>
                <a:gd name="connsiteY11" fmla="*/ 3747098 h 4311877"/>
                <a:gd name="connsiteX12" fmla="*/ 1063007 w 3282056"/>
                <a:gd name="connsiteY12" fmla="*/ 4035950 h 4311877"/>
                <a:gd name="connsiteX13" fmla="*/ 3129199 w 3282056"/>
                <a:gd name="connsiteY13" fmla="*/ 4004209 h 4311877"/>
                <a:gd name="connsiteX14" fmla="*/ 3129199 w 3282056"/>
                <a:gd name="connsiteY14" fmla="*/ 6815 h 4311877"/>
                <a:gd name="connsiteX0" fmla="*/ 2133026 w 2285885"/>
                <a:gd name="connsiteY0" fmla="*/ 6815 h 4311877"/>
                <a:gd name="connsiteX1" fmla="*/ 1748247 w 2285885"/>
                <a:gd name="connsiteY1" fmla="*/ 20112 h 4311877"/>
                <a:gd name="connsiteX2" fmla="*/ 1301928 w 2285885"/>
                <a:gd name="connsiteY2" fmla="*/ 226275 h 4311877"/>
                <a:gd name="connsiteX3" fmla="*/ 1092394 w 2285885"/>
                <a:gd name="connsiteY3" fmla="*/ 596050 h 4311877"/>
                <a:gd name="connsiteX4" fmla="*/ 905048 w 2285885"/>
                <a:gd name="connsiteY4" fmla="*/ 1111316 h 4311877"/>
                <a:gd name="connsiteX5" fmla="*/ 733127 w 2285885"/>
                <a:gd name="connsiteY5" fmla="*/ 1718921 h 4311877"/>
                <a:gd name="connsiteX6" fmla="*/ 597527 w 2285885"/>
                <a:gd name="connsiteY6" fmla="*/ 2127195 h 4311877"/>
                <a:gd name="connsiteX7" fmla="*/ 443480 w 2285885"/>
                <a:gd name="connsiteY7" fmla="*/ 2593152 h 4311877"/>
                <a:gd name="connsiteX8" fmla="*/ 256430 w 2285885"/>
                <a:gd name="connsiteY8" fmla="*/ 3170305 h 4311877"/>
                <a:gd name="connsiteX9" fmla="*/ 133509 w 2285885"/>
                <a:gd name="connsiteY9" fmla="*/ 3568840 h 4311877"/>
                <a:gd name="connsiteX10" fmla="*/ 5828 w 2285885"/>
                <a:gd name="connsiteY10" fmla="*/ 3855009 h 4311877"/>
                <a:gd name="connsiteX11" fmla="*/ 26169 w 2285885"/>
                <a:gd name="connsiteY11" fmla="*/ 3971615 h 4311877"/>
                <a:gd name="connsiteX12" fmla="*/ 66834 w 2285885"/>
                <a:gd name="connsiteY12" fmla="*/ 4035950 h 4311877"/>
                <a:gd name="connsiteX13" fmla="*/ 2133026 w 2285885"/>
                <a:gd name="connsiteY13" fmla="*/ 4004209 h 4311877"/>
                <a:gd name="connsiteX14" fmla="*/ 2133026 w 2285885"/>
                <a:gd name="connsiteY14" fmla="*/ 6815 h 4311877"/>
                <a:gd name="connsiteX0" fmla="*/ 2133026 w 2136198"/>
                <a:gd name="connsiteY0" fmla="*/ 6815 h 4036152"/>
                <a:gd name="connsiteX1" fmla="*/ 1748247 w 2136198"/>
                <a:gd name="connsiteY1" fmla="*/ 20112 h 4036152"/>
                <a:gd name="connsiteX2" fmla="*/ 1301928 w 2136198"/>
                <a:gd name="connsiteY2" fmla="*/ 226275 h 4036152"/>
                <a:gd name="connsiteX3" fmla="*/ 1092394 w 2136198"/>
                <a:gd name="connsiteY3" fmla="*/ 596050 h 4036152"/>
                <a:gd name="connsiteX4" fmla="*/ 905048 w 2136198"/>
                <a:gd name="connsiteY4" fmla="*/ 1111316 h 4036152"/>
                <a:gd name="connsiteX5" fmla="*/ 733127 w 2136198"/>
                <a:gd name="connsiteY5" fmla="*/ 1718921 h 4036152"/>
                <a:gd name="connsiteX6" fmla="*/ 597527 w 2136198"/>
                <a:gd name="connsiteY6" fmla="*/ 2127195 h 4036152"/>
                <a:gd name="connsiteX7" fmla="*/ 443480 w 2136198"/>
                <a:gd name="connsiteY7" fmla="*/ 2593152 h 4036152"/>
                <a:gd name="connsiteX8" fmla="*/ 256430 w 2136198"/>
                <a:gd name="connsiteY8" fmla="*/ 3170305 h 4036152"/>
                <a:gd name="connsiteX9" fmla="*/ 133509 w 2136198"/>
                <a:gd name="connsiteY9" fmla="*/ 3568840 h 4036152"/>
                <a:gd name="connsiteX10" fmla="*/ 5828 w 2136198"/>
                <a:gd name="connsiteY10" fmla="*/ 3855009 h 4036152"/>
                <a:gd name="connsiteX11" fmla="*/ 26169 w 2136198"/>
                <a:gd name="connsiteY11" fmla="*/ 3971615 h 4036152"/>
                <a:gd name="connsiteX12" fmla="*/ 66834 w 2136198"/>
                <a:gd name="connsiteY12" fmla="*/ 4035950 h 4036152"/>
                <a:gd name="connsiteX13" fmla="*/ 2133026 w 2136198"/>
                <a:gd name="connsiteY13" fmla="*/ 4004209 h 4036152"/>
                <a:gd name="connsiteX14" fmla="*/ 2133026 w 2136198"/>
                <a:gd name="connsiteY14" fmla="*/ 6815 h 4036152"/>
                <a:gd name="connsiteX0" fmla="*/ 2179735 w 2182907"/>
                <a:gd name="connsiteY0" fmla="*/ 6815 h 4055118"/>
                <a:gd name="connsiteX1" fmla="*/ 1794956 w 2182907"/>
                <a:gd name="connsiteY1" fmla="*/ 20112 h 4055118"/>
                <a:gd name="connsiteX2" fmla="*/ 1348637 w 2182907"/>
                <a:gd name="connsiteY2" fmla="*/ 226275 h 4055118"/>
                <a:gd name="connsiteX3" fmla="*/ 1139103 w 2182907"/>
                <a:gd name="connsiteY3" fmla="*/ 596050 h 4055118"/>
                <a:gd name="connsiteX4" fmla="*/ 951757 w 2182907"/>
                <a:gd name="connsiteY4" fmla="*/ 1111316 h 4055118"/>
                <a:gd name="connsiteX5" fmla="*/ 779836 w 2182907"/>
                <a:gd name="connsiteY5" fmla="*/ 1718921 h 4055118"/>
                <a:gd name="connsiteX6" fmla="*/ 644236 w 2182907"/>
                <a:gd name="connsiteY6" fmla="*/ 2127195 h 4055118"/>
                <a:gd name="connsiteX7" fmla="*/ 490189 w 2182907"/>
                <a:gd name="connsiteY7" fmla="*/ 2593152 h 4055118"/>
                <a:gd name="connsiteX8" fmla="*/ 303139 w 2182907"/>
                <a:gd name="connsiteY8" fmla="*/ 3170305 h 4055118"/>
                <a:gd name="connsiteX9" fmla="*/ 180218 w 2182907"/>
                <a:gd name="connsiteY9" fmla="*/ 3568840 h 4055118"/>
                <a:gd name="connsiteX10" fmla="*/ 52537 w 2182907"/>
                <a:gd name="connsiteY10" fmla="*/ 3855009 h 4055118"/>
                <a:gd name="connsiteX11" fmla="*/ 1970 w 2182907"/>
                <a:gd name="connsiteY11" fmla="*/ 4043782 h 4055118"/>
                <a:gd name="connsiteX12" fmla="*/ 113543 w 2182907"/>
                <a:gd name="connsiteY12" fmla="*/ 4035950 h 4055118"/>
                <a:gd name="connsiteX13" fmla="*/ 2179735 w 2182907"/>
                <a:gd name="connsiteY13" fmla="*/ 4004209 h 4055118"/>
                <a:gd name="connsiteX14" fmla="*/ 2179735 w 2182907"/>
                <a:gd name="connsiteY14" fmla="*/ 6815 h 4055118"/>
                <a:gd name="connsiteX0" fmla="*/ 2179735 w 2182907"/>
                <a:gd name="connsiteY0" fmla="*/ 6815 h 4038488"/>
                <a:gd name="connsiteX1" fmla="*/ 1794956 w 2182907"/>
                <a:gd name="connsiteY1" fmla="*/ 20112 h 4038488"/>
                <a:gd name="connsiteX2" fmla="*/ 1348637 w 2182907"/>
                <a:gd name="connsiteY2" fmla="*/ 226275 h 4038488"/>
                <a:gd name="connsiteX3" fmla="*/ 1139103 w 2182907"/>
                <a:gd name="connsiteY3" fmla="*/ 596050 h 4038488"/>
                <a:gd name="connsiteX4" fmla="*/ 951757 w 2182907"/>
                <a:gd name="connsiteY4" fmla="*/ 1111316 h 4038488"/>
                <a:gd name="connsiteX5" fmla="*/ 779836 w 2182907"/>
                <a:gd name="connsiteY5" fmla="*/ 1718921 h 4038488"/>
                <a:gd name="connsiteX6" fmla="*/ 644236 w 2182907"/>
                <a:gd name="connsiteY6" fmla="*/ 2127195 h 4038488"/>
                <a:gd name="connsiteX7" fmla="*/ 490189 w 2182907"/>
                <a:gd name="connsiteY7" fmla="*/ 2593152 h 4038488"/>
                <a:gd name="connsiteX8" fmla="*/ 303139 w 2182907"/>
                <a:gd name="connsiteY8" fmla="*/ 3170305 h 4038488"/>
                <a:gd name="connsiteX9" fmla="*/ 180218 w 2182907"/>
                <a:gd name="connsiteY9" fmla="*/ 3568840 h 4038488"/>
                <a:gd name="connsiteX10" fmla="*/ 52537 w 2182907"/>
                <a:gd name="connsiteY10" fmla="*/ 3855009 h 4038488"/>
                <a:gd name="connsiteX11" fmla="*/ 1971 w 2182907"/>
                <a:gd name="connsiteY11" fmla="*/ 4019726 h 4038488"/>
                <a:gd name="connsiteX12" fmla="*/ 113543 w 2182907"/>
                <a:gd name="connsiteY12" fmla="*/ 4035950 h 4038488"/>
                <a:gd name="connsiteX13" fmla="*/ 2179735 w 2182907"/>
                <a:gd name="connsiteY13" fmla="*/ 4004209 h 4038488"/>
                <a:gd name="connsiteX14" fmla="*/ 2179735 w 2182907"/>
                <a:gd name="connsiteY14" fmla="*/ 6815 h 4038488"/>
                <a:gd name="connsiteX0" fmla="*/ 2179878 w 2183050"/>
                <a:gd name="connsiteY0" fmla="*/ 6815 h 4038488"/>
                <a:gd name="connsiteX1" fmla="*/ 1795099 w 2183050"/>
                <a:gd name="connsiteY1" fmla="*/ 20112 h 4038488"/>
                <a:gd name="connsiteX2" fmla="*/ 1348780 w 2183050"/>
                <a:gd name="connsiteY2" fmla="*/ 226275 h 4038488"/>
                <a:gd name="connsiteX3" fmla="*/ 1139246 w 2183050"/>
                <a:gd name="connsiteY3" fmla="*/ 596050 h 4038488"/>
                <a:gd name="connsiteX4" fmla="*/ 951900 w 2183050"/>
                <a:gd name="connsiteY4" fmla="*/ 1111316 h 4038488"/>
                <a:gd name="connsiteX5" fmla="*/ 779979 w 2183050"/>
                <a:gd name="connsiteY5" fmla="*/ 1718921 h 4038488"/>
                <a:gd name="connsiteX6" fmla="*/ 644379 w 2183050"/>
                <a:gd name="connsiteY6" fmla="*/ 2127195 h 4038488"/>
                <a:gd name="connsiteX7" fmla="*/ 490332 w 2183050"/>
                <a:gd name="connsiteY7" fmla="*/ 2593152 h 4038488"/>
                <a:gd name="connsiteX8" fmla="*/ 303282 w 2183050"/>
                <a:gd name="connsiteY8" fmla="*/ 3170305 h 4038488"/>
                <a:gd name="connsiteX9" fmla="*/ 198088 w 2183050"/>
                <a:gd name="connsiteY9" fmla="*/ 3585214 h 4038488"/>
                <a:gd name="connsiteX10" fmla="*/ 52680 w 2183050"/>
                <a:gd name="connsiteY10" fmla="*/ 3855009 h 4038488"/>
                <a:gd name="connsiteX11" fmla="*/ 2114 w 2183050"/>
                <a:gd name="connsiteY11" fmla="*/ 4019726 h 4038488"/>
                <a:gd name="connsiteX12" fmla="*/ 113686 w 2183050"/>
                <a:gd name="connsiteY12" fmla="*/ 4035950 h 4038488"/>
                <a:gd name="connsiteX13" fmla="*/ 2179878 w 2183050"/>
                <a:gd name="connsiteY13" fmla="*/ 4004209 h 4038488"/>
                <a:gd name="connsiteX14" fmla="*/ 2179878 w 2183050"/>
                <a:gd name="connsiteY14" fmla="*/ 6815 h 4038488"/>
                <a:gd name="connsiteX0" fmla="*/ 2179878 w 2183050"/>
                <a:gd name="connsiteY0" fmla="*/ 6815 h 4038488"/>
                <a:gd name="connsiteX1" fmla="*/ 1795099 w 2183050"/>
                <a:gd name="connsiteY1" fmla="*/ 20112 h 4038488"/>
                <a:gd name="connsiteX2" fmla="*/ 1348780 w 2183050"/>
                <a:gd name="connsiteY2" fmla="*/ 226275 h 4038488"/>
                <a:gd name="connsiteX3" fmla="*/ 1139246 w 2183050"/>
                <a:gd name="connsiteY3" fmla="*/ 596050 h 4038488"/>
                <a:gd name="connsiteX4" fmla="*/ 951900 w 2183050"/>
                <a:gd name="connsiteY4" fmla="*/ 1111316 h 4038488"/>
                <a:gd name="connsiteX5" fmla="*/ 779979 w 2183050"/>
                <a:gd name="connsiteY5" fmla="*/ 1718921 h 4038488"/>
                <a:gd name="connsiteX6" fmla="*/ 644379 w 2183050"/>
                <a:gd name="connsiteY6" fmla="*/ 2127195 h 4038488"/>
                <a:gd name="connsiteX7" fmla="*/ 490332 w 2183050"/>
                <a:gd name="connsiteY7" fmla="*/ 2593152 h 4038488"/>
                <a:gd name="connsiteX8" fmla="*/ 326918 w 2183050"/>
                <a:gd name="connsiteY8" fmla="*/ 3186679 h 4038488"/>
                <a:gd name="connsiteX9" fmla="*/ 198088 w 2183050"/>
                <a:gd name="connsiteY9" fmla="*/ 3585214 h 4038488"/>
                <a:gd name="connsiteX10" fmla="*/ 52680 w 2183050"/>
                <a:gd name="connsiteY10" fmla="*/ 3855009 h 4038488"/>
                <a:gd name="connsiteX11" fmla="*/ 2114 w 2183050"/>
                <a:gd name="connsiteY11" fmla="*/ 4019726 h 4038488"/>
                <a:gd name="connsiteX12" fmla="*/ 113686 w 2183050"/>
                <a:gd name="connsiteY12" fmla="*/ 4035950 h 4038488"/>
                <a:gd name="connsiteX13" fmla="*/ 2179878 w 2183050"/>
                <a:gd name="connsiteY13" fmla="*/ 4004209 h 4038488"/>
                <a:gd name="connsiteX14" fmla="*/ 2179878 w 2183050"/>
                <a:gd name="connsiteY14" fmla="*/ 6815 h 4038488"/>
                <a:gd name="connsiteX0" fmla="*/ 2179878 w 2183050"/>
                <a:gd name="connsiteY0" fmla="*/ 6815 h 4038488"/>
                <a:gd name="connsiteX1" fmla="*/ 1795099 w 2183050"/>
                <a:gd name="connsiteY1" fmla="*/ 20112 h 4038488"/>
                <a:gd name="connsiteX2" fmla="*/ 1348780 w 2183050"/>
                <a:gd name="connsiteY2" fmla="*/ 226275 h 4038488"/>
                <a:gd name="connsiteX3" fmla="*/ 1139246 w 2183050"/>
                <a:gd name="connsiteY3" fmla="*/ 596050 h 4038488"/>
                <a:gd name="connsiteX4" fmla="*/ 951900 w 2183050"/>
                <a:gd name="connsiteY4" fmla="*/ 1111316 h 4038488"/>
                <a:gd name="connsiteX5" fmla="*/ 779979 w 2183050"/>
                <a:gd name="connsiteY5" fmla="*/ 1718921 h 4038488"/>
                <a:gd name="connsiteX6" fmla="*/ 644379 w 2183050"/>
                <a:gd name="connsiteY6" fmla="*/ 2127195 h 4038488"/>
                <a:gd name="connsiteX7" fmla="*/ 508059 w 2183050"/>
                <a:gd name="connsiteY7" fmla="*/ 2609527 h 4038488"/>
                <a:gd name="connsiteX8" fmla="*/ 326918 w 2183050"/>
                <a:gd name="connsiteY8" fmla="*/ 3186679 h 4038488"/>
                <a:gd name="connsiteX9" fmla="*/ 198088 w 2183050"/>
                <a:gd name="connsiteY9" fmla="*/ 3585214 h 4038488"/>
                <a:gd name="connsiteX10" fmla="*/ 52680 w 2183050"/>
                <a:gd name="connsiteY10" fmla="*/ 3855009 h 4038488"/>
                <a:gd name="connsiteX11" fmla="*/ 2114 w 2183050"/>
                <a:gd name="connsiteY11" fmla="*/ 4019726 h 4038488"/>
                <a:gd name="connsiteX12" fmla="*/ 113686 w 2183050"/>
                <a:gd name="connsiteY12" fmla="*/ 4035950 h 4038488"/>
                <a:gd name="connsiteX13" fmla="*/ 2179878 w 2183050"/>
                <a:gd name="connsiteY13" fmla="*/ 4004209 h 4038488"/>
                <a:gd name="connsiteX14" fmla="*/ 2179878 w 2183050"/>
                <a:gd name="connsiteY14" fmla="*/ 6815 h 4038488"/>
                <a:gd name="connsiteX0" fmla="*/ 2158275 w 2161447"/>
                <a:gd name="connsiteY0" fmla="*/ 6815 h 4043266"/>
                <a:gd name="connsiteX1" fmla="*/ 1773496 w 2161447"/>
                <a:gd name="connsiteY1" fmla="*/ 20112 h 4043266"/>
                <a:gd name="connsiteX2" fmla="*/ 1327177 w 2161447"/>
                <a:gd name="connsiteY2" fmla="*/ 226275 h 4043266"/>
                <a:gd name="connsiteX3" fmla="*/ 1117643 w 2161447"/>
                <a:gd name="connsiteY3" fmla="*/ 596050 h 4043266"/>
                <a:gd name="connsiteX4" fmla="*/ 930297 w 2161447"/>
                <a:gd name="connsiteY4" fmla="*/ 1111316 h 4043266"/>
                <a:gd name="connsiteX5" fmla="*/ 758376 w 2161447"/>
                <a:gd name="connsiteY5" fmla="*/ 1718921 h 4043266"/>
                <a:gd name="connsiteX6" fmla="*/ 622776 w 2161447"/>
                <a:gd name="connsiteY6" fmla="*/ 2127195 h 4043266"/>
                <a:gd name="connsiteX7" fmla="*/ 486456 w 2161447"/>
                <a:gd name="connsiteY7" fmla="*/ 2609527 h 4043266"/>
                <a:gd name="connsiteX8" fmla="*/ 305315 w 2161447"/>
                <a:gd name="connsiteY8" fmla="*/ 3186679 h 4043266"/>
                <a:gd name="connsiteX9" fmla="*/ 176485 w 2161447"/>
                <a:gd name="connsiteY9" fmla="*/ 3585214 h 4043266"/>
                <a:gd name="connsiteX10" fmla="*/ 31077 w 2161447"/>
                <a:gd name="connsiteY10" fmla="*/ 3855009 h 4043266"/>
                <a:gd name="connsiteX11" fmla="*/ 4147 w 2161447"/>
                <a:gd name="connsiteY11" fmla="*/ 4027913 h 4043266"/>
                <a:gd name="connsiteX12" fmla="*/ 92083 w 2161447"/>
                <a:gd name="connsiteY12" fmla="*/ 4035950 h 4043266"/>
                <a:gd name="connsiteX13" fmla="*/ 2158275 w 2161447"/>
                <a:gd name="connsiteY13" fmla="*/ 4004209 h 4043266"/>
                <a:gd name="connsiteX14" fmla="*/ 2158275 w 2161447"/>
                <a:gd name="connsiteY14" fmla="*/ 6815 h 4043266"/>
                <a:gd name="connsiteX0" fmla="*/ 2154681 w 2157853"/>
                <a:gd name="connsiteY0" fmla="*/ 6815 h 4042085"/>
                <a:gd name="connsiteX1" fmla="*/ 1769902 w 2157853"/>
                <a:gd name="connsiteY1" fmla="*/ 20112 h 4042085"/>
                <a:gd name="connsiteX2" fmla="*/ 1323583 w 2157853"/>
                <a:gd name="connsiteY2" fmla="*/ 226275 h 4042085"/>
                <a:gd name="connsiteX3" fmla="*/ 1114049 w 2157853"/>
                <a:gd name="connsiteY3" fmla="*/ 596050 h 4042085"/>
                <a:gd name="connsiteX4" fmla="*/ 926703 w 2157853"/>
                <a:gd name="connsiteY4" fmla="*/ 1111316 h 4042085"/>
                <a:gd name="connsiteX5" fmla="*/ 754782 w 2157853"/>
                <a:gd name="connsiteY5" fmla="*/ 1718921 h 4042085"/>
                <a:gd name="connsiteX6" fmla="*/ 619182 w 2157853"/>
                <a:gd name="connsiteY6" fmla="*/ 2127195 h 4042085"/>
                <a:gd name="connsiteX7" fmla="*/ 482862 w 2157853"/>
                <a:gd name="connsiteY7" fmla="*/ 2609527 h 4042085"/>
                <a:gd name="connsiteX8" fmla="*/ 301721 w 2157853"/>
                <a:gd name="connsiteY8" fmla="*/ 3186679 h 4042085"/>
                <a:gd name="connsiteX9" fmla="*/ 172891 w 2157853"/>
                <a:gd name="connsiteY9" fmla="*/ 3585214 h 4042085"/>
                <a:gd name="connsiteX10" fmla="*/ 57027 w 2157853"/>
                <a:gd name="connsiteY10" fmla="*/ 3871383 h 4042085"/>
                <a:gd name="connsiteX11" fmla="*/ 553 w 2157853"/>
                <a:gd name="connsiteY11" fmla="*/ 4027913 h 4042085"/>
                <a:gd name="connsiteX12" fmla="*/ 88489 w 2157853"/>
                <a:gd name="connsiteY12" fmla="*/ 4035950 h 4042085"/>
                <a:gd name="connsiteX13" fmla="*/ 2154681 w 2157853"/>
                <a:gd name="connsiteY13" fmla="*/ 4004209 h 4042085"/>
                <a:gd name="connsiteX14" fmla="*/ 2154681 w 2157853"/>
                <a:gd name="connsiteY14" fmla="*/ 6815 h 4042085"/>
                <a:gd name="connsiteX0" fmla="*/ 2189533 w 2302560"/>
                <a:gd name="connsiteY0" fmla="*/ 6815 h 4303446"/>
                <a:gd name="connsiteX1" fmla="*/ 1804754 w 2302560"/>
                <a:gd name="connsiteY1" fmla="*/ 20112 h 4303446"/>
                <a:gd name="connsiteX2" fmla="*/ 1358435 w 2302560"/>
                <a:gd name="connsiteY2" fmla="*/ 226275 h 4303446"/>
                <a:gd name="connsiteX3" fmla="*/ 1148901 w 2302560"/>
                <a:gd name="connsiteY3" fmla="*/ 596050 h 4303446"/>
                <a:gd name="connsiteX4" fmla="*/ 961555 w 2302560"/>
                <a:gd name="connsiteY4" fmla="*/ 1111316 h 4303446"/>
                <a:gd name="connsiteX5" fmla="*/ 789634 w 2302560"/>
                <a:gd name="connsiteY5" fmla="*/ 1718921 h 4303446"/>
                <a:gd name="connsiteX6" fmla="*/ 654034 w 2302560"/>
                <a:gd name="connsiteY6" fmla="*/ 2127195 h 4303446"/>
                <a:gd name="connsiteX7" fmla="*/ 517714 w 2302560"/>
                <a:gd name="connsiteY7" fmla="*/ 2609527 h 4303446"/>
                <a:gd name="connsiteX8" fmla="*/ 336573 w 2302560"/>
                <a:gd name="connsiteY8" fmla="*/ 3186679 h 4303446"/>
                <a:gd name="connsiteX9" fmla="*/ 207743 w 2302560"/>
                <a:gd name="connsiteY9" fmla="*/ 3585214 h 4303446"/>
                <a:gd name="connsiteX10" fmla="*/ 91879 w 2302560"/>
                <a:gd name="connsiteY10" fmla="*/ 3871383 h 4303446"/>
                <a:gd name="connsiteX11" fmla="*/ 35405 w 2302560"/>
                <a:gd name="connsiteY11" fmla="*/ 4027913 h 4303446"/>
                <a:gd name="connsiteX12" fmla="*/ 661054 w 2302560"/>
                <a:gd name="connsiteY12" fmla="*/ 4011390 h 4303446"/>
                <a:gd name="connsiteX13" fmla="*/ 2189533 w 2302560"/>
                <a:gd name="connsiteY13" fmla="*/ 4004209 h 4303446"/>
                <a:gd name="connsiteX14" fmla="*/ 2189533 w 2302560"/>
                <a:gd name="connsiteY14" fmla="*/ 6815 h 4303446"/>
                <a:gd name="connsiteX0" fmla="*/ 2189533 w 2189546"/>
                <a:gd name="connsiteY0" fmla="*/ 6815 h 4035035"/>
                <a:gd name="connsiteX1" fmla="*/ 1804754 w 2189546"/>
                <a:gd name="connsiteY1" fmla="*/ 20112 h 4035035"/>
                <a:gd name="connsiteX2" fmla="*/ 1358435 w 2189546"/>
                <a:gd name="connsiteY2" fmla="*/ 226275 h 4035035"/>
                <a:gd name="connsiteX3" fmla="*/ 1148901 w 2189546"/>
                <a:gd name="connsiteY3" fmla="*/ 596050 h 4035035"/>
                <a:gd name="connsiteX4" fmla="*/ 961555 w 2189546"/>
                <a:gd name="connsiteY4" fmla="*/ 1111316 h 4035035"/>
                <a:gd name="connsiteX5" fmla="*/ 789634 w 2189546"/>
                <a:gd name="connsiteY5" fmla="*/ 1718921 h 4035035"/>
                <a:gd name="connsiteX6" fmla="*/ 654034 w 2189546"/>
                <a:gd name="connsiteY6" fmla="*/ 2127195 h 4035035"/>
                <a:gd name="connsiteX7" fmla="*/ 517714 w 2189546"/>
                <a:gd name="connsiteY7" fmla="*/ 2609527 h 4035035"/>
                <a:gd name="connsiteX8" fmla="*/ 336573 w 2189546"/>
                <a:gd name="connsiteY8" fmla="*/ 3186679 h 4035035"/>
                <a:gd name="connsiteX9" fmla="*/ 207743 w 2189546"/>
                <a:gd name="connsiteY9" fmla="*/ 3585214 h 4035035"/>
                <a:gd name="connsiteX10" fmla="*/ 91879 w 2189546"/>
                <a:gd name="connsiteY10" fmla="*/ 3871383 h 4035035"/>
                <a:gd name="connsiteX11" fmla="*/ 35405 w 2189546"/>
                <a:gd name="connsiteY11" fmla="*/ 4027913 h 4035035"/>
                <a:gd name="connsiteX12" fmla="*/ 661054 w 2189546"/>
                <a:gd name="connsiteY12" fmla="*/ 4011390 h 4035035"/>
                <a:gd name="connsiteX13" fmla="*/ 2189533 w 2189546"/>
                <a:gd name="connsiteY13" fmla="*/ 4004209 h 4035035"/>
                <a:gd name="connsiteX14" fmla="*/ 2189533 w 2189546"/>
                <a:gd name="connsiteY14" fmla="*/ 6815 h 4035035"/>
                <a:gd name="connsiteX0" fmla="*/ 2162482 w 2162495"/>
                <a:gd name="connsiteY0" fmla="*/ 6815 h 4027926"/>
                <a:gd name="connsiteX1" fmla="*/ 1777703 w 2162495"/>
                <a:gd name="connsiteY1" fmla="*/ 20112 h 4027926"/>
                <a:gd name="connsiteX2" fmla="*/ 1331384 w 2162495"/>
                <a:gd name="connsiteY2" fmla="*/ 226275 h 4027926"/>
                <a:gd name="connsiteX3" fmla="*/ 1121850 w 2162495"/>
                <a:gd name="connsiteY3" fmla="*/ 596050 h 4027926"/>
                <a:gd name="connsiteX4" fmla="*/ 934504 w 2162495"/>
                <a:gd name="connsiteY4" fmla="*/ 1111316 h 4027926"/>
                <a:gd name="connsiteX5" fmla="*/ 762583 w 2162495"/>
                <a:gd name="connsiteY5" fmla="*/ 1718921 h 4027926"/>
                <a:gd name="connsiteX6" fmla="*/ 626983 w 2162495"/>
                <a:gd name="connsiteY6" fmla="*/ 2127195 h 4027926"/>
                <a:gd name="connsiteX7" fmla="*/ 490663 w 2162495"/>
                <a:gd name="connsiteY7" fmla="*/ 2609527 h 4027926"/>
                <a:gd name="connsiteX8" fmla="*/ 309522 w 2162495"/>
                <a:gd name="connsiteY8" fmla="*/ 3186679 h 4027926"/>
                <a:gd name="connsiteX9" fmla="*/ 180692 w 2162495"/>
                <a:gd name="connsiteY9" fmla="*/ 3585214 h 4027926"/>
                <a:gd name="connsiteX10" fmla="*/ 64828 w 2162495"/>
                <a:gd name="connsiteY10" fmla="*/ 3871383 h 4027926"/>
                <a:gd name="connsiteX11" fmla="*/ 8354 w 2162495"/>
                <a:gd name="connsiteY11" fmla="*/ 4027913 h 4027926"/>
                <a:gd name="connsiteX12" fmla="*/ 634003 w 2162495"/>
                <a:gd name="connsiteY12" fmla="*/ 4011390 h 4027926"/>
                <a:gd name="connsiteX13" fmla="*/ 2162482 w 2162495"/>
                <a:gd name="connsiteY13" fmla="*/ 4004209 h 4027926"/>
                <a:gd name="connsiteX14" fmla="*/ 2162482 w 2162495"/>
                <a:gd name="connsiteY14" fmla="*/ 6815 h 4027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62495" h="4027926">
                  <a:moveTo>
                    <a:pt x="2162482" y="6815"/>
                  </a:moveTo>
                  <a:cubicBezTo>
                    <a:pt x="2163351" y="8329"/>
                    <a:pt x="1916219" y="-16465"/>
                    <a:pt x="1777703" y="20112"/>
                  </a:cubicBezTo>
                  <a:cubicBezTo>
                    <a:pt x="1639187" y="56689"/>
                    <a:pt x="1440693" y="130285"/>
                    <a:pt x="1331384" y="226275"/>
                  </a:cubicBezTo>
                  <a:cubicBezTo>
                    <a:pt x="1222075" y="322265"/>
                    <a:pt x="1187997" y="448543"/>
                    <a:pt x="1121850" y="596050"/>
                  </a:cubicBezTo>
                  <a:cubicBezTo>
                    <a:pt x="1055703" y="743557"/>
                    <a:pt x="994382" y="924171"/>
                    <a:pt x="934504" y="1111316"/>
                  </a:cubicBezTo>
                  <a:cubicBezTo>
                    <a:pt x="874626" y="1298461"/>
                    <a:pt x="813837" y="1549608"/>
                    <a:pt x="762583" y="1718921"/>
                  </a:cubicBezTo>
                  <a:cubicBezTo>
                    <a:pt x="711330" y="1888234"/>
                    <a:pt x="672303" y="1978761"/>
                    <a:pt x="626983" y="2127195"/>
                  </a:cubicBezTo>
                  <a:cubicBezTo>
                    <a:pt x="581663" y="2275629"/>
                    <a:pt x="543573" y="2432946"/>
                    <a:pt x="490663" y="2609527"/>
                  </a:cubicBezTo>
                  <a:cubicBezTo>
                    <a:pt x="437753" y="2786108"/>
                    <a:pt x="361184" y="3024065"/>
                    <a:pt x="309522" y="3186679"/>
                  </a:cubicBezTo>
                  <a:cubicBezTo>
                    <a:pt x="257860" y="3349294"/>
                    <a:pt x="221474" y="3471097"/>
                    <a:pt x="180692" y="3585214"/>
                  </a:cubicBezTo>
                  <a:cubicBezTo>
                    <a:pt x="139910" y="3699331"/>
                    <a:pt x="93551" y="3797600"/>
                    <a:pt x="64828" y="3871383"/>
                  </a:cubicBezTo>
                  <a:cubicBezTo>
                    <a:pt x="36105" y="3945166"/>
                    <a:pt x="-21509" y="4029140"/>
                    <a:pt x="8354" y="4027913"/>
                  </a:cubicBezTo>
                  <a:cubicBezTo>
                    <a:pt x="38217" y="4026686"/>
                    <a:pt x="628676" y="4009632"/>
                    <a:pt x="634003" y="4011390"/>
                  </a:cubicBezTo>
                  <a:cubicBezTo>
                    <a:pt x="670751" y="4014633"/>
                    <a:pt x="2167729" y="3992126"/>
                    <a:pt x="2162482" y="4004209"/>
                  </a:cubicBezTo>
                  <a:cubicBezTo>
                    <a:pt x="2157235" y="4016292"/>
                    <a:pt x="2161613" y="5301"/>
                    <a:pt x="2162482" y="6815"/>
                  </a:cubicBezTo>
                  <a:close/>
                </a:path>
              </a:pathLst>
            </a:custGeom>
            <a:solidFill>
              <a:srgbClr val="A05A3E"/>
            </a:solidFill>
            <a:ln w="190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318" name="Straight Connector 317">
              <a:extLst>
                <a:ext uri="{FF2B5EF4-FFF2-40B4-BE49-F238E27FC236}">
                  <a16:creationId xmlns:a16="http://schemas.microsoft.com/office/drawing/2014/main" id="{50B392BE-CFB1-BF89-8850-2E08434A7546}"/>
                </a:ext>
              </a:extLst>
            </p:cNvPr>
            <p:cNvCxnSpPr>
              <a:cxnSpLocks/>
            </p:cNvCxnSpPr>
            <p:nvPr/>
          </p:nvCxnSpPr>
          <p:spPr>
            <a:xfrm flipH="1">
              <a:off x="1753949" y="2601681"/>
              <a:ext cx="63195"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19" name="Straight Connector 318">
              <a:extLst>
                <a:ext uri="{FF2B5EF4-FFF2-40B4-BE49-F238E27FC236}">
                  <a16:creationId xmlns:a16="http://schemas.microsoft.com/office/drawing/2014/main" id="{8D940056-4971-7F45-7C67-90C6CBD0FD66}"/>
                </a:ext>
              </a:extLst>
            </p:cNvPr>
            <p:cNvCxnSpPr>
              <a:cxnSpLocks/>
            </p:cNvCxnSpPr>
            <p:nvPr/>
          </p:nvCxnSpPr>
          <p:spPr>
            <a:xfrm flipH="1">
              <a:off x="1753949" y="2958417"/>
              <a:ext cx="63195"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20" name="Straight Connector 319">
              <a:extLst>
                <a:ext uri="{FF2B5EF4-FFF2-40B4-BE49-F238E27FC236}">
                  <a16:creationId xmlns:a16="http://schemas.microsoft.com/office/drawing/2014/main" id="{2796FBB2-165F-EEA0-2B83-5C2A8F41FEA2}"/>
                </a:ext>
              </a:extLst>
            </p:cNvPr>
            <p:cNvCxnSpPr>
              <a:cxnSpLocks/>
            </p:cNvCxnSpPr>
            <p:nvPr/>
          </p:nvCxnSpPr>
          <p:spPr>
            <a:xfrm flipH="1">
              <a:off x="1817144" y="2227796"/>
              <a:ext cx="0" cy="1229939"/>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21" name="Straight Connector 320">
              <a:extLst>
                <a:ext uri="{FF2B5EF4-FFF2-40B4-BE49-F238E27FC236}">
                  <a16:creationId xmlns:a16="http://schemas.microsoft.com/office/drawing/2014/main" id="{1ACBD3AA-7F76-3E3E-026A-A13D48D65EF2}"/>
                </a:ext>
              </a:extLst>
            </p:cNvPr>
            <p:cNvCxnSpPr>
              <a:cxnSpLocks/>
            </p:cNvCxnSpPr>
            <p:nvPr/>
          </p:nvCxnSpPr>
          <p:spPr>
            <a:xfrm flipH="1">
              <a:off x="1753949" y="2244945"/>
              <a:ext cx="63195"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22" name="Straight Connector 321">
              <a:extLst>
                <a:ext uri="{FF2B5EF4-FFF2-40B4-BE49-F238E27FC236}">
                  <a16:creationId xmlns:a16="http://schemas.microsoft.com/office/drawing/2014/main" id="{FA07E850-F8E2-7AF3-F432-EA13F1FB8C51}"/>
                </a:ext>
              </a:extLst>
            </p:cNvPr>
            <p:cNvCxnSpPr>
              <a:cxnSpLocks/>
            </p:cNvCxnSpPr>
            <p:nvPr/>
          </p:nvCxnSpPr>
          <p:spPr>
            <a:xfrm flipH="1">
              <a:off x="1758469" y="3313318"/>
              <a:ext cx="63195"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23" name="Straight Connector 322">
              <a:extLst>
                <a:ext uri="{FF2B5EF4-FFF2-40B4-BE49-F238E27FC236}">
                  <a16:creationId xmlns:a16="http://schemas.microsoft.com/office/drawing/2014/main" id="{F285364C-4565-15F4-8AB2-4A0590A0ECC9}"/>
                </a:ext>
              </a:extLst>
            </p:cNvPr>
            <p:cNvCxnSpPr>
              <a:cxnSpLocks/>
            </p:cNvCxnSpPr>
            <p:nvPr/>
          </p:nvCxnSpPr>
          <p:spPr>
            <a:xfrm>
              <a:off x="3050411" y="2240070"/>
              <a:ext cx="0" cy="1189535"/>
            </a:xfrm>
            <a:prstGeom prst="line">
              <a:avLst/>
            </a:prstGeom>
            <a:ln w="1905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324" name="Straight Connector 323">
              <a:extLst>
                <a:ext uri="{FF2B5EF4-FFF2-40B4-BE49-F238E27FC236}">
                  <a16:creationId xmlns:a16="http://schemas.microsoft.com/office/drawing/2014/main" id="{66B228CE-1DAD-198D-7613-4F5532E90157}"/>
                </a:ext>
              </a:extLst>
            </p:cNvPr>
            <p:cNvCxnSpPr>
              <a:cxnSpLocks/>
            </p:cNvCxnSpPr>
            <p:nvPr/>
          </p:nvCxnSpPr>
          <p:spPr>
            <a:xfrm flipH="1">
              <a:off x="1811791" y="3426334"/>
              <a:ext cx="1240244" cy="0"/>
            </a:xfrm>
            <a:prstGeom prst="line">
              <a:avLst/>
            </a:prstGeom>
            <a:ln w="19050">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325" name="Triangle 324">
              <a:extLst>
                <a:ext uri="{FF2B5EF4-FFF2-40B4-BE49-F238E27FC236}">
                  <a16:creationId xmlns:a16="http://schemas.microsoft.com/office/drawing/2014/main" id="{93F061A3-69DA-39DD-1420-2AC9FE11B2C6}"/>
                </a:ext>
              </a:extLst>
            </p:cNvPr>
            <p:cNvSpPr>
              <a:spLocks noChangeAspect="1"/>
            </p:cNvSpPr>
            <p:nvPr/>
          </p:nvSpPr>
          <p:spPr>
            <a:xfrm>
              <a:off x="2563050" y="2127406"/>
              <a:ext cx="189454" cy="128060"/>
            </a:xfrm>
            <a:prstGeom prst="triangle">
              <a:avLst>
                <a:gd name="adj" fmla="val 50000"/>
              </a:avLst>
            </a:prstGeom>
            <a:solidFill>
              <a:srgbClr val="FF0000"/>
            </a:solidFill>
            <a:ln w="190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6" name="TextBox 325">
              <a:extLst>
                <a:ext uri="{FF2B5EF4-FFF2-40B4-BE49-F238E27FC236}">
                  <a16:creationId xmlns:a16="http://schemas.microsoft.com/office/drawing/2014/main" id="{4EF12D32-FC2D-A8C8-FA44-DA6697C34F80}"/>
                </a:ext>
              </a:extLst>
            </p:cNvPr>
            <p:cNvSpPr txBox="1"/>
            <p:nvPr/>
          </p:nvSpPr>
          <p:spPr>
            <a:xfrm rot="3850242">
              <a:off x="1730860" y="2765509"/>
              <a:ext cx="1259730" cy="276999"/>
            </a:xfrm>
            <a:prstGeom prst="rect">
              <a:avLst/>
            </a:prstGeom>
            <a:noFill/>
          </p:spPr>
          <p:txBody>
            <a:bodyPr wrap="square" rtlCol="0">
              <a:spAutoFit/>
            </a:bodyPr>
            <a:lstStyle/>
            <a:p>
              <a:r>
                <a:rPr lang="en-US" sz="1200"/>
                <a:t>Australia Plate</a:t>
              </a:r>
            </a:p>
          </p:txBody>
        </p:sp>
        <p:sp>
          <p:nvSpPr>
            <p:cNvPr id="327" name="TextBox 326">
              <a:extLst>
                <a:ext uri="{FF2B5EF4-FFF2-40B4-BE49-F238E27FC236}">
                  <a16:creationId xmlns:a16="http://schemas.microsoft.com/office/drawing/2014/main" id="{F2AB53F8-3B53-5835-652B-D1AE56079CD4}"/>
                </a:ext>
              </a:extLst>
            </p:cNvPr>
            <p:cNvSpPr txBox="1"/>
            <p:nvPr/>
          </p:nvSpPr>
          <p:spPr>
            <a:xfrm>
              <a:off x="2309306" y="2199200"/>
              <a:ext cx="691437" cy="482369"/>
            </a:xfrm>
            <a:prstGeom prst="rect">
              <a:avLst/>
            </a:prstGeom>
            <a:noFill/>
          </p:spPr>
          <p:txBody>
            <a:bodyPr wrap="square" rtlCol="0">
              <a:spAutoFit/>
            </a:bodyPr>
            <a:lstStyle/>
            <a:p>
              <a:pPr algn="r"/>
              <a:r>
                <a:rPr lang="en-US" sz="1200"/>
                <a:t>Pacific Plate</a:t>
              </a:r>
            </a:p>
          </p:txBody>
        </p:sp>
      </p:grpSp>
      <p:sp>
        <p:nvSpPr>
          <p:cNvPr id="3" name="TextBox 340">
            <a:extLst>
              <a:ext uri="{FF2B5EF4-FFF2-40B4-BE49-F238E27FC236}">
                <a16:creationId xmlns:a16="http://schemas.microsoft.com/office/drawing/2014/main" id="{E8734D8C-430D-D6BA-8286-B467912EE544}"/>
              </a:ext>
            </a:extLst>
          </p:cNvPr>
          <p:cNvSpPr txBox="1"/>
          <p:nvPr/>
        </p:nvSpPr>
        <p:spPr>
          <a:xfrm>
            <a:off x="152400" y="5518012"/>
            <a:ext cx="8991600" cy="1323439"/>
          </a:xfrm>
          <a:prstGeom prst="rect">
            <a:avLst/>
          </a:prstGeom>
          <a:noFill/>
        </p:spPr>
        <p:txBody>
          <a:bodyPr wrap="square">
            <a:spAutoFit/>
          </a:bodyPr>
          <a:lstStyle/>
          <a:p>
            <a:pPr>
              <a:lnSpc>
                <a:spcPts val="1600"/>
              </a:lnSpc>
              <a:spcBef>
                <a:spcPts val="0"/>
              </a:spcBef>
              <a:spcAft>
                <a:spcPts val="0"/>
              </a:spcAft>
            </a:pPr>
            <a:r>
              <a:rPr lang="en-US" sz="1400">
                <a:solidFill>
                  <a:srgbClr val="000000"/>
                </a:solidFill>
                <a:ea typeface="MS PGothic" panose="020B0600070205080204" pitchFamily="34" charset="-128"/>
                <a:cs typeface="Arial" panose="020B0604020202020204" pitchFamily="34" charset="0"/>
              </a:rPr>
              <a:t>The Pacific and Australia plates converge across two major </a:t>
            </a:r>
            <a:r>
              <a:rPr lang="en-US" sz="1400" kern="1200">
                <a:solidFill>
                  <a:srgbClr val="000000"/>
                </a:solidFill>
                <a:effectLst/>
                <a:ea typeface="MS PGothic" panose="020B0600070205080204" pitchFamily="34" charset="-128"/>
                <a:cs typeface="Arial" panose="020B0604020202020204" pitchFamily="34" charset="0"/>
              </a:rPr>
              <a:t>subduction zones n</a:t>
            </a:r>
            <a:r>
              <a:rPr lang="en-US" sz="1400">
                <a:solidFill>
                  <a:srgbClr val="000000"/>
                </a:solidFill>
                <a:ea typeface="MS PGothic" panose="020B0600070205080204" pitchFamily="34" charset="-128"/>
                <a:cs typeface="Arial" panose="020B0604020202020204" pitchFamily="34" charset="0"/>
              </a:rPr>
              <a:t>orth of New Zealand.  At </a:t>
            </a:r>
            <a:r>
              <a:rPr lang="en-US" sz="1400" kern="1200">
                <a:solidFill>
                  <a:srgbClr val="000000"/>
                </a:solidFill>
                <a:effectLst/>
                <a:ea typeface="MS PGothic" panose="020B0600070205080204" pitchFamily="34" charset="-128"/>
                <a:cs typeface="Arial" panose="020B0604020202020204" pitchFamily="34" charset="0"/>
              </a:rPr>
              <a:t>the Tonga and </a:t>
            </a:r>
            <a:r>
              <a:rPr lang="en-US" sz="1400" kern="1200" err="1">
                <a:solidFill>
                  <a:srgbClr val="000000"/>
                </a:solidFill>
                <a:effectLst/>
                <a:ea typeface="MS PGothic" panose="020B0600070205080204" pitchFamily="34" charset="-128"/>
                <a:cs typeface="Arial" panose="020B0604020202020204" pitchFamily="34" charset="0"/>
              </a:rPr>
              <a:t>Kermadec</a:t>
            </a:r>
            <a:r>
              <a:rPr lang="en-US" sz="1400" kern="1200">
                <a:solidFill>
                  <a:srgbClr val="000000"/>
                </a:solidFill>
                <a:effectLst/>
                <a:ea typeface="MS PGothic" panose="020B0600070205080204" pitchFamily="34" charset="-128"/>
                <a:cs typeface="Arial" panose="020B0604020202020204" pitchFamily="34" charset="0"/>
              </a:rPr>
              <a:t> trenches</a:t>
            </a:r>
            <a:r>
              <a:rPr lang="en-US" sz="1400">
                <a:solidFill>
                  <a:srgbClr val="000000"/>
                </a:solidFill>
                <a:ea typeface="MS PGothic" panose="020B0600070205080204" pitchFamily="34" charset="-128"/>
                <a:cs typeface="Arial" panose="020B0604020202020204" pitchFamily="34" charset="0"/>
              </a:rPr>
              <a:t>, t</a:t>
            </a:r>
            <a:r>
              <a:rPr lang="en-US" sz="1400" kern="1200">
                <a:solidFill>
                  <a:srgbClr val="000000"/>
                </a:solidFill>
                <a:effectLst/>
                <a:ea typeface="MS PGothic" panose="020B0600070205080204" pitchFamily="34" charset="-128"/>
                <a:cs typeface="Arial" panose="020B0604020202020204" pitchFamily="34" charset="0"/>
              </a:rPr>
              <a:t>he Pacific Plate subducts toward the west beneath the Australia Plate.  </a:t>
            </a:r>
            <a:r>
              <a:rPr lang="en-US" sz="1400">
                <a:solidFill>
                  <a:srgbClr val="000000"/>
                </a:solidFill>
                <a:ea typeface="MS PGothic" panose="020B0600070205080204" pitchFamily="34" charset="-128"/>
                <a:cs typeface="Arial" panose="020B0604020202020204" pitchFamily="34" charset="0"/>
              </a:rPr>
              <a:t>At the New Hebrides Trench, the Australia Plate subducts toward the east beneath the Pacific Plate and North Fiji Basin.  Rates of plate motions are shown by the yellow arrows and cross sections are shown along the pink lines.  The </a:t>
            </a:r>
            <a:r>
              <a:rPr lang="en-US" sz="1400" kern="1200">
                <a:solidFill>
                  <a:srgbClr val="000000"/>
                </a:solidFill>
                <a:effectLst/>
                <a:ea typeface="MS PGothic" panose="020B0600070205080204" pitchFamily="34" charset="-128"/>
                <a:cs typeface="Arial" panose="020B0604020202020204" pitchFamily="34" charset="0"/>
              </a:rPr>
              <a:t>December 17 earthquake (red star) occurred within the upper part of the Australia Plate in the central New Hebrides Trench.  Tectonics within the area outlined by the purple square are shown on the next slide.</a:t>
            </a:r>
            <a:endParaRPr lang="en-US" sz="1400">
              <a:effectLst/>
              <a:ea typeface="Calibri" panose="020F0502020204030204" pitchFamily="34" charset="0"/>
              <a:cs typeface="Arial" panose="020B0604020202020204" pitchFamily="34" charset="0"/>
            </a:endParaRPr>
          </a:p>
        </p:txBody>
      </p:sp>
      <p:sp>
        <p:nvSpPr>
          <p:cNvPr id="13" name="AutoShape 19">
            <a:extLst>
              <a:ext uri="{FF2B5EF4-FFF2-40B4-BE49-F238E27FC236}">
                <a16:creationId xmlns:a16="http://schemas.microsoft.com/office/drawing/2014/main" id="{E213EC50-06E3-0E84-6D18-640603EE1D3A}"/>
              </a:ext>
            </a:extLst>
          </p:cNvPr>
          <p:cNvSpPr>
            <a:spLocks noChangeAspect="1" noChangeArrowheads="1"/>
          </p:cNvSpPr>
          <p:nvPr/>
        </p:nvSpPr>
        <p:spPr bwMode="auto">
          <a:xfrm>
            <a:off x="1498144" y="1876425"/>
            <a:ext cx="182880" cy="182880"/>
          </a:xfrm>
          <a:prstGeom prst="star5">
            <a:avLst/>
          </a:prstGeom>
          <a:solidFill>
            <a:srgbClr val="FF0000"/>
          </a:solidFill>
          <a:ln w="9525">
            <a:solidFill>
              <a:srgbClr val="FFFFFF"/>
            </a:solidFill>
            <a:miter lim="800000"/>
            <a:headEnd/>
            <a:tailEnd/>
          </a:ln>
        </p:spPr>
        <p:txBody>
          <a:bodyPr/>
          <a:lstStyle/>
          <a:p>
            <a:pPr eaLnBrk="1" hangingPunct="1">
              <a:defRPr/>
            </a:pPr>
            <a:endParaRPr lang="en-US">
              <a:latin typeface="Arial" charset="0"/>
              <a:ea typeface="ＭＳ Ｐゴシック" pitchFamily="34" charset="-128"/>
            </a:endParaRPr>
          </a:p>
        </p:txBody>
      </p:sp>
      <p:sp>
        <p:nvSpPr>
          <p:cNvPr id="9" name="Title 1">
            <a:extLst>
              <a:ext uri="{FF2B5EF4-FFF2-40B4-BE49-F238E27FC236}">
                <a16:creationId xmlns:a16="http://schemas.microsoft.com/office/drawing/2014/main" id="{99775B5A-3F39-C387-1369-B3AD09A026FC}"/>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a:solidFill>
                  <a:srgbClr val="373583"/>
                </a:solidFill>
                <a:effectLst>
                  <a:outerShdw blurRad="50000" dist="30000" dir="5400000" algn="tl" rotWithShape="0">
                    <a:srgbClr val="000000">
                      <a:alpha val="30000"/>
                    </a:srgbClr>
                  </a:outerShdw>
                </a:effectLst>
                <a:ea typeface="+mj-ea"/>
              </a:rPr>
              <a:t>Magnitude 7.3 VANUATU</a:t>
            </a:r>
            <a:br>
              <a:rPr lang="en-US" sz="4300" b="1">
                <a:solidFill>
                  <a:srgbClr val="373583"/>
                </a:solidFill>
                <a:effectLst>
                  <a:outerShdw blurRad="50000" dist="30000" dir="5400000" algn="tl" rotWithShape="0">
                    <a:srgbClr val="000000">
                      <a:alpha val="30000"/>
                    </a:srgbClr>
                  </a:outerShdw>
                </a:effectLst>
                <a:ea typeface="+mj-ea"/>
              </a:rPr>
            </a:br>
            <a:r>
              <a:rPr lang="en-US" b="1">
                <a:solidFill>
                  <a:srgbClr val="373583"/>
                </a:solidFill>
                <a:effectLst>
                  <a:outerShdw blurRad="50000" dist="30000" dir="5400000" algn="tl" rotWithShape="0">
                    <a:srgbClr val="000000">
                      <a:alpha val="30000"/>
                    </a:srgbClr>
                  </a:outerShdw>
                </a:effectLst>
                <a:ea typeface="+mj-ea"/>
              </a:rPr>
              <a:t>Tuesday,  December 17, 2024 at 01:47:26 UTC </a:t>
            </a:r>
            <a:endParaRPr lang="en-US">
              <a:solidFill>
                <a:srgbClr val="373583"/>
              </a:solidFill>
              <a:effectLst>
                <a:outerShdw blurRad="50000" dist="30000" dir="5400000" algn="tl" rotWithShape="0">
                  <a:srgbClr val="000000">
                    <a:alpha val="30000"/>
                  </a:srgbClr>
                </a:outerShdw>
              </a:effectLst>
              <a:ea typeface="+mj-ea"/>
            </a:endParaRPr>
          </a:p>
        </p:txBody>
      </p:sp>
      <p:sp>
        <p:nvSpPr>
          <p:cNvPr id="11" name="Google Shape;121;p15">
            <a:extLst>
              <a:ext uri="{FF2B5EF4-FFF2-40B4-BE49-F238E27FC236}">
                <a16:creationId xmlns:a16="http://schemas.microsoft.com/office/drawing/2014/main" id="{DF937153-4AF2-9997-0851-B859204A8679}"/>
              </a:ext>
            </a:extLst>
          </p:cNvPr>
          <p:cNvSpPr/>
          <p:nvPr/>
        </p:nvSpPr>
        <p:spPr>
          <a:xfrm>
            <a:off x="7827264" y="0"/>
            <a:ext cx="905256" cy="475488"/>
          </a:xfrm>
          <a:prstGeom prst="flowChartOffpageConnector">
            <a:avLst/>
          </a:prstGeom>
          <a:solidFill>
            <a:srgbClr val="C00000"/>
          </a:solidFill>
          <a:ln w="28575" cap="flat" cmpd="sng">
            <a:solidFill>
              <a:schemeClr val="accent4">
                <a:lumMod val="50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a:solidFill>
                  <a:srgbClr val="FFFFFF"/>
                </a:solidFill>
                <a:latin typeface="Calibri"/>
                <a:ea typeface="Calibri"/>
                <a:cs typeface="Calibri"/>
                <a:sym typeface="Calibri"/>
              </a:rPr>
              <a:t>HS</a:t>
            </a:r>
            <a:endParaRPr sz="3000" b="1">
              <a:solidFill>
                <a:srgbClr val="FFFFFF"/>
              </a:solidFill>
              <a:latin typeface="Calibri"/>
              <a:ea typeface="Calibri"/>
              <a:cs typeface="Calibri"/>
              <a:sym typeface="Calibri"/>
            </a:endParaRPr>
          </a:p>
        </p:txBody>
      </p:sp>
    </p:spTree>
    <p:custDataLst>
      <p:tags r:id="rId1"/>
    </p:custDataLst>
    <p:extLst>
      <p:ext uri="{BB962C8B-B14F-4D97-AF65-F5344CB8AC3E}">
        <p14:creationId xmlns:p14="http://schemas.microsoft.com/office/powerpoint/2010/main" val="135273780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 name="Picture 75" descr="A picture containing candelabrum, fan, grate&#10;&#10;Description automatically generated">
            <a:extLst>
              <a:ext uri="{FF2B5EF4-FFF2-40B4-BE49-F238E27FC236}">
                <a16:creationId xmlns:a16="http://schemas.microsoft.com/office/drawing/2014/main" id="{C61AE7C1-30AC-C8EC-8B7B-9F0BDB900CC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93" name="Rectangle 92">
            <a:extLst>
              <a:ext uri="{FF2B5EF4-FFF2-40B4-BE49-F238E27FC236}">
                <a16:creationId xmlns:a16="http://schemas.microsoft.com/office/drawing/2014/main" id="{37989FE1-FD19-F3A0-5721-E67FC425F99C}"/>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grpSp>
        <p:nvGrpSpPr>
          <p:cNvPr id="155" name="Group 154">
            <a:extLst>
              <a:ext uri="{FF2B5EF4-FFF2-40B4-BE49-F238E27FC236}">
                <a16:creationId xmlns:a16="http://schemas.microsoft.com/office/drawing/2014/main" id="{79385406-C72F-4D75-74A5-D7FDAC7B6159}"/>
              </a:ext>
            </a:extLst>
          </p:cNvPr>
          <p:cNvGrpSpPr/>
          <p:nvPr/>
        </p:nvGrpSpPr>
        <p:grpSpPr>
          <a:xfrm>
            <a:off x="4833244" y="608717"/>
            <a:ext cx="7293526" cy="6106410"/>
            <a:chOff x="4746156" y="499857"/>
            <a:chExt cx="7293526" cy="6106410"/>
          </a:xfrm>
        </p:grpSpPr>
        <p:pic>
          <p:nvPicPr>
            <p:cNvPr id="4" name="Picture 3">
              <a:extLst>
                <a:ext uri="{FF2B5EF4-FFF2-40B4-BE49-F238E27FC236}">
                  <a16:creationId xmlns:a16="http://schemas.microsoft.com/office/drawing/2014/main" id="{50BD9123-109C-84D4-031B-21A8248B0F68}"/>
                </a:ext>
              </a:extLst>
            </p:cNvPr>
            <p:cNvPicPr>
              <a:picLocks noChangeAspect="1"/>
            </p:cNvPicPr>
            <p:nvPr/>
          </p:nvPicPr>
          <p:blipFill>
            <a:blip r:embed="rId5"/>
            <a:srcRect t="15465" r="49022"/>
            <a:stretch/>
          </p:blipFill>
          <p:spPr>
            <a:xfrm>
              <a:off x="4757268" y="1034143"/>
              <a:ext cx="3962195" cy="5501409"/>
            </a:xfrm>
            <a:prstGeom prst="rect">
              <a:avLst/>
            </a:prstGeom>
          </p:spPr>
        </p:pic>
        <p:sp>
          <p:nvSpPr>
            <p:cNvPr id="49" name="Freeform 48">
              <a:extLst>
                <a:ext uri="{FF2B5EF4-FFF2-40B4-BE49-F238E27FC236}">
                  <a16:creationId xmlns:a16="http://schemas.microsoft.com/office/drawing/2014/main" id="{E5485D4A-97D0-EBCA-E2C3-4B83284E0518}"/>
                </a:ext>
              </a:extLst>
            </p:cNvPr>
            <p:cNvSpPr/>
            <p:nvPr/>
          </p:nvSpPr>
          <p:spPr>
            <a:xfrm>
              <a:off x="5804997" y="1216902"/>
              <a:ext cx="2873250" cy="4445612"/>
            </a:xfrm>
            <a:custGeom>
              <a:avLst/>
              <a:gdLst>
                <a:gd name="connsiteX0" fmla="*/ 0 w 1281224"/>
                <a:gd name="connsiteY0" fmla="*/ 0 h 2033668"/>
                <a:gd name="connsiteX1" fmla="*/ 122275 w 1281224"/>
                <a:gd name="connsiteY1" fmla="*/ 95693 h 2033668"/>
                <a:gd name="connsiteX2" fmla="*/ 191386 w 1281224"/>
                <a:gd name="connsiteY2" fmla="*/ 297712 h 2033668"/>
                <a:gd name="connsiteX3" fmla="*/ 217968 w 1281224"/>
                <a:gd name="connsiteY3" fmla="*/ 473149 h 2033668"/>
                <a:gd name="connsiteX4" fmla="*/ 281763 w 1281224"/>
                <a:gd name="connsiteY4" fmla="*/ 723014 h 2033668"/>
                <a:gd name="connsiteX5" fmla="*/ 377456 w 1281224"/>
                <a:gd name="connsiteY5" fmla="*/ 962247 h 2033668"/>
                <a:gd name="connsiteX6" fmla="*/ 462517 w 1281224"/>
                <a:gd name="connsiteY6" fmla="*/ 1254642 h 2033668"/>
                <a:gd name="connsiteX7" fmla="*/ 574158 w 1281224"/>
                <a:gd name="connsiteY7" fmla="*/ 1552354 h 2033668"/>
                <a:gd name="connsiteX8" fmla="*/ 723014 w 1281224"/>
                <a:gd name="connsiteY8" fmla="*/ 1823484 h 2033668"/>
                <a:gd name="connsiteX9" fmla="*/ 882503 w 1281224"/>
                <a:gd name="connsiteY9" fmla="*/ 1972340 h 2033668"/>
                <a:gd name="connsiteX10" fmla="*/ 1036675 w 1281224"/>
                <a:gd name="connsiteY10" fmla="*/ 2025503 h 2033668"/>
                <a:gd name="connsiteX11" fmla="*/ 1158949 w 1281224"/>
                <a:gd name="connsiteY11" fmla="*/ 2030819 h 2033668"/>
                <a:gd name="connsiteX12" fmla="*/ 1281224 w 1281224"/>
                <a:gd name="connsiteY12" fmla="*/ 1998921 h 2033668"/>
                <a:gd name="connsiteX0" fmla="*/ 0 w 1277694"/>
                <a:gd name="connsiteY0" fmla="*/ 0 h 2037198"/>
                <a:gd name="connsiteX1" fmla="*/ 118745 w 1277694"/>
                <a:gd name="connsiteY1" fmla="*/ 99223 h 2037198"/>
                <a:gd name="connsiteX2" fmla="*/ 187856 w 1277694"/>
                <a:gd name="connsiteY2" fmla="*/ 301242 h 2037198"/>
                <a:gd name="connsiteX3" fmla="*/ 214438 w 1277694"/>
                <a:gd name="connsiteY3" fmla="*/ 476679 h 2037198"/>
                <a:gd name="connsiteX4" fmla="*/ 278233 w 1277694"/>
                <a:gd name="connsiteY4" fmla="*/ 726544 h 2037198"/>
                <a:gd name="connsiteX5" fmla="*/ 373926 w 1277694"/>
                <a:gd name="connsiteY5" fmla="*/ 965777 h 2037198"/>
                <a:gd name="connsiteX6" fmla="*/ 458987 w 1277694"/>
                <a:gd name="connsiteY6" fmla="*/ 1258172 h 2037198"/>
                <a:gd name="connsiteX7" fmla="*/ 570628 w 1277694"/>
                <a:gd name="connsiteY7" fmla="*/ 1555884 h 2037198"/>
                <a:gd name="connsiteX8" fmla="*/ 719484 w 1277694"/>
                <a:gd name="connsiteY8" fmla="*/ 1827014 h 2037198"/>
                <a:gd name="connsiteX9" fmla="*/ 878973 w 1277694"/>
                <a:gd name="connsiteY9" fmla="*/ 1975870 h 2037198"/>
                <a:gd name="connsiteX10" fmla="*/ 1033145 w 1277694"/>
                <a:gd name="connsiteY10" fmla="*/ 2029033 h 2037198"/>
                <a:gd name="connsiteX11" fmla="*/ 1155419 w 1277694"/>
                <a:gd name="connsiteY11" fmla="*/ 2034349 h 2037198"/>
                <a:gd name="connsiteX12" fmla="*/ 1277694 w 1277694"/>
                <a:gd name="connsiteY12" fmla="*/ 2002451 h 2037198"/>
                <a:gd name="connsiteX0" fmla="*/ 0 w 1277694"/>
                <a:gd name="connsiteY0" fmla="*/ 0 h 2037198"/>
                <a:gd name="connsiteX1" fmla="*/ 118745 w 1277694"/>
                <a:gd name="connsiteY1" fmla="*/ 99223 h 2037198"/>
                <a:gd name="connsiteX2" fmla="*/ 187856 w 1277694"/>
                <a:gd name="connsiteY2" fmla="*/ 301242 h 2037198"/>
                <a:gd name="connsiteX3" fmla="*/ 221499 w 1277694"/>
                <a:gd name="connsiteY3" fmla="*/ 476679 h 2037198"/>
                <a:gd name="connsiteX4" fmla="*/ 278233 w 1277694"/>
                <a:gd name="connsiteY4" fmla="*/ 726544 h 2037198"/>
                <a:gd name="connsiteX5" fmla="*/ 373926 w 1277694"/>
                <a:gd name="connsiteY5" fmla="*/ 965777 h 2037198"/>
                <a:gd name="connsiteX6" fmla="*/ 458987 w 1277694"/>
                <a:gd name="connsiteY6" fmla="*/ 1258172 h 2037198"/>
                <a:gd name="connsiteX7" fmla="*/ 570628 w 1277694"/>
                <a:gd name="connsiteY7" fmla="*/ 1555884 h 2037198"/>
                <a:gd name="connsiteX8" fmla="*/ 719484 w 1277694"/>
                <a:gd name="connsiteY8" fmla="*/ 1827014 h 2037198"/>
                <a:gd name="connsiteX9" fmla="*/ 878973 w 1277694"/>
                <a:gd name="connsiteY9" fmla="*/ 1975870 h 2037198"/>
                <a:gd name="connsiteX10" fmla="*/ 1033145 w 1277694"/>
                <a:gd name="connsiteY10" fmla="*/ 2029033 h 2037198"/>
                <a:gd name="connsiteX11" fmla="*/ 1155419 w 1277694"/>
                <a:gd name="connsiteY11" fmla="*/ 2034349 h 2037198"/>
                <a:gd name="connsiteX12" fmla="*/ 1277694 w 1277694"/>
                <a:gd name="connsiteY12" fmla="*/ 2002451 h 2037198"/>
                <a:gd name="connsiteX0" fmla="*/ 0 w 1277694"/>
                <a:gd name="connsiteY0" fmla="*/ 0 h 2037198"/>
                <a:gd name="connsiteX1" fmla="*/ 118745 w 1277694"/>
                <a:gd name="connsiteY1" fmla="*/ 99223 h 2037198"/>
                <a:gd name="connsiteX2" fmla="*/ 187856 w 1277694"/>
                <a:gd name="connsiteY2" fmla="*/ 301242 h 2037198"/>
                <a:gd name="connsiteX3" fmla="*/ 221499 w 1277694"/>
                <a:gd name="connsiteY3" fmla="*/ 476679 h 2037198"/>
                <a:gd name="connsiteX4" fmla="*/ 288824 w 1277694"/>
                <a:gd name="connsiteY4" fmla="*/ 715953 h 2037198"/>
                <a:gd name="connsiteX5" fmla="*/ 373926 w 1277694"/>
                <a:gd name="connsiteY5" fmla="*/ 965777 h 2037198"/>
                <a:gd name="connsiteX6" fmla="*/ 458987 w 1277694"/>
                <a:gd name="connsiteY6" fmla="*/ 1258172 h 2037198"/>
                <a:gd name="connsiteX7" fmla="*/ 570628 w 1277694"/>
                <a:gd name="connsiteY7" fmla="*/ 1555884 h 2037198"/>
                <a:gd name="connsiteX8" fmla="*/ 719484 w 1277694"/>
                <a:gd name="connsiteY8" fmla="*/ 1827014 h 2037198"/>
                <a:gd name="connsiteX9" fmla="*/ 878973 w 1277694"/>
                <a:gd name="connsiteY9" fmla="*/ 1975870 h 2037198"/>
                <a:gd name="connsiteX10" fmla="*/ 1033145 w 1277694"/>
                <a:gd name="connsiteY10" fmla="*/ 2029033 h 2037198"/>
                <a:gd name="connsiteX11" fmla="*/ 1155419 w 1277694"/>
                <a:gd name="connsiteY11" fmla="*/ 2034349 h 2037198"/>
                <a:gd name="connsiteX12" fmla="*/ 1277694 w 1277694"/>
                <a:gd name="connsiteY12" fmla="*/ 2002451 h 2037198"/>
                <a:gd name="connsiteX0" fmla="*/ 0 w 1277694"/>
                <a:gd name="connsiteY0" fmla="*/ 0 h 2037198"/>
                <a:gd name="connsiteX1" fmla="*/ 118745 w 1277694"/>
                <a:gd name="connsiteY1" fmla="*/ 99223 h 2037198"/>
                <a:gd name="connsiteX2" fmla="*/ 187856 w 1277694"/>
                <a:gd name="connsiteY2" fmla="*/ 301242 h 2037198"/>
                <a:gd name="connsiteX3" fmla="*/ 221499 w 1277694"/>
                <a:gd name="connsiteY3" fmla="*/ 476679 h 2037198"/>
                <a:gd name="connsiteX4" fmla="*/ 288824 w 1277694"/>
                <a:gd name="connsiteY4" fmla="*/ 715953 h 2037198"/>
                <a:gd name="connsiteX5" fmla="*/ 373926 w 1277694"/>
                <a:gd name="connsiteY5" fmla="*/ 965777 h 2037198"/>
                <a:gd name="connsiteX6" fmla="*/ 458987 w 1277694"/>
                <a:gd name="connsiteY6" fmla="*/ 1258172 h 2037198"/>
                <a:gd name="connsiteX7" fmla="*/ 570628 w 1277694"/>
                <a:gd name="connsiteY7" fmla="*/ 1555884 h 2037198"/>
                <a:gd name="connsiteX8" fmla="*/ 719484 w 1277694"/>
                <a:gd name="connsiteY8" fmla="*/ 1827014 h 2037198"/>
                <a:gd name="connsiteX9" fmla="*/ 878973 w 1277694"/>
                <a:gd name="connsiteY9" fmla="*/ 1975870 h 2037198"/>
                <a:gd name="connsiteX10" fmla="*/ 1033145 w 1277694"/>
                <a:gd name="connsiteY10" fmla="*/ 2029033 h 2037198"/>
                <a:gd name="connsiteX11" fmla="*/ 1155419 w 1277694"/>
                <a:gd name="connsiteY11" fmla="*/ 2034349 h 2037198"/>
                <a:gd name="connsiteX12" fmla="*/ 1277694 w 1277694"/>
                <a:gd name="connsiteY12" fmla="*/ 2002451 h 2037198"/>
                <a:gd name="connsiteX0" fmla="*/ 0 w 1277694"/>
                <a:gd name="connsiteY0" fmla="*/ 0 h 2037198"/>
                <a:gd name="connsiteX1" fmla="*/ 118745 w 1277694"/>
                <a:gd name="connsiteY1" fmla="*/ 99223 h 2037198"/>
                <a:gd name="connsiteX2" fmla="*/ 187856 w 1277694"/>
                <a:gd name="connsiteY2" fmla="*/ 301242 h 2037198"/>
                <a:gd name="connsiteX3" fmla="*/ 221499 w 1277694"/>
                <a:gd name="connsiteY3" fmla="*/ 476679 h 2037198"/>
                <a:gd name="connsiteX4" fmla="*/ 288824 w 1277694"/>
                <a:gd name="connsiteY4" fmla="*/ 715953 h 2037198"/>
                <a:gd name="connsiteX5" fmla="*/ 373926 w 1277694"/>
                <a:gd name="connsiteY5" fmla="*/ 965777 h 2037198"/>
                <a:gd name="connsiteX6" fmla="*/ 458987 w 1277694"/>
                <a:gd name="connsiteY6" fmla="*/ 1258172 h 2037198"/>
                <a:gd name="connsiteX7" fmla="*/ 570628 w 1277694"/>
                <a:gd name="connsiteY7" fmla="*/ 1555884 h 2037198"/>
                <a:gd name="connsiteX8" fmla="*/ 719484 w 1277694"/>
                <a:gd name="connsiteY8" fmla="*/ 1827014 h 2037198"/>
                <a:gd name="connsiteX9" fmla="*/ 878973 w 1277694"/>
                <a:gd name="connsiteY9" fmla="*/ 1975870 h 2037198"/>
                <a:gd name="connsiteX10" fmla="*/ 1033145 w 1277694"/>
                <a:gd name="connsiteY10" fmla="*/ 2029033 h 2037198"/>
                <a:gd name="connsiteX11" fmla="*/ 1155419 w 1277694"/>
                <a:gd name="connsiteY11" fmla="*/ 2034349 h 2037198"/>
                <a:gd name="connsiteX12" fmla="*/ 1277694 w 1277694"/>
                <a:gd name="connsiteY12" fmla="*/ 2002451 h 2037198"/>
                <a:gd name="connsiteX0" fmla="*/ 0 w 1277694"/>
                <a:gd name="connsiteY0" fmla="*/ 0 h 2037198"/>
                <a:gd name="connsiteX1" fmla="*/ 118745 w 1277694"/>
                <a:gd name="connsiteY1" fmla="*/ 99223 h 2037198"/>
                <a:gd name="connsiteX2" fmla="*/ 187856 w 1277694"/>
                <a:gd name="connsiteY2" fmla="*/ 301242 h 2037198"/>
                <a:gd name="connsiteX3" fmla="*/ 221499 w 1277694"/>
                <a:gd name="connsiteY3" fmla="*/ 476679 h 2037198"/>
                <a:gd name="connsiteX4" fmla="*/ 288824 w 1277694"/>
                <a:gd name="connsiteY4" fmla="*/ 715953 h 2037198"/>
                <a:gd name="connsiteX5" fmla="*/ 373926 w 1277694"/>
                <a:gd name="connsiteY5" fmla="*/ 965777 h 2037198"/>
                <a:gd name="connsiteX6" fmla="*/ 458987 w 1277694"/>
                <a:gd name="connsiteY6" fmla="*/ 1258172 h 2037198"/>
                <a:gd name="connsiteX7" fmla="*/ 570628 w 1277694"/>
                <a:gd name="connsiteY7" fmla="*/ 1555884 h 2037198"/>
                <a:gd name="connsiteX8" fmla="*/ 719484 w 1277694"/>
                <a:gd name="connsiteY8" fmla="*/ 1827014 h 2037198"/>
                <a:gd name="connsiteX9" fmla="*/ 878973 w 1277694"/>
                <a:gd name="connsiteY9" fmla="*/ 1975870 h 2037198"/>
                <a:gd name="connsiteX10" fmla="*/ 1033145 w 1277694"/>
                <a:gd name="connsiteY10" fmla="*/ 2029033 h 2037198"/>
                <a:gd name="connsiteX11" fmla="*/ 1155419 w 1277694"/>
                <a:gd name="connsiteY11" fmla="*/ 2034349 h 2037198"/>
                <a:gd name="connsiteX12" fmla="*/ 1277694 w 1277694"/>
                <a:gd name="connsiteY12" fmla="*/ 2002451 h 2037198"/>
                <a:gd name="connsiteX0" fmla="*/ 0 w 1277694"/>
                <a:gd name="connsiteY0" fmla="*/ 0 h 2037198"/>
                <a:gd name="connsiteX1" fmla="*/ 118745 w 1277694"/>
                <a:gd name="connsiteY1" fmla="*/ 99223 h 2037198"/>
                <a:gd name="connsiteX2" fmla="*/ 187856 w 1277694"/>
                <a:gd name="connsiteY2" fmla="*/ 301242 h 2037198"/>
                <a:gd name="connsiteX3" fmla="*/ 221499 w 1277694"/>
                <a:gd name="connsiteY3" fmla="*/ 476679 h 2037198"/>
                <a:gd name="connsiteX4" fmla="*/ 288824 w 1277694"/>
                <a:gd name="connsiteY4" fmla="*/ 715953 h 2037198"/>
                <a:gd name="connsiteX5" fmla="*/ 373926 w 1277694"/>
                <a:gd name="connsiteY5" fmla="*/ 965777 h 2037198"/>
                <a:gd name="connsiteX6" fmla="*/ 458987 w 1277694"/>
                <a:gd name="connsiteY6" fmla="*/ 1258172 h 2037198"/>
                <a:gd name="connsiteX7" fmla="*/ 570628 w 1277694"/>
                <a:gd name="connsiteY7" fmla="*/ 1555884 h 2037198"/>
                <a:gd name="connsiteX8" fmla="*/ 719484 w 1277694"/>
                <a:gd name="connsiteY8" fmla="*/ 1827014 h 2037198"/>
                <a:gd name="connsiteX9" fmla="*/ 878973 w 1277694"/>
                <a:gd name="connsiteY9" fmla="*/ 1975870 h 2037198"/>
                <a:gd name="connsiteX10" fmla="*/ 1033145 w 1277694"/>
                <a:gd name="connsiteY10" fmla="*/ 2029033 h 2037198"/>
                <a:gd name="connsiteX11" fmla="*/ 1155419 w 1277694"/>
                <a:gd name="connsiteY11" fmla="*/ 2034349 h 2037198"/>
                <a:gd name="connsiteX12" fmla="*/ 1277694 w 1277694"/>
                <a:gd name="connsiteY12" fmla="*/ 2002451 h 2037198"/>
                <a:gd name="connsiteX0" fmla="*/ 0 w 1277694"/>
                <a:gd name="connsiteY0" fmla="*/ 0 h 2037198"/>
                <a:gd name="connsiteX1" fmla="*/ 118745 w 1277694"/>
                <a:gd name="connsiteY1" fmla="*/ 99223 h 2037198"/>
                <a:gd name="connsiteX2" fmla="*/ 187856 w 1277694"/>
                <a:gd name="connsiteY2" fmla="*/ 301242 h 2037198"/>
                <a:gd name="connsiteX3" fmla="*/ 221499 w 1277694"/>
                <a:gd name="connsiteY3" fmla="*/ 476679 h 2037198"/>
                <a:gd name="connsiteX4" fmla="*/ 288824 w 1277694"/>
                <a:gd name="connsiteY4" fmla="*/ 715953 h 2037198"/>
                <a:gd name="connsiteX5" fmla="*/ 380987 w 1277694"/>
                <a:gd name="connsiteY5" fmla="*/ 944594 h 2037198"/>
                <a:gd name="connsiteX6" fmla="*/ 458987 w 1277694"/>
                <a:gd name="connsiteY6" fmla="*/ 1258172 h 2037198"/>
                <a:gd name="connsiteX7" fmla="*/ 570628 w 1277694"/>
                <a:gd name="connsiteY7" fmla="*/ 1555884 h 2037198"/>
                <a:gd name="connsiteX8" fmla="*/ 719484 w 1277694"/>
                <a:gd name="connsiteY8" fmla="*/ 1827014 h 2037198"/>
                <a:gd name="connsiteX9" fmla="*/ 878973 w 1277694"/>
                <a:gd name="connsiteY9" fmla="*/ 1975870 h 2037198"/>
                <a:gd name="connsiteX10" fmla="*/ 1033145 w 1277694"/>
                <a:gd name="connsiteY10" fmla="*/ 2029033 h 2037198"/>
                <a:gd name="connsiteX11" fmla="*/ 1155419 w 1277694"/>
                <a:gd name="connsiteY11" fmla="*/ 2034349 h 2037198"/>
                <a:gd name="connsiteX12" fmla="*/ 1277694 w 1277694"/>
                <a:gd name="connsiteY12" fmla="*/ 2002451 h 2037198"/>
                <a:gd name="connsiteX0" fmla="*/ 0 w 1277694"/>
                <a:gd name="connsiteY0" fmla="*/ 0 h 2037198"/>
                <a:gd name="connsiteX1" fmla="*/ 118745 w 1277694"/>
                <a:gd name="connsiteY1" fmla="*/ 99223 h 2037198"/>
                <a:gd name="connsiteX2" fmla="*/ 187856 w 1277694"/>
                <a:gd name="connsiteY2" fmla="*/ 301242 h 2037198"/>
                <a:gd name="connsiteX3" fmla="*/ 221499 w 1277694"/>
                <a:gd name="connsiteY3" fmla="*/ 476679 h 2037198"/>
                <a:gd name="connsiteX4" fmla="*/ 288824 w 1277694"/>
                <a:gd name="connsiteY4" fmla="*/ 715953 h 2037198"/>
                <a:gd name="connsiteX5" fmla="*/ 380987 w 1277694"/>
                <a:gd name="connsiteY5" fmla="*/ 944594 h 2037198"/>
                <a:gd name="connsiteX6" fmla="*/ 458987 w 1277694"/>
                <a:gd name="connsiteY6" fmla="*/ 1258172 h 2037198"/>
                <a:gd name="connsiteX7" fmla="*/ 570628 w 1277694"/>
                <a:gd name="connsiteY7" fmla="*/ 1555884 h 2037198"/>
                <a:gd name="connsiteX8" fmla="*/ 719484 w 1277694"/>
                <a:gd name="connsiteY8" fmla="*/ 1827014 h 2037198"/>
                <a:gd name="connsiteX9" fmla="*/ 878973 w 1277694"/>
                <a:gd name="connsiteY9" fmla="*/ 1975870 h 2037198"/>
                <a:gd name="connsiteX10" fmla="*/ 1033145 w 1277694"/>
                <a:gd name="connsiteY10" fmla="*/ 2029033 h 2037198"/>
                <a:gd name="connsiteX11" fmla="*/ 1155419 w 1277694"/>
                <a:gd name="connsiteY11" fmla="*/ 2034349 h 2037198"/>
                <a:gd name="connsiteX12" fmla="*/ 1277694 w 1277694"/>
                <a:gd name="connsiteY12" fmla="*/ 2002451 h 2037198"/>
                <a:gd name="connsiteX0" fmla="*/ 0 w 1277694"/>
                <a:gd name="connsiteY0" fmla="*/ 0 h 2037198"/>
                <a:gd name="connsiteX1" fmla="*/ 118745 w 1277694"/>
                <a:gd name="connsiteY1" fmla="*/ 99223 h 2037198"/>
                <a:gd name="connsiteX2" fmla="*/ 187856 w 1277694"/>
                <a:gd name="connsiteY2" fmla="*/ 301242 h 2037198"/>
                <a:gd name="connsiteX3" fmla="*/ 221499 w 1277694"/>
                <a:gd name="connsiteY3" fmla="*/ 476679 h 2037198"/>
                <a:gd name="connsiteX4" fmla="*/ 288824 w 1277694"/>
                <a:gd name="connsiteY4" fmla="*/ 715953 h 2037198"/>
                <a:gd name="connsiteX5" fmla="*/ 380987 w 1277694"/>
                <a:gd name="connsiteY5" fmla="*/ 944594 h 2037198"/>
                <a:gd name="connsiteX6" fmla="*/ 458987 w 1277694"/>
                <a:gd name="connsiteY6" fmla="*/ 1258172 h 2037198"/>
                <a:gd name="connsiteX7" fmla="*/ 577689 w 1277694"/>
                <a:gd name="connsiteY7" fmla="*/ 1555884 h 2037198"/>
                <a:gd name="connsiteX8" fmla="*/ 719484 w 1277694"/>
                <a:gd name="connsiteY8" fmla="*/ 1827014 h 2037198"/>
                <a:gd name="connsiteX9" fmla="*/ 878973 w 1277694"/>
                <a:gd name="connsiteY9" fmla="*/ 1975870 h 2037198"/>
                <a:gd name="connsiteX10" fmla="*/ 1033145 w 1277694"/>
                <a:gd name="connsiteY10" fmla="*/ 2029033 h 2037198"/>
                <a:gd name="connsiteX11" fmla="*/ 1155419 w 1277694"/>
                <a:gd name="connsiteY11" fmla="*/ 2034349 h 2037198"/>
                <a:gd name="connsiteX12" fmla="*/ 1277694 w 1277694"/>
                <a:gd name="connsiteY12" fmla="*/ 2002451 h 2037198"/>
                <a:gd name="connsiteX0" fmla="*/ 0 w 1231054"/>
                <a:gd name="connsiteY0" fmla="*/ 0 h 2037198"/>
                <a:gd name="connsiteX1" fmla="*/ 118745 w 1231054"/>
                <a:gd name="connsiteY1" fmla="*/ 99223 h 2037198"/>
                <a:gd name="connsiteX2" fmla="*/ 187856 w 1231054"/>
                <a:gd name="connsiteY2" fmla="*/ 301242 h 2037198"/>
                <a:gd name="connsiteX3" fmla="*/ 221499 w 1231054"/>
                <a:gd name="connsiteY3" fmla="*/ 476679 h 2037198"/>
                <a:gd name="connsiteX4" fmla="*/ 288824 w 1231054"/>
                <a:gd name="connsiteY4" fmla="*/ 715953 h 2037198"/>
                <a:gd name="connsiteX5" fmla="*/ 380987 w 1231054"/>
                <a:gd name="connsiteY5" fmla="*/ 944594 h 2037198"/>
                <a:gd name="connsiteX6" fmla="*/ 458987 w 1231054"/>
                <a:gd name="connsiteY6" fmla="*/ 1258172 h 2037198"/>
                <a:gd name="connsiteX7" fmla="*/ 577689 w 1231054"/>
                <a:gd name="connsiteY7" fmla="*/ 1555884 h 2037198"/>
                <a:gd name="connsiteX8" fmla="*/ 719484 w 1231054"/>
                <a:gd name="connsiteY8" fmla="*/ 1827014 h 2037198"/>
                <a:gd name="connsiteX9" fmla="*/ 878973 w 1231054"/>
                <a:gd name="connsiteY9" fmla="*/ 1975870 h 2037198"/>
                <a:gd name="connsiteX10" fmla="*/ 1033145 w 1231054"/>
                <a:gd name="connsiteY10" fmla="*/ 2029033 h 2037198"/>
                <a:gd name="connsiteX11" fmla="*/ 1155419 w 1231054"/>
                <a:gd name="connsiteY11" fmla="*/ 2034349 h 2037198"/>
                <a:gd name="connsiteX12" fmla="*/ 1231054 w 1231054"/>
                <a:gd name="connsiteY12" fmla="*/ 2017417 h 2037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31054" h="2037198">
                  <a:moveTo>
                    <a:pt x="0" y="0"/>
                  </a:moveTo>
                  <a:cubicBezTo>
                    <a:pt x="45188" y="23037"/>
                    <a:pt x="87436" y="49016"/>
                    <a:pt x="118745" y="99223"/>
                  </a:cubicBezTo>
                  <a:cubicBezTo>
                    <a:pt x="150054" y="149430"/>
                    <a:pt x="170730" y="238333"/>
                    <a:pt x="187856" y="301242"/>
                  </a:cubicBezTo>
                  <a:cubicBezTo>
                    <a:pt x="204982" y="364151"/>
                    <a:pt x="204671" y="407561"/>
                    <a:pt x="221499" y="476679"/>
                  </a:cubicBezTo>
                  <a:cubicBezTo>
                    <a:pt x="238327" y="545797"/>
                    <a:pt x="262243" y="637967"/>
                    <a:pt x="288824" y="715953"/>
                  </a:cubicBezTo>
                  <a:cubicBezTo>
                    <a:pt x="315405" y="793939"/>
                    <a:pt x="352627" y="889529"/>
                    <a:pt x="380987" y="944594"/>
                  </a:cubicBezTo>
                  <a:cubicBezTo>
                    <a:pt x="409347" y="999659"/>
                    <a:pt x="426203" y="1156290"/>
                    <a:pt x="458987" y="1258172"/>
                  </a:cubicBezTo>
                  <a:cubicBezTo>
                    <a:pt x="491771" y="1360054"/>
                    <a:pt x="534273" y="1461077"/>
                    <a:pt x="577689" y="1555884"/>
                  </a:cubicBezTo>
                  <a:cubicBezTo>
                    <a:pt x="621105" y="1650691"/>
                    <a:pt x="669270" y="1757016"/>
                    <a:pt x="719484" y="1827014"/>
                  </a:cubicBezTo>
                  <a:cubicBezTo>
                    <a:pt x="769698" y="1897012"/>
                    <a:pt x="826696" y="1942200"/>
                    <a:pt x="878973" y="1975870"/>
                  </a:cubicBezTo>
                  <a:cubicBezTo>
                    <a:pt x="931250" y="2009540"/>
                    <a:pt x="987071" y="2019287"/>
                    <a:pt x="1033145" y="2029033"/>
                  </a:cubicBezTo>
                  <a:cubicBezTo>
                    <a:pt x="1079219" y="2038779"/>
                    <a:pt x="1114661" y="2038779"/>
                    <a:pt x="1155419" y="2034349"/>
                  </a:cubicBezTo>
                  <a:cubicBezTo>
                    <a:pt x="1196177" y="2029919"/>
                    <a:pt x="1190295" y="2031151"/>
                    <a:pt x="1231054" y="2017417"/>
                  </a:cubicBezTo>
                </a:path>
              </a:pathLst>
            </a:custGeom>
            <a:noFill/>
            <a:ln w="19050">
              <a:solidFill>
                <a:srgbClr val="FF7E79"/>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0" name="Freeform 49">
              <a:extLst>
                <a:ext uri="{FF2B5EF4-FFF2-40B4-BE49-F238E27FC236}">
                  <a16:creationId xmlns:a16="http://schemas.microsoft.com/office/drawing/2014/main" id="{5A4C9E51-F2CD-70DC-A13D-B8E8BCFE2471}"/>
                </a:ext>
              </a:extLst>
            </p:cNvPr>
            <p:cNvSpPr/>
            <p:nvPr/>
          </p:nvSpPr>
          <p:spPr>
            <a:xfrm>
              <a:off x="5982881" y="1143396"/>
              <a:ext cx="2531244" cy="4363371"/>
            </a:xfrm>
            <a:custGeom>
              <a:avLst/>
              <a:gdLst>
                <a:gd name="connsiteX0" fmla="*/ 0 w 1084520"/>
                <a:gd name="connsiteY0" fmla="*/ 0 h 1999511"/>
                <a:gd name="connsiteX1" fmla="*/ 95693 w 1084520"/>
                <a:gd name="connsiteY1" fmla="*/ 101010 h 1999511"/>
                <a:gd name="connsiteX2" fmla="*/ 143539 w 1084520"/>
                <a:gd name="connsiteY2" fmla="*/ 260498 h 1999511"/>
                <a:gd name="connsiteX3" fmla="*/ 191386 w 1084520"/>
                <a:gd name="connsiteY3" fmla="*/ 467833 h 1999511"/>
                <a:gd name="connsiteX4" fmla="*/ 244548 w 1084520"/>
                <a:gd name="connsiteY4" fmla="*/ 680484 h 1999511"/>
                <a:gd name="connsiteX5" fmla="*/ 303027 w 1084520"/>
                <a:gd name="connsiteY5" fmla="*/ 824024 h 1999511"/>
                <a:gd name="connsiteX6" fmla="*/ 366823 w 1084520"/>
                <a:gd name="connsiteY6" fmla="*/ 962247 h 1999511"/>
                <a:gd name="connsiteX7" fmla="*/ 425302 w 1084520"/>
                <a:gd name="connsiteY7" fmla="*/ 1201480 h 1999511"/>
                <a:gd name="connsiteX8" fmla="*/ 489097 w 1084520"/>
                <a:gd name="connsiteY8" fmla="*/ 1387549 h 1999511"/>
                <a:gd name="connsiteX9" fmla="*/ 616688 w 1084520"/>
                <a:gd name="connsiteY9" fmla="*/ 1674628 h 1999511"/>
                <a:gd name="connsiteX10" fmla="*/ 723013 w 1084520"/>
                <a:gd name="connsiteY10" fmla="*/ 1860698 h 1999511"/>
                <a:gd name="connsiteX11" fmla="*/ 829339 w 1084520"/>
                <a:gd name="connsiteY11" fmla="*/ 1956391 h 1999511"/>
                <a:gd name="connsiteX12" fmla="*/ 951613 w 1084520"/>
                <a:gd name="connsiteY12" fmla="*/ 1993605 h 1999511"/>
                <a:gd name="connsiteX13" fmla="*/ 1084520 w 1084520"/>
                <a:gd name="connsiteY13" fmla="*/ 1998921 h 1999511"/>
                <a:gd name="connsiteX0" fmla="*/ 0 w 1084520"/>
                <a:gd name="connsiteY0" fmla="*/ 0 h 1999511"/>
                <a:gd name="connsiteX1" fmla="*/ 85101 w 1084520"/>
                <a:gd name="connsiteY1" fmla="*/ 104540 h 1999511"/>
                <a:gd name="connsiteX2" fmla="*/ 143539 w 1084520"/>
                <a:gd name="connsiteY2" fmla="*/ 260498 h 1999511"/>
                <a:gd name="connsiteX3" fmla="*/ 191386 w 1084520"/>
                <a:gd name="connsiteY3" fmla="*/ 467833 h 1999511"/>
                <a:gd name="connsiteX4" fmla="*/ 244548 w 1084520"/>
                <a:gd name="connsiteY4" fmla="*/ 680484 h 1999511"/>
                <a:gd name="connsiteX5" fmla="*/ 303027 w 1084520"/>
                <a:gd name="connsiteY5" fmla="*/ 824024 h 1999511"/>
                <a:gd name="connsiteX6" fmla="*/ 366823 w 1084520"/>
                <a:gd name="connsiteY6" fmla="*/ 962247 h 1999511"/>
                <a:gd name="connsiteX7" fmla="*/ 425302 w 1084520"/>
                <a:gd name="connsiteY7" fmla="*/ 1201480 h 1999511"/>
                <a:gd name="connsiteX8" fmla="*/ 489097 w 1084520"/>
                <a:gd name="connsiteY8" fmla="*/ 1387549 h 1999511"/>
                <a:gd name="connsiteX9" fmla="*/ 616688 w 1084520"/>
                <a:gd name="connsiteY9" fmla="*/ 1674628 h 1999511"/>
                <a:gd name="connsiteX10" fmla="*/ 723013 w 1084520"/>
                <a:gd name="connsiteY10" fmla="*/ 1860698 h 1999511"/>
                <a:gd name="connsiteX11" fmla="*/ 829339 w 1084520"/>
                <a:gd name="connsiteY11" fmla="*/ 1956391 h 1999511"/>
                <a:gd name="connsiteX12" fmla="*/ 951613 w 1084520"/>
                <a:gd name="connsiteY12" fmla="*/ 1993605 h 1999511"/>
                <a:gd name="connsiteX13" fmla="*/ 1084520 w 1084520"/>
                <a:gd name="connsiteY13" fmla="*/ 1998921 h 1999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84520" h="1999511">
                  <a:moveTo>
                    <a:pt x="0" y="0"/>
                  </a:moveTo>
                  <a:cubicBezTo>
                    <a:pt x="35885" y="28797"/>
                    <a:pt x="61178" y="61124"/>
                    <a:pt x="85101" y="104540"/>
                  </a:cubicBezTo>
                  <a:cubicBezTo>
                    <a:pt x="109024" y="147956"/>
                    <a:pt x="125825" y="199949"/>
                    <a:pt x="143539" y="260498"/>
                  </a:cubicBezTo>
                  <a:cubicBezTo>
                    <a:pt x="161253" y="321047"/>
                    <a:pt x="174551" y="397835"/>
                    <a:pt x="191386" y="467833"/>
                  </a:cubicBezTo>
                  <a:cubicBezTo>
                    <a:pt x="208221" y="537831"/>
                    <a:pt x="225941" y="621119"/>
                    <a:pt x="244548" y="680484"/>
                  </a:cubicBezTo>
                  <a:cubicBezTo>
                    <a:pt x="263155" y="739849"/>
                    <a:pt x="282648" y="777064"/>
                    <a:pt x="303027" y="824024"/>
                  </a:cubicBezTo>
                  <a:cubicBezTo>
                    <a:pt x="323406" y="870984"/>
                    <a:pt x="346444" y="899338"/>
                    <a:pt x="366823" y="962247"/>
                  </a:cubicBezTo>
                  <a:cubicBezTo>
                    <a:pt x="387202" y="1025156"/>
                    <a:pt x="404923" y="1130596"/>
                    <a:pt x="425302" y="1201480"/>
                  </a:cubicBezTo>
                  <a:cubicBezTo>
                    <a:pt x="445681" y="1272364"/>
                    <a:pt x="457199" y="1308691"/>
                    <a:pt x="489097" y="1387549"/>
                  </a:cubicBezTo>
                  <a:cubicBezTo>
                    <a:pt x="520995" y="1466407"/>
                    <a:pt x="577702" y="1595770"/>
                    <a:pt x="616688" y="1674628"/>
                  </a:cubicBezTo>
                  <a:cubicBezTo>
                    <a:pt x="655674" y="1753486"/>
                    <a:pt x="687571" y="1813738"/>
                    <a:pt x="723013" y="1860698"/>
                  </a:cubicBezTo>
                  <a:cubicBezTo>
                    <a:pt x="758455" y="1907659"/>
                    <a:pt x="791239" y="1934240"/>
                    <a:pt x="829339" y="1956391"/>
                  </a:cubicBezTo>
                  <a:cubicBezTo>
                    <a:pt x="867439" y="1978542"/>
                    <a:pt x="909083" y="1986517"/>
                    <a:pt x="951613" y="1993605"/>
                  </a:cubicBezTo>
                  <a:cubicBezTo>
                    <a:pt x="994143" y="2000693"/>
                    <a:pt x="1039331" y="1999807"/>
                    <a:pt x="1084520" y="1998921"/>
                  </a:cubicBezTo>
                </a:path>
              </a:pathLst>
            </a:custGeom>
            <a:noFill/>
            <a:ln w="19050">
              <a:solidFill>
                <a:srgbClr val="FFD579"/>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1" name="Freeform 50">
              <a:extLst>
                <a:ext uri="{FF2B5EF4-FFF2-40B4-BE49-F238E27FC236}">
                  <a16:creationId xmlns:a16="http://schemas.microsoft.com/office/drawing/2014/main" id="{2A9F0FE3-E3D7-E18B-3C28-4467F025BC21}"/>
                </a:ext>
              </a:extLst>
            </p:cNvPr>
            <p:cNvSpPr/>
            <p:nvPr/>
          </p:nvSpPr>
          <p:spPr>
            <a:xfrm>
              <a:off x="6106960" y="1108594"/>
              <a:ext cx="2245861" cy="4281372"/>
            </a:xfrm>
            <a:custGeom>
              <a:avLst/>
              <a:gdLst>
                <a:gd name="connsiteX0" fmla="*/ 0 w 962247"/>
                <a:gd name="connsiteY0" fmla="*/ 0 h 1961935"/>
                <a:gd name="connsiteX1" fmla="*/ 90377 w 962247"/>
                <a:gd name="connsiteY1" fmla="*/ 159488 h 1961935"/>
                <a:gd name="connsiteX2" fmla="*/ 164805 w 962247"/>
                <a:gd name="connsiteY2" fmla="*/ 409353 h 1961935"/>
                <a:gd name="connsiteX3" fmla="*/ 223284 w 962247"/>
                <a:gd name="connsiteY3" fmla="*/ 664535 h 1961935"/>
                <a:gd name="connsiteX4" fmla="*/ 281763 w 962247"/>
                <a:gd name="connsiteY4" fmla="*/ 834655 h 1961935"/>
                <a:gd name="connsiteX5" fmla="*/ 345558 w 962247"/>
                <a:gd name="connsiteY5" fmla="*/ 930348 h 1961935"/>
                <a:gd name="connsiteX6" fmla="*/ 393405 w 962247"/>
                <a:gd name="connsiteY6" fmla="*/ 1127051 h 1961935"/>
                <a:gd name="connsiteX7" fmla="*/ 425303 w 962247"/>
                <a:gd name="connsiteY7" fmla="*/ 1275907 h 1961935"/>
                <a:gd name="connsiteX8" fmla="*/ 489098 w 962247"/>
                <a:gd name="connsiteY8" fmla="*/ 1408814 h 1961935"/>
                <a:gd name="connsiteX9" fmla="*/ 590107 w 962247"/>
                <a:gd name="connsiteY9" fmla="*/ 1626781 h 1961935"/>
                <a:gd name="connsiteX10" fmla="*/ 622005 w 962247"/>
                <a:gd name="connsiteY10" fmla="*/ 1727790 h 1961935"/>
                <a:gd name="connsiteX11" fmla="*/ 675168 w 962247"/>
                <a:gd name="connsiteY11" fmla="*/ 1828800 h 1961935"/>
                <a:gd name="connsiteX12" fmla="*/ 802758 w 962247"/>
                <a:gd name="connsiteY12" fmla="*/ 1924493 h 1961935"/>
                <a:gd name="connsiteX13" fmla="*/ 893135 w 962247"/>
                <a:gd name="connsiteY13" fmla="*/ 1956390 h 1961935"/>
                <a:gd name="connsiteX14" fmla="*/ 962247 w 962247"/>
                <a:gd name="connsiteY14" fmla="*/ 1961707 h 1961935"/>
                <a:gd name="connsiteX0" fmla="*/ 0 w 962247"/>
                <a:gd name="connsiteY0" fmla="*/ 0 h 1961935"/>
                <a:gd name="connsiteX1" fmla="*/ 90377 w 962247"/>
                <a:gd name="connsiteY1" fmla="*/ 159488 h 1961935"/>
                <a:gd name="connsiteX2" fmla="*/ 164805 w 962247"/>
                <a:gd name="connsiteY2" fmla="*/ 409353 h 1961935"/>
                <a:gd name="connsiteX3" fmla="*/ 223284 w 962247"/>
                <a:gd name="connsiteY3" fmla="*/ 664535 h 1961935"/>
                <a:gd name="connsiteX4" fmla="*/ 281763 w 962247"/>
                <a:gd name="connsiteY4" fmla="*/ 834655 h 1961935"/>
                <a:gd name="connsiteX5" fmla="*/ 345558 w 962247"/>
                <a:gd name="connsiteY5" fmla="*/ 930348 h 1961935"/>
                <a:gd name="connsiteX6" fmla="*/ 393405 w 962247"/>
                <a:gd name="connsiteY6" fmla="*/ 1127051 h 1961935"/>
                <a:gd name="connsiteX7" fmla="*/ 425303 w 962247"/>
                <a:gd name="connsiteY7" fmla="*/ 1275907 h 1961935"/>
                <a:gd name="connsiteX8" fmla="*/ 489098 w 962247"/>
                <a:gd name="connsiteY8" fmla="*/ 1408814 h 1961935"/>
                <a:gd name="connsiteX9" fmla="*/ 583046 w 962247"/>
                <a:gd name="connsiteY9" fmla="*/ 1637373 h 1961935"/>
                <a:gd name="connsiteX10" fmla="*/ 622005 w 962247"/>
                <a:gd name="connsiteY10" fmla="*/ 1727790 h 1961935"/>
                <a:gd name="connsiteX11" fmla="*/ 675168 w 962247"/>
                <a:gd name="connsiteY11" fmla="*/ 1828800 h 1961935"/>
                <a:gd name="connsiteX12" fmla="*/ 802758 w 962247"/>
                <a:gd name="connsiteY12" fmla="*/ 1924493 h 1961935"/>
                <a:gd name="connsiteX13" fmla="*/ 893135 w 962247"/>
                <a:gd name="connsiteY13" fmla="*/ 1956390 h 1961935"/>
                <a:gd name="connsiteX14" fmla="*/ 962247 w 962247"/>
                <a:gd name="connsiteY14" fmla="*/ 1961707 h 1961935"/>
                <a:gd name="connsiteX0" fmla="*/ 0 w 962247"/>
                <a:gd name="connsiteY0" fmla="*/ 0 h 1961935"/>
                <a:gd name="connsiteX1" fmla="*/ 90377 w 962247"/>
                <a:gd name="connsiteY1" fmla="*/ 159488 h 1961935"/>
                <a:gd name="connsiteX2" fmla="*/ 164805 w 962247"/>
                <a:gd name="connsiteY2" fmla="*/ 409353 h 1961935"/>
                <a:gd name="connsiteX3" fmla="*/ 223284 w 962247"/>
                <a:gd name="connsiteY3" fmla="*/ 664535 h 1961935"/>
                <a:gd name="connsiteX4" fmla="*/ 281763 w 962247"/>
                <a:gd name="connsiteY4" fmla="*/ 834655 h 1961935"/>
                <a:gd name="connsiteX5" fmla="*/ 345558 w 962247"/>
                <a:gd name="connsiteY5" fmla="*/ 930348 h 1961935"/>
                <a:gd name="connsiteX6" fmla="*/ 393405 w 962247"/>
                <a:gd name="connsiteY6" fmla="*/ 1127051 h 1961935"/>
                <a:gd name="connsiteX7" fmla="*/ 425303 w 962247"/>
                <a:gd name="connsiteY7" fmla="*/ 1275907 h 1961935"/>
                <a:gd name="connsiteX8" fmla="*/ 489098 w 962247"/>
                <a:gd name="connsiteY8" fmla="*/ 1408814 h 1961935"/>
                <a:gd name="connsiteX9" fmla="*/ 583046 w 962247"/>
                <a:gd name="connsiteY9" fmla="*/ 1637373 h 1961935"/>
                <a:gd name="connsiteX10" fmla="*/ 625536 w 962247"/>
                <a:gd name="connsiteY10" fmla="*/ 1759565 h 1961935"/>
                <a:gd name="connsiteX11" fmla="*/ 675168 w 962247"/>
                <a:gd name="connsiteY11" fmla="*/ 1828800 h 1961935"/>
                <a:gd name="connsiteX12" fmla="*/ 802758 w 962247"/>
                <a:gd name="connsiteY12" fmla="*/ 1924493 h 1961935"/>
                <a:gd name="connsiteX13" fmla="*/ 893135 w 962247"/>
                <a:gd name="connsiteY13" fmla="*/ 1956390 h 1961935"/>
                <a:gd name="connsiteX14" fmla="*/ 962247 w 962247"/>
                <a:gd name="connsiteY14" fmla="*/ 1961707 h 1961935"/>
                <a:gd name="connsiteX0" fmla="*/ 0 w 962247"/>
                <a:gd name="connsiteY0" fmla="*/ 0 h 1961935"/>
                <a:gd name="connsiteX1" fmla="*/ 90377 w 962247"/>
                <a:gd name="connsiteY1" fmla="*/ 159488 h 1961935"/>
                <a:gd name="connsiteX2" fmla="*/ 164805 w 962247"/>
                <a:gd name="connsiteY2" fmla="*/ 409353 h 1961935"/>
                <a:gd name="connsiteX3" fmla="*/ 223284 w 962247"/>
                <a:gd name="connsiteY3" fmla="*/ 664535 h 1961935"/>
                <a:gd name="connsiteX4" fmla="*/ 281763 w 962247"/>
                <a:gd name="connsiteY4" fmla="*/ 834655 h 1961935"/>
                <a:gd name="connsiteX5" fmla="*/ 345558 w 962247"/>
                <a:gd name="connsiteY5" fmla="*/ 930348 h 1961935"/>
                <a:gd name="connsiteX6" fmla="*/ 393405 w 962247"/>
                <a:gd name="connsiteY6" fmla="*/ 1127051 h 1961935"/>
                <a:gd name="connsiteX7" fmla="*/ 425303 w 962247"/>
                <a:gd name="connsiteY7" fmla="*/ 1275907 h 1961935"/>
                <a:gd name="connsiteX8" fmla="*/ 489098 w 962247"/>
                <a:gd name="connsiteY8" fmla="*/ 1408814 h 1961935"/>
                <a:gd name="connsiteX9" fmla="*/ 583046 w 962247"/>
                <a:gd name="connsiteY9" fmla="*/ 1637373 h 1961935"/>
                <a:gd name="connsiteX10" fmla="*/ 625536 w 962247"/>
                <a:gd name="connsiteY10" fmla="*/ 1759565 h 1961935"/>
                <a:gd name="connsiteX11" fmla="*/ 675168 w 962247"/>
                <a:gd name="connsiteY11" fmla="*/ 1828800 h 1961935"/>
                <a:gd name="connsiteX12" fmla="*/ 802758 w 962247"/>
                <a:gd name="connsiteY12" fmla="*/ 1924493 h 1961935"/>
                <a:gd name="connsiteX13" fmla="*/ 893135 w 962247"/>
                <a:gd name="connsiteY13" fmla="*/ 1956390 h 1961935"/>
                <a:gd name="connsiteX14" fmla="*/ 962247 w 962247"/>
                <a:gd name="connsiteY14" fmla="*/ 1961707 h 1961935"/>
                <a:gd name="connsiteX0" fmla="*/ 0 w 962247"/>
                <a:gd name="connsiteY0" fmla="*/ 0 h 1961935"/>
                <a:gd name="connsiteX1" fmla="*/ 90377 w 962247"/>
                <a:gd name="connsiteY1" fmla="*/ 159488 h 1961935"/>
                <a:gd name="connsiteX2" fmla="*/ 171866 w 962247"/>
                <a:gd name="connsiteY2" fmla="*/ 458780 h 1961935"/>
                <a:gd name="connsiteX3" fmla="*/ 223284 w 962247"/>
                <a:gd name="connsiteY3" fmla="*/ 664535 h 1961935"/>
                <a:gd name="connsiteX4" fmla="*/ 281763 w 962247"/>
                <a:gd name="connsiteY4" fmla="*/ 834655 h 1961935"/>
                <a:gd name="connsiteX5" fmla="*/ 345558 w 962247"/>
                <a:gd name="connsiteY5" fmla="*/ 930348 h 1961935"/>
                <a:gd name="connsiteX6" fmla="*/ 393405 w 962247"/>
                <a:gd name="connsiteY6" fmla="*/ 1127051 h 1961935"/>
                <a:gd name="connsiteX7" fmla="*/ 425303 w 962247"/>
                <a:gd name="connsiteY7" fmla="*/ 1275907 h 1961935"/>
                <a:gd name="connsiteX8" fmla="*/ 489098 w 962247"/>
                <a:gd name="connsiteY8" fmla="*/ 1408814 h 1961935"/>
                <a:gd name="connsiteX9" fmla="*/ 583046 w 962247"/>
                <a:gd name="connsiteY9" fmla="*/ 1637373 h 1961935"/>
                <a:gd name="connsiteX10" fmla="*/ 625536 w 962247"/>
                <a:gd name="connsiteY10" fmla="*/ 1759565 h 1961935"/>
                <a:gd name="connsiteX11" fmla="*/ 675168 w 962247"/>
                <a:gd name="connsiteY11" fmla="*/ 1828800 h 1961935"/>
                <a:gd name="connsiteX12" fmla="*/ 802758 w 962247"/>
                <a:gd name="connsiteY12" fmla="*/ 1924493 h 1961935"/>
                <a:gd name="connsiteX13" fmla="*/ 893135 w 962247"/>
                <a:gd name="connsiteY13" fmla="*/ 1956390 h 1961935"/>
                <a:gd name="connsiteX14" fmla="*/ 962247 w 962247"/>
                <a:gd name="connsiteY14" fmla="*/ 1961707 h 1961935"/>
                <a:gd name="connsiteX0" fmla="*/ 0 w 962247"/>
                <a:gd name="connsiteY0" fmla="*/ 0 h 1961935"/>
                <a:gd name="connsiteX1" fmla="*/ 90377 w 962247"/>
                <a:gd name="connsiteY1" fmla="*/ 159488 h 1961935"/>
                <a:gd name="connsiteX2" fmla="*/ 171866 w 962247"/>
                <a:gd name="connsiteY2" fmla="*/ 458780 h 1961935"/>
                <a:gd name="connsiteX3" fmla="*/ 223284 w 962247"/>
                <a:gd name="connsiteY3" fmla="*/ 664535 h 1961935"/>
                <a:gd name="connsiteX4" fmla="*/ 281763 w 962247"/>
                <a:gd name="connsiteY4" fmla="*/ 834655 h 1961935"/>
                <a:gd name="connsiteX5" fmla="*/ 345558 w 962247"/>
                <a:gd name="connsiteY5" fmla="*/ 930348 h 1961935"/>
                <a:gd name="connsiteX6" fmla="*/ 393405 w 962247"/>
                <a:gd name="connsiteY6" fmla="*/ 1127051 h 1961935"/>
                <a:gd name="connsiteX7" fmla="*/ 425303 w 962247"/>
                <a:gd name="connsiteY7" fmla="*/ 1275907 h 1961935"/>
                <a:gd name="connsiteX8" fmla="*/ 489098 w 962247"/>
                <a:gd name="connsiteY8" fmla="*/ 1408814 h 1961935"/>
                <a:gd name="connsiteX9" fmla="*/ 583046 w 962247"/>
                <a:gd name="connsiteY9" fmla="*/ 1637373 h 1961935"/>
                <a:gd name="connsiteX10" fmla="*/ 625536 w 962247"/>
                <a:gd name="connsiteY10" fmla="*/ 1759565 h 1961935"/>
                <a:gd name="connsiteX11" fmla="*/ 675168 w 962247"/>
                <a:gd name="connsiteY11" fmla="*/ 1828800 h 1961935"/>
                <a:gd name="connsiteX12" fmla="*/ 802758 w 962247"/>
                <a:gd name="connsiteY12" fmla="*/ 1924493 h 1961935"/>
                <a:gd name="connsiteX13" fmla="*/ 893135 w 962247"/>
                <a:gd name="connsiteY13" fmla="*/ 1956390 h 1961935"/>
                <a:gd name="connsiteX14" fmla="*/ 962247 w 962247"/>
                <a:gd name="connsiteY14" fmla="*/ 1961707 h 1961935"/>
                <a:gd name="connsiteX0" fmla="*/ 0 w 962247"/>
                <a:gd name="connsiteY0" fmla="*/ 0 h 1961935"/>
                <a:gd name="connsiteX1" fmla="*/ 90377 w 962247"/>
                <a:gd name="connsiteY1" fmla="*/ 159488 h 1961935"/>
                <a:gd name="connsiteX2" fmla="*/ 171866 w 962247"/>
                <a:gd name="connsiteY2" fmla="*/ 458780 h 1961935"/>
                <a:gd name="connsiteX3" fmla="*/ 223284 w 962247"/>
                <a:gd name="connsiteY3" fmla="*/ 664535 h 1961935"/>
                <a:gd name="connsiteX4" fmla="*/ 281763 w 962247"/>
                <a:gd name="connsiteY4" fmla="*/ 834655 h 1961935"/>
                <a:gd name="connsiteX5" fmla="*/ 345558 w 962247"/>
                <a:gd name="connsiteY5" fmla="*/ 930348 h 1961935"/>
                <a:gd name="connsiteX6" fmla="*/ 386344 w 962247"/>
                <a:gd name="connsiteY6" fmla="*/ 1134112 h 1961935"/>
                <a:gd name="connsiteX7" fmla="*/ 425303 w 962247"/>
                <a:gd name="connsiteY7" fmla="*/ 1275907 h 1961935"/>
                <a:gd name="connsiteX8" fmla="*/ 489098 w 962247"/>
                <a:gd name="connsiteY8" fmla="*/ 1408814 h 1961935"/>
                <a:gd name="connsiteX9" fmla="*/ 583046 w 962247"/>
                <a:gd name="connsiteY9" fmla="*/ 1637373 h 1961935"/>
                <a:gd name="connsiteX10" fmla="*/ 625536 w 962247"/>
                <a:gd name="connsiteY10" fmla="*/ 1759565 h 1961935"/>
                <a:gd name="connsiteX11" fmla="*/ 675168 w 962247"/>
                <a:gd name="connsiteY11" fmla="*/ 1828800 h 1961935"/>
                <a:gd name="connsiteX12" fmla="*/ 802758 w 962247"/>
                <a:gd name="connsiteY12" fmla="*/ 1924493 h 1961935"/>
                <a:gd name="connsiteX13" fmla="*/ 893135 w 962247"/>
                <a:gd name="connsiteY13" fmla="*/ 1956390 h 1961935"/>
                <a:gd name="connsiteX14" fmla="*/ 962247 w 962247"/>
                <a:gd name="connsiteY14" fmla="*/ 1961707 h 1961935"/>
                <a:gd name="connsiteX0" fmla="*/ 0 w 962247"/>
                <a:gd name="connsiteY0" fmla="*/ 0 h 1961935"/>
                <a:gd name="connsiteX1" fmla="*/ 90377 w 962247"/>
                <a:gd name="connsiteY1" fmla="*/ 159488 h 1961935"/>
                <a:gd name="connsiteX2" fmla="*/ 171866 w 962247"/>
                <a:gd name="connsiteY2" fmla="*/ 458780 h 1961935"/>
                <a:gd name="connsiteX3" fmla="*/ 223284 w 962247"/>
                <a:gd name="connsiteY3" fmla="*/ 664535 h 1961935"/>
                <a:gd name="connsiteX4" fmla="*/ 281763 w 962247"/>
                <a:gd name="connsiteY4" fmla="*/ 834655 h 1961935"/>
                <a:gd name="connsiteX5" fmla="*/ 338497 w 962247"/>
                <a:gd name="connsiteY5" fmla="*/ 937409 h 1961935"/>
                <a:gd name="connsiteX6" fmla="*/ 386344 w 962247"/>
                <a:gd name="connsiteY6" fmla="*/ 1134112 h 1961935"/>
                <a:gd name="connsiteX7" fmla="*/ 425303 w 962247"/>
                <a:gd name="connsiteY7" fmla="*/ 1275907 h 1961935"/>
                <a:gd name="connsiteX8" fmla="*/ 489098 w 962247"/>
                <a:gd name="connsiteY8" fmla="*/ 1408814 h 1961935"/>
                <a:gd name="connsiteX9" fmla="*/ 583046 w 962247"/>
                <a:gd name="connsiteY9" fmla="*/ 1637373 h 1961935"/>
                <a:gd name="connsiteX10" fmla="*/ 625536 w 962247"/>
                <a:gd name="connsiteY10" fmla="*/ 1759565 h 1961935"/>
                <a:gd name="connsiteX11" fmla="*/ 675168 w 962247"/>
                <a:gd name="connsiteY11" fmla="*/ 1828800 h 1961935"/>
                <a:gd name="connsiteX12" fmla="*/ 802758 w 962247"/>
                <a:gd name="connsiteY12" fmla="*/ 1924493 h 1961935"/>
                <a:gd name="connsiteX13" fmla="*/ 893135 w 962247"/>
                <a:gd name="connsiteY13" fmla="*/ 1956390 h 1961935"/>
                <a:gd name="connsiteX14" fmla="*/ 962247 w 962247"/>
                <a:gd name="connsiteY14" fmla="*/ 1961707 h 1961935"/>
                <a:gd name="connsiteX0" fmla="*/ 0 w 962247"/>
                <a:gd name="connsiteY0" fmla="*/ 0 h 1961935"/>
                <a:gd name="connsiteX1" fmla="*/ 90377 w 962247"/>
                <a:gd name="connsiteY1" fmla="*/ 159488 h 1961935"/>
                <a:gd name="connsiteX2" fmla="*/ 171866 w 962247"/>
                <a:gd name="connsiteY2" fmla="*/ 458780 h 1961935"/>
                <a:gd name="connsiteX3" fmla="*/ 223284 w 962247"/>
                <a:gd name="connsiteY3" fmla="*/ 664535 h 1961935"/>
                <a:gd name="connsiteX4" fmla="*/ 281763 w 962247"/>
                <a:gd name="connsiteY4" fmla="*/ 834655 h 1961935"/>
                <a:gd name="connsiteX5" fmla="*/ 338497 w 962247"/>
                <a:gd name="connsiteY5" fmla="*/ 937409 h 1961935"/>
                <a:gd name="connsiteX6" fmla="*/ 386344 w 962247"/>
                <a:gd name="connsiteY6" fmla="*/ 1134112 h 1961935"/>
                <a:gd name="connsiteX7" fmla="*/ 425303 w 962247"/>
                <a:gd name="connsiteY7" fmla="*/ 1275907 h 1961935"/>
                <a:gd name="connsiteX8" fmla="*/ 506750 w 962247"/>
                <a:gd name="connsiteY8" fmla="*/ 1454710 h 1961935"/>
                <a:gd name="connsiteX9" fmla="*/ 583046 w 962247"/>
                <a:gd name="connsiteY9" fmla="*/ 1637373 h 1961935"/>
                <a:gd name="connsiteX10" fmla="*/ 625536 w 962247"/>
                <a:gd name="connsiteY10" fmla="*/ 1759565 h 1961935"/>
                <a:gd name="connsiteX11" fmla="*/ 675168 w 962247"/>
                <a:gd name="connsiteY11" fmla="*/ 1828800 h 1961935"/>
                <a:gd name="connsiteX12" fmla="*/ 802758 w 962247"/>
                <a:gd name="connsiteY12" fmla="*/ 1924493 h 1961935"/>
                <a:gd name="connsiteX13" fmla="*/ 893135 w 962247"/>
                <a:gd name="connsiteY13" fmla="*/ 1956390 h 1961935"/>
                <a:gd name="connsiteX14" fmla="*/ 962247 w 962247"/>
                <a:gd name="connsiteY14" fmla="*/ 1961707 h 1961935"/>
                <a:gd name="connsiteX0" fmla="*/ 0 w 962247"/>
                <a:gd name="connsiteY0" fmla="*/ 0 h 1961935"/>
                <a:gd name="connsiteX1" fmla="*/ 90377 w 962247"/>
                <a:gd name="connsiteY1" fmla="*/ 159488 h 1961935"/>
                <a:gd name="connsiteX2" fmla="*/ 171866 w 962247"/>
                <a:gd name="connsiteY2" fmla="*/ 458780 h 1961935"/>
                <a:gd name="connsiteX3" fmla="*/ 223284 w 962247"/>
                <a:gd name="connsiteY3" fmla="*/ 664535 h 1961935"/>
                <a:gd name="connsiteX4" fmla="*/ 281763 w 962247"/>
                <a:gd name="connsiteY4" fmla="*/ 834655 h 1961935"/>
                <a:gd name="connsiteX5" fmla="*/ 338497 w 962247"/>
                <a:gd name="connsiteY5" fmla="*/ 937409 h 1961935"/>
                <a:gd name="connsiteX6" fmla="*/ 386344 w 962247"/>
                <a:gd name="connsiteY6" fmla="*/ 1134112 h 1961935"/>
                <a:gd name="connsiteX7" fmla="*/ 425303 w 962247"/>
                <a:gd name="connsiteY7" fmla="*/ 1275907 h 1961935"/>
                <a:gd name="connsiteX8" fmla="*/ 506750 w 962247"/>
                <a:gd name="connsiteY8" fmla="*/ 1454710 h 1961935"/>
                <a:gd name="connsiteX9" fmla="*/ 583046 w 962247"/>
                <a:gd name="connsiteY9" fmla="*/ 1637373 h 1961935"/>
                <a:gd name="connsiteX10" fmla="*/ 625536 w 962247"/>
                <a:gd name="connsiteY10" fmla="*/ 1759565 h 1961935"/>
                <a:gd name="connsiteX11" fmla="*/ 692821 w 962247"/>
                <a:gd name="connsiteY11" fmla="*/ 1857044 h 1961935"/>
                <a:gd name="connsiteX12" fmla="*/ 802758 w 962247"/>
                <a:gd name="connsiteY12" fmla="*/ 1924493 h 1961935"/>
                <a:gd name="connsiteX13" fmla="*/ 893135 w 962247"/>
                <a:gd name="connsiteY13" fmla="*/ 1956390 h 1961935"/>
                <a:gd name="connsiteX14" fmla="*/ 962247 w 962247"/>
                <a:gd name="connsiteY14" fmla="*/ 1961707 h 1961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62247" h="1961935">
                  <a:moveTo>
                    <a:pt x="0" y="0"/>
                  </a:moveTo>
                  <a:cubicBezTo>
                    <a:pt x="31455" y="45631"/>
                    <a:pt x="61733" y="83025"/>
                    <a:pt x="90377" y="159488"/>
                  </a:cubicBezTo>
                  <a:cubicBezTo>
                    <a:pt x="119021" y="235951"/>
                    <a:pt x="160307" y="378137"/>
                    <a:pt x="171866" y="458780"/>
                  </a:cubicBezTo>
                  <a:cubicBezTo>
                    <a:pt x="183425" y="539423"/>
                    <a:pt x="204968" y="601889"/>
                    <a:pt x="223284" y="664535"/>
                  </a:cubicBezTo>
                  <a:cubicBezTo>
                    <a:pt x="241600" y="727181"/>
                    <a:pt x="262561" y="789176"/>
                    <a:pt x="281763" y="834655"/>
                  </a:cubicBezTo>
                  <a:cubicBezTo>
                    <a:pt x="300965" y="880134"/>
                    <a:pt x="321067" y="887500"/>
                    <a:pt x="338497" y="937409"/>
                  </a:cubicBezTo>
                  <a:cubicBezTo>
                    <a:pt x="355927" y="987318"/>
                    <a:pt x="371876" y="1077696"/>
                    <a:pt x="386344" y="1134112"/>
                  </a:cubicBezTo>
                  <a:cubicBezTo>
                    <a:pt x="400812" y="1190528"/>
                    <a:pt x="405235" y="1222474"/>
                    <a:pt x="425303" y="1275907"/>
                  </a:cubicBezTo>
                  <a:cubicBezTo>
                    <a:pt x="445371" y="1329340"/>
                    <a:pt x="480460" y="1394466"/>
                    <a:pt x="506750" y="1454710"/>
                  </a:cubicBezTo>
                  <a:cubicBezTo>
                    <a:pt x="533040" y="1514954"/>
                    <a:pt x="563248" y="1586564"/>
                    <a:pt x="583046" y="1637373"/>
                  </a:cubicBezTo>
                  <a:cubicBezTo>
                    <a:pt x="602844" y="1688182"/>
                    <a:pt x="607240" y="1722953"/>
                    <a:pt x="625536" y="1759565"/>
                  </a:cubicBezTo>
                  <a:cubicBezTo>
                    <a:pt x="643832" y="1796177"/>
                    <a:pt x="663284" y="1829556"/>
                    <a:pt x="692821" y="1857044"/>
                  </a:cubicBezTo>
                  <a:cubicBezTo>
                    <a:pt x="722358" y="1884532"/>
                    <a:pt x="769372" y="1907935"/>
                    <a:pt x="802758" y="1924493"/>
                  </a:cubicBezTo>
                  <a:cubicBezTo>
                    <a:pt x="836144" y="1941051"/>
                    <a:pt x="866554" y="1950188"/>
                    <a:pt x="893135" y="1956390"/>
                  </a:cubicBezTo>
                  <a:cubicBezTo>
                    <a:pt x="919716" y="1962592"/>
                    <a:pt x="940981" y="1962149"/>
                    <a:pt x="962247" y="1961707"/>
                  </a:cubicBezTo>
                </a:path>
              </a:pathLst>
            </a:custGeom>
            <a:noFill/>
            <a:ln w="19050">
              <a:solidFill>
                <a:srgbClr val="FFFD7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2" name="Freeform 51">
              <a:extLst>
                <a:ext uri="{FF2B5EF4-FFF2-40B4-BE49-F238E27FC236}">
                  <a16:creationId xmlns:a16="http://schemas.microsoft.com/office/drawing/2014/main" id="{793E276C-BBB6-B6AC-3126-BAC35315957E}"/>
                </a:ext>
              </a:extLst>
            </p:cNvPr>
            <p:cNvSpPr/>
            <p:nvPr/>
          </p:nvSpPr>
          <p:spPr>
            <a:xfrm>
              <a:off x="6206226" y="1143396"/>
              <a:ext cx="1935657" cy="4118458"/>
            </a:xfrm>
            <a:custGeom>
              <a:avLst/>
              <a:gdLst>
                <a:gd name="connsiteX0" fmla="*/ 0 w 829339"/>
                <a:gd name="connsiteY0" fmla="*/ 0 h 1887280"/>
                <a:gd name="connsiteX1" fmla="*/ 85060 w 829339"/>
                <a:gd name="connsiteY1" fmla="*/ 143540 h 1887280"/>
                <a:gd name="connsiteX2" fmla="*/ 122274 w 829339"/>
                <a:gd name="connsiteY2" fmla="*/ 271131 h 1887280"/>
                <a:gd name="connsiteX3" fmla="*/ 159488 w 829339"/>
                <a:gd name="connsiteY3" fmla="*/ 414670 h 1887280"/>
                <a:gd name="connsiteX4" fmla="*/ 186069 w 829339"/>
                <a:gd name="connsiteY4" fmla="*/ 536945 h 1887280"/>
                <a:gd name="connsiteX5" fmla="*/ 223283 w 829339"/>
                <a:gd name="connsiteY5" fmla="*/ 669852 h 1887280"/>
                <a:gd name="connsiteX6" fmla="*/ 271130 w 829339"/>
                <a:gd name="connsiteY6" fmla="*/ 818707 h 1887280"/>
                <a:gd name="connsiteX7" fmla="*/ 334925 w 829339"/>
                <a:gd name="connsiteY7" fmla="*/ 909084 h 1887280"/>
                <a:gd name="connsiteX8" fmla="*/ 366823 w 829339"/>
                <a:gd name="connsiteY8" fmla="*/ 1010094 h 1887280"/>
                <a:gd name="connsiteX9" fmla="*/ 419986 w 829339"/>
                <a:gd name="connsiteY9" fmla="*/ 1244010 h 1887280"/>
                <a:gd name="connsiteX10" fmla="*/ 499730 w 829339"/>
                <a:gd name="connsiteY10" fmla="*/ 1419447 h 1887280"/>
                <a:gd name="connsiteX11" fmla="*/ 574158 w 829339"/>
                <a:gd name="connsiteY11" fmla="*/ 1594884 h 1887280"/>
                <a:gd name="connsiteX12" fmla="*/ 616688 w 829339"/>
                <a:gd name="connsiteY12" fmla="*/ 1738424 h 1887280"/>
                <a:gd name="connsiteX13" fmla="*/ 685800 w 829339"/>
                <a:gd name="connsiteY13" fmla="*/ 1823484 h 1887280"/>
                <a:gd name="connsiteX14" fmla="*/ 765544 w 829339"/>
                <a:gd name="connsiteY14" fmla="*/ 1839433 h 1887280"/>
                <a:gd name="connsiteX15" fmla="*/ 829339 w 829339"/>
                <a:gd name="connsiteY15" fmla="*/ 1887280 h 1887280"/>
                <a:gd name="connsiteX0" fmla="*/ 0 w 829339"/>
                <a:gd name="connsiteY0" fmla="*/ 0 h 1887280"/>
                <a:gd name="connsiteX1" fmla="*/ 85060 w 829339"/>
                <a:gd name="connsiteY1" fmla="*/ 143540 h 1887280"/>
                <a:gd name="connsiteX2" fmla="*/ 122274 w 829339"/>
                <a:gd name="connsiteY2" fmla="*/ 271131 h 1887280"/>
                <a:gd name="connsiteX3" fmla="*/ 159488 w 829339"/>
                <a:gd name="connsiteY3" fmla="*/ 414670 h 1887280"/>
                <a:gd name="connsiteX4" fmla="*/ 186069 w 829339"/>
                <a:gd name="connsiteY4" fmla="*/ 536945 h 1887280"/>
                <a:gd name="connsiteX5" fmla="*/ 223283 w 829339"/>
                <a:gd name="connsiteY5" fmla="*/ 669852 h 1887280"/>
                <a:gd name="connsiteX6" fmla="*/ 271130 w 829339"/>
                <a:gd name="connsiteY6" fmla="*/ 818707 h 1887280"/>
                <a:gd name="connsiteX7" fmla="*/ 334925 w 829339"/>
                <a:gd name="connsiteY7" fmla="*/ 909084 h 1887280"/>
                <a:gd name="connsiteX8" fmla="*/ 370353 w 829339"/>
                <a:gd name="connsiteY8" fmla="*/ 1070112 h 1887280"/>
                <a:gd name="connsiteX9" fmla="*/ 419986 w 829339"/>
                <a:gd name="connsiteY9" fmla="*/ 1244010 h 1887280"/>
                <a:gd name="connsiteX10" fmla="*/ 499730 w 829339"/>
                <a:gd name="connsiteY10" fmla="*/ 1419447 h 1887280"/>
                <a:gd name="connsiteX11" fmla="*/ 574158 w 829339"/>
                <a:gd name="connsiteY11" fmla="*/ 1594884 h 1887280"/>
                <a:gd name="connsiteX12" fmla="*/ 616688 w 829339"/>
                <a:gd name="connsiteY12" fmla="*/ 1738424 h 1887280"/>
                <a:gd name="connsiteX13" fmla="*/ 685800 w 829339"/>
                <a:gd name="connsiteY13" fmla="*/ 1823484 h 1887280"/>
                <a:gd name="connsiteX14" fmla="*/ 765544 w 829339"/>
                <a:gd name="connsiteY14" fmla="*/ 1839433 h 1887280"/>
                <a:gd name="connsiteX15" fmla="*/ 829339 w 829339"/>
                <a:gd name="connsiteY15" fmla="*/ 1887280 h 1887280"/>
                <a:gd name="connsiteX0" fmla="*/ 0 w 829339"/>
                <a:gd name="connsiteY0" fmla="*/ 0 h 1887280"/>
                <a:gd name="connsiteX1" fmla="*/ 85060 w 829339"/>
                <a:gd name="connsiteY1" fmla="*/ 143540 h 1887280"/>
                <a:gd name="connsiteX2" fmla="*/ 122274 w 829339"/>
                <a:gd name="connsiteY2" fmla="*/ 271131 h 1887280"/>
                <a:gd name="connsiteX3" fmla="*/ 159488 w 829339"/>
                <a:gd name="connsiteY3" fmla="*/ 414670 h 1887280"/>
                <a:gd name="connsiteX4" fmla="*/ 186069 w 829339"/>
                <a:gd name="connsiteY4" fmla="*/ 536945 h 1887280"/>
                <a:gd name="connsiteX5" fmla="*/ 223283 w 829339"/>
                <a:gd name="connsiteY5" fmla="*/ 669852 h 1887280"/>
                <a:gd name="connsiteX6" fmla="*/ 271130 w 829339"/>
                <a:gd name="connsiteY6" fmla="*/ 818707 h 1887280"/>
                <a:gd name="connsiteX7" fmla="*/ 334925 w 829339"/>
                <a:gd name="connsiteY7" fmla="*/ 909084 h 1887280"/>
                <a:gd name="connsiteX8" fmla="*/ 370353 w 829339"/>
                <a:gd name="connsiteY8" fmla="*/ 1070112 h 1887280"/>
                <a:gd name="connsiteX9" fmla="*/ 419986 w 829339"/>
                <a:gd name="connsiteY9" fmla="*/ 1244010 h 1887280"/>
                <a:gd name="connsiteX10" fmla="*/ 499730 w 829339"/>
                <a:gd name="connsiteY10" fmla="*/ 1419447 h 1887280"/>
                <a:gd name="connsiteX11" fmla="*/ 574158 w 829339"/>
                <a:gd name="connsiteY11" fmla="*/ 1594884 h 1887280"/>
                <a:gd name="connsiteX12" fmla="*/ 616688 w 829339"/>
                <a:gd name="connsiteY12" fmla="*/ 1738424 h 1887280"/>
                <a:gd name="connsiteX13" fmla="*/ 682269 w 829339"/>
                <a:gd name="connsiteY13" fmla="*/ 1812893 h 1887280"/>
                <a:gd name="connsiteX14" fmla="*/ 765544 w 829339"/>
                <a:gd name="connsiteY14" fmla="*/ 1839433 h 1887280"/>
                <a:gd name="connsiteX15" fmla="*/ 829339 w 829339"/>
                <a:gd name="connsiteY15" fmla="*/ 1887280 h 1887280"/>
                <a:gd name="connsiteX0" fmla="*/ 0 w 829339"/>
                <a:gd name="connsiteY0" fmla="*/ 0 h 1887280"/>
                <a:gd name="connsiteX1" fmla="*/ 85060 w 829339"/>
                <a:gd name="connsiteY1" fmla="*/ 143540 h 1887280"/>
                <a:gd name="connsiteX2" fmla="*/ 122274 w 829339"/>
                <a:gd name="connsiteY2" fmla="*/ 271131 h 1887280"/>
                <a:gd name="connsiteX3" fmla="*/ 159488 w 829339"/>
                <a:gd name="connsiteY3" fmla="*/ 414670 h 1887280"/>
                <a:gd name="connsiteX4" fmla="*/ 186069 w 829339"/>
                <a:gd name="connsiteY4" fmla="*/ 536945 h 1887280"/>
                <a:gd name="connsiteX5" fmla="*/ 223283 w 829339"/>
                <a:gd name="connsiteY5" fmla="*/ 669852 h 1887280"/>
                <a:gd name="connsiteX6" fmla="*/ 271130 w 829339"/>
                <a:gd name="connsiteY6" fmla="*/ 818707 h 1887280"/>
                <a:gd name="connsiteX7" fmla="*/ 334925 w 829339"/>
                <a:gd name="connsiteY7" fmla="*/ 909084 h 1887280"/>
                <a:gd name="connsiteX8" fmla="*/ 370353 w 829339"/>
                <a:gd name="connsiteY8" fmla="*/ 1070112 h 1887280"/>
                <a:gd name="connsiteX9" fmla="*/ 419986 w 829339"/>
                <a:gd name="connsiteY9" fmla="*/ 1244010 h 1887280"/>
                <a:gd name="connsiteX10" fmla="*/ 499730 w 829339"/>
                <a:gd name="connsiteY10" fmla="*/ 1419447 h 1887280"/>
                <a:gd name="connsiteX11" fmla="*/ 574158 w 829339"/>
                <a:gd name="connsiteY11" fmla="*/ 1594884 h 1887280"/>
                <a:gd name="connsiteX12" fmla="*/ 616688 w 829339"/>
                <a:gd name="connsiteY12" fmla="*/ 1738424 h 1887280"/>
                <a:gd name="connsiteX13" fmla="*/ 682269 w 829339"/>
                <a:gd name="connsiteY13" fmla="*/ 1812893 h 1887280"/>
                <a:gd name="connsiteX14" fmla="*/ 765544 w 829339"/>
                <a:gd name="connsiteY14" fmla="*/ 1839433 h 1887280"/>
                <a:gd name="connsiteX15" fmla="*/ 829339 w 829339"/>
                <a:gd name="connsiteY15" fmla="*/ 1887280 h 1887280"/>
                <a:gd name="connsiteX0" fmla="*/ 0 w 829339"/>
                <a:gd name="connsiteY0" fmla="*/ 0 h 1887280"/>
                <a:gd name="connsiteX1" fmla="*/ 85060 w 829339"/>
                <a:gd name="connsiteY1" fmla="*/ 143540 h 1887280"/>
                <a:gd name="connsiteX2" fmla="*/ 122274 w 829339"/>
                <a:gd name="connsiteY2" fmla="*/ 271131 h 1887280"/>
                <a:gd name="connsiteX3" fmla="*/ 159488 w 829339"/>
                <a:gd name="connsiteY3" fmla="*/ 414670 h 1887280"/>
                <a:gd name="connsiteX4" fmla="*/ 186069 w 829339"/>
                <a:gd name="connsiteY4" fmla="*/ 536945 h 1887280"/>
                <a:gd name="connsiteX5" fmla="*/ 223283 w 829339"/>
                <a:gd name="connsiteY5" fmla="*/ 669852 h 1887280"/>
                <a:gd name="connsiteX6" fmla="*/ 271130 w 829339"/>
                <a:gd name="connsiteY6" fmla="*/ 818707 h 1887280"/>
                <a:gd name="connsiteX7" fmla="*/ 334925 w 829339"/>
                <a:gd name="connsiteY7" fmla="*/ 909084 h 1887280"/>
                <a:gd name="connsiteX8" fmla="*/ 370353 w 829339"/>
                <a:gd name="connsiteY8" fmla="*/ 1070112 h 1887280"/>
                <a:gd name="connsiteX9" fmla="*/ 419986 w 829339"/>
                <a:gd name="connsiteY9" fmla="*/ 1244010 h 1887280"/>
                <a:gd name="connsiteX10" fmla="*/ 499730 w 829339"/>
                <a:gd name="connsiteY10" fmla="*/ 1419447 h 1887280"/>
                <a:gd name="connsiteX11" fmla="*/ 567097 w 829339"/>
                <a:gd name="connsiteY11" fmla="*/ 1598415 h 1887280"/>
                <a:gd name="connsiteX12" fmla="*/ 616688 w 829339"/>
                <a:gd name="connsiteY12" fmla="*/ 1738424 h 1887280"/>
                <a:gd name="connsiteX13" fmla="*/ 682269 w 829339"/>
                <a:gd name="connsiteY13" fmla="*/ 1812893 h 1887280"/>
                <a:gd name="connsiteX14" fmla="*/ 765544 w 829339"/>
                <a:gd name="connsiteY14" fmla="*/ 1839433 h 1887280"/>
                <a:gd name="connsiteX15" fmla="*/ 829339 w 829339"/>
                <a:gd name="connsiteY15" fmla="*/ 1887280 h 1887280"/>
                <a:gd name="connsiteX0" fmla="*/ 0 w 829339"/>
                <a:gd name="connsiteY0" fmla="*/ 0 h 1887280"/>
                <a:gd name="connsiteX1" fmla="*/ 85060 w 829339"/>
                <a:gd name="connsiteY1" fmla="*/ 143540 h 1887280"/>
                <a:gd name="connsiteX2" fmla="*/ 122274 w 829339"/>
                <a:gd name="connsiteY2" fmla="*/ 271131 h 1887280"/>
                <a:gd name="connsiteX3" fmla="*/ 159488 w 829339"/>
                <a:gd name="connsiteY3" fmla="*/ 414670 h 1887280"/>
                <a:gd name="connsiteX4" fmla="*/ 186069 w 829339"/>
                <a:gd name="connsiteY4" fmla="*/ 554597 h 1887280"/>
                <a:gd name="connsiteX5" fmla="*/ 223283 w 829339"/>
                <a:gd name="connsiteY5" fmla="*/ 669852 h 1887280"/>
                <a:gd name="connsiteX6" fmla="*/ 271130 w 829339"/>
                <a:gd name="connsiteY6" fmla="*/ 818707 h 1887280"/>
                <a:gd name="connsiteX7" fmla="*/ 334925 w 829339"/>
                <a:gd name="connsiteY7" fmla="*/ 909084 h 1887280"/>
                <a:gd name="connsiteX8" fmla="*/ 370353 w 829339"/>
                <a:gd name="connsiteY8" fmla="*/ 1070112 h 1887280"/>
                <a:gd name="connsiteX9" fmla="*/ 419986 w 829339"/>
                <a:gd name="connsiteY9" fmla="*/ 1244010 h 1887280"/>
                <a:gd name="connsiteX10" fmla="*/ 499730 w 829339"/>
                <a:gd name="connsiteY10" fmla="*/ 1419447 h 1887280"/>
                <a:gd name="connsiteX11" fmla="*/ 567097 w 829339"/>
                <a:gd name="connsiteY11" fmla="*/ 1598415 h 1887280"/>
                <a:gd name="connsiteX12" fmla="*/ 616688 w 829339"/>
                <a:gd name="connsiteY12" fmla="*/ 1738424 h 1887280"/>
                <a:gd name="connsiteX13" fmla="*/ 682269 w 829339"/>
                <a:gd name="connsiteY13" fmla="*/ 1812893 h 1887280"/>
                <a:gd name="connsiteX14" fmla="*/ 765544 w 829339"/>
                <a:gd name="connsiteY14" fmla="*/ 1839433 h 1887280"/>
                <a:gd name="connsiteX15" fmla="*/ 829339 w 829339"/>
                <a:gd name="connsiteY15" fmla="*/ 1887280 h 1887280"/>
                <a:gd name="connsiteX0" fmla="*/ 0 w 829339"/>
                <a:gd name="connsiteY0" fmla="*/ 0 h 1887280"/>
                <a:gd name="connsiteX1" fmla="*/ 85060 w 829339"/>
                <a:gd name="connsiteY1" fmla="*/ 143540 h 1887280"/>
                <a:gd name="connsiteX2" fmla="*/ 122274 w 829339"/>
                <a:gd name="connsiteY2" fmla="*/ 271131 h 1887280"/>
                <a:gd name="connsiteX3" fmla="*/ 159488 w 829339"/>
                <a:gd name="connsiteY3" fmla="*/ 414670 h 1887280"/>
                <a:gd name="connsiteX4" fmla="*/ 186069 w 829339"/>
                <a:gd name="connsiteY4" fmla="*/ 554597 h 1887280"/>
                <a:gd name="connsiteX5" fmla="*/ 223283 w 829339"/>
                <a:gd name="connsiteY5" fmla="*/ 669852 h 1887280"/>
                <a:gd name="connsiteX6" fmla="*/ 271130 w 829339"/>
                <a:gd name="connsiteY6" fmla="*/ 818707 h 1887280"/>
                <a:gd name="connsiteX7" fmla="*/ 334925 w 829339"/>
                <a:gd name="connsiteY7" fmla="*/ 909084 h 1887280"/>
                <a:gd name="connsiteX8" fmla="*/ 370353 w 829339"/>
                <a:gd name="connsiteY8" fmla="*/ 1070112 h 1887280"/>
                <a:gd name="connsiteX9" fmla="*/ 419986 w 829339"/>
                <a:gd name="connsiteY9" fmla="*/ 1244010 h 1887280"/>
                <a:gd name="connsiteX10" fmla="*/ 499730 w 829339"/>
                <a:gd name="connsiteY10" fmla="*/ 1419447 h 1887280"/>
                <a:gd name="connsiteX11" fmla="*/ 567097 w 829339"/>
                <a:gd name="connsiteY11" fmla="*/ 1598415 h 1887280"/>
                <a:gd name="connsiteX12" fmla="*/ 616688 w 829339"/>
                <a:gd name="connsiteY12" fmla="*/ 1738424 h 1887280"/>
                <a:gd name="connsiteX13" fmla="*/ 682269 w 829339"/>
                <a:gd name="connsiteY13" fmla="*/ 1812893 h 1887280"/>
                <a:gd name="connsiteX14" fmla="*/ 765544 w 829339"/>
                <a:gd name="connsiteY14" fmla="*/ 1839433 h 1887280"/>
                <a:gd name="connsiteX15" fmla="*/ 829339 w 829339"/>
                <a:gd name="connsiteY15" fmla="*/ 1887280 h 1887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29339" h="1887280">
                  <a:moveTo>
                    <a:pt x="0" y="0"/>
                  </a:moveTo>
                  <a:cubicBezTo>
                    <a:pt x="32340" y="49176"/>
                    <a:pt x="64681" y="98352"/>
                    <a:pt x="85060" y="143540"/>
                  </a:cubicBezTo>
                  <a:cubicBezTo>
                    <a:pt x="105439" y="188728"/>
                    <a:pt x="109869" y="225943"/>
                    <a:pt x="122274" y="271131"/>
                  </a:cubicBezTo>
                  <a:cubicBezTo>
                    <a:pt x="134679" y="316319"/>
                    <a:pt x="148856" y="367426"/>
                    <a:pt x="159488" y="414670"/>
                  </a:cubicBezTo>
                  <a:cubicBezTo>
                    <a:pt x="170120" y="461914"/>
                    <a:pt x="175437" y="512067"/>
                    <a:pt x="186069" y="554597"/>
                  </a:cubicBezTo>
                  <a:cubicBezTo>
                    <a:pt x="196702" y="597127"/>
                    <a:pt x="198514" y="615242"/>
                    <a:pt x="223283" y="669852"/>
                  </a:cubicBezTo>
                  <a:cubicBezTo>
                    <a:pt x="248052" y="724462"/>
                    <a:pt x="252523" y="778835"/>
                    <a:pt x="271130" y="818707"/>
                  </a:cubicBezTo>
                  <a:cubicBezTo>
                    <a:pt x="289737" y="858579"/>
                    <a:pt x="318388" y="867183"/>
                    <a:pt x="334925" y="909084"/>
                  </a:cubicBezTo>
                  <a:cubicBezTo>
                    <a:pt x="351462" y="950985"/>
                    <a:pt x="356176" y="1014291"/>
                    <a:pt x="370353" y="1070112"/>
                  </a:cubicBezTo>
                  <a:cubicBezTo>
                    <a:pt x="384530" y="1125933"/>
                    <a:pt x="398423" y="1185788"/>
                    <a:pt x="419986" y="1244010"/>
                  </a:cubicBezTo>
                  <a:cubicBezTo>
                    <a:pt x="441549" y="1302232"/>
                    <a:pt x="475212" y="1360380"/>
                    <a:pt x="499730" y="1419447"/>
                  </a:cubicBezTo>
                  <a:cubicBezTo>
                    <a:pt x="524249" y="1478515"/>
                    <a:pt x="547604" y="1545252"/>
                    <a:pt x="567097" y="1598415"/>
                  </a:cubicBezTo>
                  <a:cubicBezTo>
                    <a:pt x="586590" y="1651578"/>
                    <a:pt x="597493" y="1702678"/>
                    <a:pt x="616688" y="1738424"/>
                  </a:cubicBezTo>
                  <a:cubicBezTo>
                    <a:pt x="635883" y="1774170"/>
                    <a:pt x="657460" y="1796058"/>
                    <a:pt x="682269" y="1812893"/>
                  </a:cubicBezTo>
                  <a:cubicBezTo>
                    <a:pt x="707078" y="1829728"/>
                    <a:pt x="741621" y="1828800"/>
                    <a:pt x="765544" y="1839433"/>
                  </a:cubicBezTo>
                  <a:cubicBezTo>
                    <a:pt x="789467" y="1850066"/>
                    <a:pt x="809403" y="1868673"/>
                    <a:pt x="829339" y="1887280"/>
                  </a:cubicBezTo>
                </a:path>
              </a:pathLst>
            </a:custGeom>
            <a:noFill/>
            <a:ln w="19050">
              <a:solidFill>
                <a:srgbClr val="D5FC79"/>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3" name="Freeform 52">
              <a:extLst>
                <a:ext uri="{FF2B5EF4-FFF2-40B4-BE49-F238E27FC236}">
                  <a16:creationId xmlns:a16="http://schemas.microsoft.com/office/drawing/2014/main" id="{06FB99E3-58CE-2D98-7D64-140D18D62BDF}"/>
                </a:ext>
              </a:extLst>
            </p:cNvPr>
            <p:cNvSpPr/>
            <p:nvPr/>
          </p:nvSpPr>
          <p:spPr>
            <a:xfrm>
              <a:off x="6251785" y="1143309"/>
              <a:ext cx="1840466" cy="3967728"/>
            </a:xfrm>
            <a:custGeom>
              <a:avLst/>
              <a:gdLst>
                <a:gd name="connsiteX0" fmla="*/ 0 w 781493"/>
                <a:gd name="connsiteY0" fmla="*/ 0 h 1828800"/>
                <a:gd name="connsiteX1" fmla="*/ 79744 w 781493"/>
                <a:gd name="connsiteY1" fmla="*/ 148856 h 1828800"/>
                <a:gd name="connsiteX2" fmla="*/ 122274 w 781493"/>
                <a:gd name="connsiteY2" fmla="*/ 287079 h 1828800"/>
                <a:gd name="connsiteX3" fmla="*/ 159488 w 781493"/>
                <a:gd name="connsiteY3" fmla="*/ 430619 h 1828800"/>
                <a:gd name="connsiteX4" fmla="*/ 180753 w 781493"/>
                <a:gd name="connsiteY4" fmla="*/ 563526 h 1828800"/>
                <a:gd name="connsiteX5" fmla="*/ 233916 w 781493"/>
                <a:gd name="connsiteY5" fmla="*/ 707065 h 1828800"/>
                <a:gd name="connsiteX6" fmla="*/ 249865 w 781493"/>
                <a:gd name="connsiteY6" fmla="*/ 776177 h 1828800"/>
                <a:gd name="connsiteX7" fmla="*/ 313660 w 781493"/>
                <a:gd name="connsiteY7" fmla="*/ 861237 h 1828800"/>
                <a:gd name="connsiteX8" fmla="*/ 350874 w 781493"/>
                <a:gd name="connsiteY8" fmla="*/ 967563 h 1828800"/>
                <a:gd name="connsiteX9" fmla="*/ 409353 w 781493"/>
                <a:gd name="connsiteY9" fmla="*/ 1180214 h 1828800"/>
                <a:gd name="connsiteX10" fmla="*/ 526312 w 781493"/>
                <a:gd name="connsiteY10" fmla="*/ 1461977 h 1828800"/>
                <a:gd name="connsiteX11" fmla="*/ 558209 w 781493"/>
                <a:gd name="connsiteY11" fmla="*/ 1568302 h 1828800"/>
                <a:gd name="connsiteX12" fmla="*/ 611372 w 781493"/>
                <a:gd name="connsiteY12" fmla="*/ 1738423 h 1828800"/>
                <a:gd name="connsiteX13" fmla="*/ 781493 w 781493"/>
                <a:gd name="connsiteY13" fmla="*/ 1828800 h 1828800"/>
                <a:gd name="connsiteX0" fmla="*/ 0 w 781493"/>
                <a:gd name="connsiteY0" fmla="*/ 0 h 1828800"/>
                <a:gd name="connsiteX1" fmla="*/ 79744 w 781493"/>
                <a:gd name="connsiteY1" fmla="*/ 148856 h 1828800"/>
                <a:gd name="connsiteX2" fmla="*/ 122274 w 781493"/>
                <a:gd name="connsiteY2" fmla="*/ 287079 h 1828800"/>
                <a:gd name="connsiteX3" fmla="*/ 159488 w 781493"/>
                <a:gd name="connsiteY3" fmla="*/ 430619 h 1828800"/>
                <a:gd name="connsiteX4" fmla="*/ 180753 w 781493"/>
                <a:gd name="connsiteY4" fmla="*/ 563526 h 1828800"/>
                <a:gd name="connsiteX5" fmla="*/ 233916 w 781493"/>
                <a:gd name="connsiteY5" fmla="*/ 707065 h 1828800"/>
                <a:gd name="connsiteX6" fmla="*/ 249865 w 781493"/>
                <a:gd name="connsiteY6" fmla="*/ 776177 h 1828800"/>
                <a:gd name="connsiteX7" fmla="*/ 313660 w 781493"/>
                <a:gd name="connsiteY7" fmla="*/ 861237 h 1828800"/>
                <a:gd name="connsiteX8" fmla="*/ 364996 w 781493"/>
                <a:gd name="connsiteY8" fmla="*/ 1048764 h 1828800"/>
                <a:gd name="connsiteX9" fmla="*/ 409353 w 781493"/>
                <a:gd name="connsiteY9" fmla="*/ 1180214 h 1828800"/>
                <a:gd name="connsiteX10" fmla="*/ 526312 w 781493"/>
                <a:gd name="connsiteY10" fmla="*/ 1461977 h 1828800"/>
                <a:gd name="connsiteX11" fmla="*/ 558209 w 781493"/>
                <a:gd name="connsiteY11" fmla="*/ 1568302 h 1828800"/>
                <a:gd name="connsiteX12" fmla="*/ 611372 w 781493"/>
                <a:gd name="connsiteY12" fmla="*/ 1738423 h 1828800"/>
                <a:gd name="connsiteX13" fmla="*/ 781493 w 781493"/>
                <a:gd name="connsiteY13" fmla="*/ 1828800 h 1828800"/>
                <a:gd name="connsiteX0" fmla="*/ 0 w 781493"/>
                <a:gd name="connsiteY0" fmla="*/ 0 h 1828800"/>
                <a:gd name="connsiteX1" fmla="*/ 79744 w 781493"/>
                <a:gd name="connsiteY1" fmla="*/ 148856 h 1828800"/>
                <a:gd name="connsiteX2" fmla="*/ 122274 w 781493"/>
                <a:gd name="connsiteY2" fmla="*/ 287079 h 1828800"/>
                <a:gd name="connsiteX3" fmla="*/ 159488 w 781493"/>
                <a:gd name="connsiteY3" fmla="*/ 430619 h 1828800"/>
                <a:gd name="connsiteX4" fmla="*/ 180753 w 781493"/>
                <a:gd name="connsiteY4" fmla="*/ 563526 h 1828800"/>
                <a:gd name="connsiteX5" fmla="*/ 233916 w 781493"/>
                <a:gd name="connsiteY5" fmla="*/ 707065 h 1828800"/>
                <a:gd name="connsiteX6" fmla="*/ 271048 w 781493"/>
                <a:gd name="connsiteY6" fmla="*/ 811482 h 1828800"/>
                <a:gd name="connsiteX7" fmla="*/ 313660 w 781493"/>
                <a:gd name="connsiteY7" fmla="*/ 861237 h 1828800"/>
                <a:gd name="connsiteX8" fmla="*/ 364996 w 781493"/>
                <a:gd name="connsiteY8" fmla="*/ 1048764 h 1828800"/>
                <a:gd name="connsiteX9" fmla="*/ 409353 w 781493"/>
                <a:gd name="connsiteY9" fmla="*/ 1180214 h 1828800"/>
                <a:gd name="connsiteX10" fmla="*/ 526312 w 781493"/>
                <a:gd name="connsiteY10" fmla="*/ 1461977 h 1828800"/>
                <a:gd name="connsiteX11" fmla="*/ 558209 w 781493"/>
                <a:gd name="connsiteY11" fmla="*/ 1568302 h 1828800"/>
                <a:gd name="connsiteX12" fmla="*/ 611372 w 781493"/>
                <a:gd name="connsiteY12" fmla="*/ 1738423 h 1828800"/>
                <a:gd name="connsiteX13" fmla="*/ 781493 w 781493"/>
                <a:gd name="connsiteY13" fmla="*/ 1828800 h 1828800"/>
                <a:gd name="connsiteX0" fmla="*/ 0 w 788554"/>
                <a:gd name="connsiteY0" fmla="*/ 0 h 1818208"/>
                <a:gd name="connsiteX1" fmla="*/ 86805 w 788554"/>
                <a:gd name="connsiteY1" fmla="*/ 138264 h 1818208"/>
                <a:gd name="connsiteX2" fmla="*/ 129335 w 788554"/>
                <a:gd name="connsiteY2" fmla="*/ 276487 h 1818208"/>
                <a:gd name="connsiteX3" fmla="*/ 166549 w 788554"/>
                <a:gd name="connsiteY3" fmla="*/ 420027 h 1818208"/>
                <a:gd name="connsiteX4" fmla="*/ 187814 w 788554"/>
                <a:gd name="connsiteY4" fmla="*/ 552934 h 1818208"/>
                <a:gd name="connsiteX5" fmla="*/ 240977 w 788554"/>
                <a:gd name="connsiteY5" fmla="*/ 696473 h 1818208"/>
                <a:gd name="connsiteX6" fmla="*/ 278109 w 788554"/>
                <a:gd name="connsiteY6" fmla="*/ 800890 h 1818208"/>
                <a:gd name="connsiteX7" fmla="*/ 320721 w 788554"/>
                <a:gd name="connsiteY7" fmla="*/ 850645 h 1818208"/>
                <a:gd name="connsiteX8" fmla="*/ 372057 w 788554"/>
                <a:gd name="connsiteY8" fmla="*/ 1038172 h 1818208"/>
                <a:gd name="connsiteX9" fmla="*/ 416414 w 788554"/>
                <a:gd name="connsiteY9" fmla="*/ 1169622 h 1818208"/>
                <a:gd name="connsiteX10" fmla="*/ 533373 w 788554"/>
                <a:gd name="connsiteY10" fmla="*/ 1451385 h 1818208"/>
                <a:gd name="connsiteX11" fmla="*/ 565270 w 788554"/>
                <a:gd name="connsiteY11" fmla="*/ 1557710 h 1818208"/>
                <a:gd name="connsiteX12" fmla="*/ 618433 w 788554"/>
                <a:gd name="connsiteY12" fmla="*/ 1727831 h 1818208"/>
                <a:gd name="connsiteX13" fmla="*/ 788554 w 788554"/>
                <a:gd name="connsiteY13" fmla="*/ 1818208 h 1818208"/>
                <a:gd name="connsiteX0" fmla="*/ 0 w 788554"/>
                <a:gd name="connsiteY0" fmla="*/ 0 h 1818208"/>
                <a:gd name="connsiteX1" fmla="*/ 86805 w 788554"/>
                <a:gd name="connsiteY1" fmla="*/ 138264 h 1818208"/>
                <a:gd name="connsiteX2" fmla="*/ 129335 w 788554"/>
                <a:gd name="connsiteY2" fmla="*/ 276487 h 1818208"/>
                <a:gd name="connsiteX3" fmla="*/ 166549 w 788554"/>
                <a:gd name="connsiteY3" fmla="*/ 420027 h 1818208"/>
                <a:gd name="connsiteX4" fmla="*/ 187814 w 788554"/>
                <a:gd name="connsiteY4" fmla="*/ 552934 h 1818208"/>
                <a:gd name="connsiteX5" fmla="*/ 240977 w 788554"/>
                <a:gd name="connsiteY5" fmla="*/ 696473 h 1818208"/>
                <a:gd name="connsiteX6" fmla="*/ 278109 w 788554"/>
                <a:gd name="connsiteY6" fmla="*/ 800890 h 1818208"/>
                <a:gd name="connsiteX7" fmla="*/ 320721 w 788554"/>
                <a:gd name="connsiteY7" fmla="*/ 850645 h 1818208"/>
                <a:gd name="connsiteX8" fmla="*/ 372057 w 788554"/>
                <a:gd name="connsiteY8" fmla="*/ 1038172 h 1818208"/>
                <a:gd name="connsiteX9" fmla="*/ 448188 w 788554"/>
                <a:gd name="connsiteY9" fmla="*/ 1254354 h 1818208"/>
                <a:gd name="connsiteX10" fmla="*/ 533373 w 788554"/>
                <a:gd name="connsiteY10" fmla="*/ 1451385 h 1818208"/>
                <a:gd name="connsiteX11" fmla="*/ 565270 w 788554"/>
                <a:gd name="connsiteY11" fmla="*/ 1557710 h 1818208"/>
                <a:gd name="connsiteX12" fmla="*/ 618433 w 788554"/>
                <a:gd name="connsiteY12" fmla="*/ 1727831 h 1818208"/>
                <a:gd name="connsiteX13" fmla="*/ 788554 w 788554"/>
                <a:gd name="connsiteY13" fmla="*/ 1818208 h 1818208"/>
                <a:gd name="connsiteX0" fmla="*/ 0 w 788554"/>
                <a:gd name="connsiteY0" fmla="*/ 0 h 1818208"/>
                <a:gd name="connsiteX1" fmla="*/ 86805 w 788554"/>
                <a:gd name="connsiteY1" fmla="*/ 138264 h 1818208"/>
                <a:gd name="connsiteX2" fmla="*/ 129335 w 788554"/>
                <a:gd name="connsiteY2" fmla="*/ 276487 h 1818208"/>
                <a:gd name="connsiteX3" fmla="*/ 166549 w 788554"/>
                <a:gd name="connsiteY3" fmla="*/ 420027 h 1818208"/>
                <a:gd name="connsiteX4" fmla="*/ 187814 w 788554"/>
                <a:gd name="connsiteY4" fmla="*/ 552934 h 1818208"/>
                <a:gd name="connsiteX5" fmla="*/ 240977 w 788554"/>
                <a:gd name="connsiteY5" fmla="*/ 696473 h 1818208"/>
                <a:gd name="connsiteX6" fmla="*/ 278109 w 788554"/>
                <a:gd name="connsiteY6" fmla="*/ 800890 h 1818208"/>
                <a:gd name="connsiteX7" fmla="*/ 320721 w 788554"/>
                <a:gd name="connsiteY7" fmla="*/ 850645 h 1818208"/>
                <a:gd name="connsiteX8" fmla="*/ 372057 w 788554"/>
                <a:gd name="connsiteY8" fmla="*/ 1038172 h 1818208"/>
                <a:gd name="connsiteX9" fmla="*/ 437596 w 788554"/>
                <a:gd name="connsiteY9" fmla="*/ 1261415 h 1818208"/>
                <a:gd name="connsiteX10" fmla="*/ 533373 w 788554"/>
                <a:gd name="connsiteY10" fmla="*/ 1451385 h 1818208"/>
                <a:gd name="connsiteX11" fmla="*/ 565270 w 788554"/>
                <a:gd name="connsiteY11" fmla="*/ 1557710 h 1818208"/>
                <a:gd name="connsiteX12" fmla="*/ 618433 w 788554"/>
                <a:gd name="connsiteY12" fmla="*/ 1727831 h 1818208"/>
                <a:gd name="connsiteX13" fmla="*/ 788554 w 788554"/>
                <a:gd name="connsiteY13" fmla="*/ 1818208 h 1818208"/>
                <a:gd name="connsiteX0" fmla="*/ 0 w 788554"/>
                <a:gd name="connsiteY0" fmla="*/ 0 h 1818208"/>
                <a:gd name="connsiteX1" fmla="*/ 86805 w 788554"/>
                <a:gd name="connsiteY1" fmla="*/ 138264 h 1818208"/>
                <a:gd name="connsiteX2" fmla="*/ 129335 w 788554"/>
                <a:gd name="connsiteY2" fmla="*/ 276487 h 1818208"/>
                <a:gd name="connsiteX3" fmla="*/ 166549 w 788554"/>
                <a:gd name="connsiteY3" fmla="*/ 420027 h 1818208"/>
                <a:gd name="connsiteX4" fmla="*/ 187814 w 788554"/>
                <a:gd name="connsiteY4" fmla="*/ 552934 h 1818208"/>
                <a:gd name="connsiteX5" fmla="*/ 240977 w 788554"/>
                <a:gd name="connsiteY5" fmla="*/ 696473 h 1818208"/>
                <a:gd name="connsiteX6" fmla="*/ 278109 w 788554"/>
                <a:gd name="connsiteY6" fmla="*/ 800890 h 1818208"/>
                <a:gd name="connsiteX7" fmla="*/ 320721 w 788554"/>
                <a:gd name="connsiteY7" fmla="*/ 850645 h 1818208"/>
                <a:gd name="connsiteX8" fmla="*/ 372057 w 788554"/>
                <a:gd name="connsiteY8" fmla="*/ 1038172 h 1818208"/>
                <a:gd name="connsiteX9" fmla="*/ 451718 w 788554"/>
                <a:gd name="connsiteY9" fmla="*/ 1261415 h 1818208"/>
                <a:gd name="connsiteX10" fmla="*/ 533373 w 788554"/>
                <a:gd name="connsiteY10" fmla="*/ 1451385 h 1818208"/>
                <a:gd name="connsiteX11" fmla="*/ 565270 w 788554"/>
                <a:gd name="connsiteY11" fmla="*/ 1557710 h 1818208"/>
                <a:gd name="connsiteX12" fmla="*/ 618433 w 788554"/>
                <a:gd name="connsiteY12" fmla="*/ 1727831 h 1818208"/>
                <a:gd name="connsiteX13" fmla="*/ 788554 w 788554"/>
                <a:gd name="connsiteY13" fmla="*/ 1818208 h 1818208"/>
                <a:gd name="connsiteX0" fmla="*/ 0 w 788554"/>
                <a:gd name="connsiteY0" fmla="*/ 0 h 1818208"/>
                <a:gd name="connsiteX1" fmla="*/ 86805 w 788554"/>
                <a:gd name="connsiteY1" fmla="*/ 138264 h 1818208"/>
                <a:gd name="connsiteX2" fmla="*/ 129335 w 788554"/>
                <a:gd name="connsiteY2" fmla="*/ 276487 h 1818208"/>
                <a:gd name="connsiteX3" fmla="*/ 166549 w 788554"/>
                <a:gd name="connsiteY3" fmla="*/ 420027 h 1818208"/>
                <a:gd name="connsiteX4" fmla="*/ 187814 w 788554"/>
                <a:gd name="connsiteY4" fmla="*/ 552934 h 1818208"/>
                <a:gd name="connsiteX5" fmla="*/ 240977 w 788554"/>
                <a:gd name="connsiteY5" fmla="*/ 696473 h 1818208"/>
                <a:gd name="connsiteX6" fmla="*/ 278109 w 788554"/>
                <a:gd name="connsiteY6" fmla="*/ 800890 h 1818208"/>
                <a:gd name="connsiteX7" fmla="*/ 320721 w 788554"/>
                <a:gd name="connsiteY7" fmla="*/ 850645 h 1818208"/>
                <a:gd name="connsiteX8" fmla="*/ 372057 w 788554"/>
                <a:gd name="connsiteY8" fmla="*/ 1038172 h 1818208"/>
                <a:gd name="connsiteX9" fmla="*/ 441127 w 788554"/>
                <a:gd name="connsiteY9" fmla="*/ 1264945 h 1818208"/>
                <a:gd name="connsiteX10" fmla="*/ 533373 w 788554"/>
                <a:gd name="connsiteY10" fmla="*/ 1451385 h 1818208"/>
                <a:gd name="connsiteX11" fmla="*/ 565270 w 788554"/>
                <a:gd name="connsiteY11" fmla="*/ 1557710 h 1818208"/>
                <a:gd name="connsiteX12" fmla="*/ 618433 w 788554"/>
                <a:gd name="connsiteY12" fmla="*/ 1727831 h 1818208"/>
                <a:gd name="connsiteX13" fmla="*/ 788554 w 788554"/>
                <a:gd name="connsiteY13" fmla="*/ 1818208 h 1818208"/>
                <a:gd name="connsiteX0" fmla="*/ 0 w 788554"/>
                <a:gd name="connsiteY0" fmla="*/ 0 h 1818208"/>
                <a:gd name="connsiteX1" fmla="*/ 86805 w 788554"/>
                <a:gd name="connsiteY1" fmla="*/ 138264 h 1818208"/>
                <a:gd name="connsiteX2" fmla="*/ 129335 w 788554"/>
                <a:gd name="connsiteY2" fmla="*/ 276487 h 1818208"/>
                <a:gd name="connsiteX3" fmla="*/ 166549 w 788554"/>
                <a:gd name="connsiteY3" fmla="*/ 420027 h 1818208"/>
                <a:gd name="connsiteX4" fmla="*/ 187814 w 788554"/>
                <a:gd name="connsiteY4" fmla="*/ 552934 h 1818208"/>
                <a:gd name="connsiteX5" fmla="*/ 240977 w 788554"/>
                <a:gd name="connsiteY5" fmla="*/ 696473 h 1818208"/>
                <a:gd name="connsiteX6" fmla="*/ 278109 w 788554"/>
                <a:gd name="connsiteY6" fmla="*/ 800890 h 1818208"/>
                <a:gd name="connsiteX7" fmla="*/ 320721 w 788554"/>
                <a:gd name="connsiteY7" fmla="*/ 850645 h 1818208"/>
                <a:gd name="connsiteX8" fmla="*/ 372057 w 788554"/>
                <a:gd name="connsiteY8" fmla="*/ 1038172 h 1818208"/>
                <a:gd name="connsiteX9" fmla="*/ 451719 w 788554"/>
                <a:gd name="connsiteY9" fmla="*/ 1261415 h 1818208"/>
                <a:gd name="connsiteX10" fmla="*/ 533373 w 788554"/>
                <a:gd name="connsiteY10" fmla="*/ 1451385 h 1818208"/>
                <a:gd name="connsiteX11" fmla="*/ 565270 w 788554"/>
                <a:gd name="connsiteY11" fmla="*/ 1557710 h 1818208"/>
                <a:gd name="connsiteX12" fmla="*/ 618433 w 788554"/>
                <a:gd name="connsiteY12" fmla="*/ 1727831 h 1818208"/>
                <a:gd name="connsiteX13" fmla="*/ 788554 w 788554"/>
                <a:gd name="connsiteY13" fmla="*/ 1818208 h 1818208"/>
                <a:gd name="connsiteX0" fmla="*/ 0 w 788554"/>
                <a:gd name="connsiteY0" fmla="*/ 0 h 1818208"/>
                <a:gd name="connsiteX1" fmla="*/ 86805 w 788554"/>
                <a:gd name="connsiteY1" fmla="*/ 138264 h 1818208"/>
                <a:gd name="connsiteX2" fmla="*/ 129335 w 788554"/>
                <a:gd name="connsiteY2" fmla="*/ 276487 h 1818208"/>
                <a:gd name="connsiteX3" fmla="*/ 166549 w 788554"/>
                <a:gd name="connsiteY3" fmla="*/ 420027 h 1818208"/>
                <a:gd name="connsiteX4" fmla="*/ 187814 w 788554"/>
                <a:gd name="connsiteY4" fmla="*/ 552934 h 1818208"/>
                <a:gd name="connsiteX5" fmla="*/ 240977 w 788554"/>
                <a:gd name="connsiteY5" fmla="*/ 696473 h 1818208"/>
                <a:gd name="connsiteX6" fmla="*/ 278109 w 788554"/>
                <a:gd name="connsiteY6" fmla="*/ 800890 h 1818208"/>
                <a:gd name="connsiteX7" fmla="*/ 320721 w 788554"/>
                <a:gd name="connsiteY7" fmla="*/ 850645 h 1818208"/>
                <a:gd name="connsiteX8" fmla="*/ 372057 w 788554"/>
                <a:gd name="connsiteY8" fmla="*/ 1038172 h 1818208"/>
                <a:gd name="connsiteX9" fmla="*/ 444658 w 788554"/>
                <a:gd name="connsiteY9" fmla="*/ 1268476 h 1818208"/>
                <a:gd name="connsiteX10" fmla="*/ 533373 w 788554"/>
                <a:gd name="connsiteY10" fmla="*/ 1451385 h 1818208"/>
                <a:gd name="connsiteX11" fmla="*/ 565270 w 788554"/>
                <a:gd name="connsiteY11" fmla="*/ 1557710 h 1818208"/>
                <a:gd name="connsiteX12" fmla="*/ 618433 w 788554"/>
                <a:gd name="connsiteY12" fmla="*/ 1727831 h 1818208"/>
                <a:gd name="connsiteX13" fmla="*/ 788554 w 788554"/>
                <a:gd name="connsiteY13" fmla="*/ 1818208 h 1818208"/>
                <a:gd name="connsiteX0" fmla="*/ 0 w 788554"/>
                <a:gd name="connsiteY0" fmla="*/ 0 h 1818208"/>
                <a:gd name="connsiteX1" fmla="*/ 86805 w 788554"/>
                <a:gd name="connsiteY1" fmla="*/ 138264 h 1818208"/>
                <a:gd name="connsiteX2" fmla="*/ 129335 w 788554"/>
                <a:gd name="connsiteY2" fmla="*/ 276487 h 1818208"/>
                <a:gd name="connsiteX3" fmla="*/ 166549 w 788554"/>
                <a:gd name="connsiteY3" fmla="*/ 420027 h 1818208"/>
                <a:gd name="connsiteX4" fmla="*/ 187814 w 788554"/>
                <a:gd name="connsiteY4" fmla="*/ 552934 h 1818208"/>
                <a:gd name="connsiteX5" fmla="*/ 240977 w 788554"/>
                <a:gd name="connsiteY5" fmla="*/ 696473 h 1818208"/>
                <a:gd name="connsiteX6" fmla="*/ 278109 w 788554"/>
                <a:gd name="connsiteY6" fmla="*/ 800890 h 1818208"/>
                <a:gd name="connsiteX7" fmla="*/ 320721 w 788554"/>
                <a:gd name="connsiteY7" fmla="*/ 850645 h 1818208"/>
                <a:gd name="connsiteX8" fmla="*/ 372057 w 788554"/>
                <a:gd name="connsiteY8" fmla="*/ 1038172 h 1818208"/>
                <a:gd name="connsiteX9" fmla="*/ 444658 w 788554"/>
                <a:gd name="connsiteY9" fmla="*/ 1268476 h 1818208"/>
                <a:gd name="connsiteX10" fmla="*/ 533373 w 788554"/>
                <a:gd name="connsiteY10" fmla="*/ 1451385 h 1818208"/>
                <a:gd name="connsiteX11" fmla="*/ 565270 w 788554"/>
                <a:gd name="connsiteY11" fmla="*/ 1557710 h 1818208"/>
                <a:gd name="connsiteX12" fmla="*/ 629024 w 788554"/>
                <a:gd name="connsiteY12" fmla="*/ 1724301 h 1818208"/>
                <a:gd name="connsiteX13" fmla="*/ 788554 w 788554"/>
                <a:gd name="connsiteY13" fmla="*/ 1818208 h 1818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88554" h="1818208">
                  <a:moveTo>
                    <a:pt x="0" y="0"/>
                  </a:moveTo>
                  <a:cubicBezTo>
                    <a:pt x="29682" y="50505"/>
                    <a:pt x="65249" y="92183"/>
                    <a:pt x="86805" y="138264"/>
                  </a:cubicBezTo>
                  <a:cubicBezTo>
                    <a:pt x="108361" y="184345"/>
                    <a:pt x="116044" y="229527"/>
                    <a:pt x="129335" y="276487"/>
                  </a:cubicBezTo>
                  <a:cubicBezTo>
                    <a:pt x="142626" y="323448"/>
                    <a:pt x="156803" y="373953"/>
                    <a:pt x="166549" y="420027"/>
                  </a:cubicBezTo>
                  <a:cubicBezTo>
                    <a:pt x="176295" y="466101"/>
                    <a:pt x="175409" y="506860"/>
                    <a:pt x="187814" y="552934"/>
                  </a:cubicBezTo>
                  <a:cubicBezTo>
                    <a:pt x="200219" y="599008"/>
                    <a:pt x="225928" y="655147"/>
                    <a:pt x="240977" y="696473"/>
                  </a:cubicBezTo>
                  <a:cubicBezTo>
                    <a:pt x="256026" y="737799"/>
                    <a:pt x="264818" y="775195"/>
                    <a:pt x="278109" y="800890"/>
                  </a:cubicBezTo>
                  <a:cubicBezTo>
                    <a:pt x="291400" y="826585"/>
                    <a:pt x="305063" y="811098"/>
                    <a:pt x="320721" y="850645"/>
                  </a:cubicBezTo>
                  <a:cubicBezTo>
                    <a:pt x="336379" y="890192"/>
                    <a:pt x="351401" y="968534"/>
                    <a:pt x="372057" y="1038172"/>
                  </a:cubicBezTo>
                  <a:cubicBezTo>
                    <a:pt x="392713" y="1107810"/>
                    <a:pt x="417772" y="1199607"/>
                    <a:pt x="444658" y="1268476"/>
                  </a:cubicBezTo>
                  <a:cubicBezTo>
                    <a:pt x="471544" y="1337345"/>
                    <a:pt x="513271" y="1403179"/>
                    <a:pt x="533373" y="1451385"/>
                  </a:cubicBezTo>
                  <a:cubicBezTo>
                    <a:pt x="553475" y="1499591"/>
                    <a:pt x="549328" y="1512224"/>
                    <a:pt x="565270" y="1557710"/>
                  </a:cubicBezTo>
                  <a:cubicBezTo>
                    <a:pt x="581212" y="1603196"/>
                    <a:pt x="591810" y="1680885"/>
                    <a:pt x="629024" y="1724301"/>
                  </a:cubicBezTo>
                  <a:cubicBezTo>
                    <a:pt x="666238" y="1767717"/>
                    <a:pt x="722100" y="1794727"/>
                    <a:pt x="788554" y="1818208"/>
                  </a:cubicBezTo>
                </a:path>
              </a:pathLst>
            </a:custGeom>
            <a:noFill/>
            <a:ln w="19050">
              <a:solidFill>
                <a:srgbClr val="73FB79"/>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1" name="Freeform 60">
              <a:extLst>
                <a:ext uri="{FF2B5EF4-FFF2-40B4-BE49-F238E27FC236}">
                  <a16:creationId xmlns:a16="http://schemas.microsoft.com/office/drawing/2014/main" id="{418C6B51-F770-D8C9-EC2A-ED40C2853777}"/>
                </a:ext>
              </a:extLst>
            </p:cNvPr>
            <p:cNvSpPr/>
            <p:nvPr/>
          </p:nvSpPr>
          <p:spPr>
            <a:xfrm>
              <a:off x="6342715" y="1178200"/>
              <a:ext cx="1650273" cy="3840027"/>
            </a:xfrm>
            <a:custGeom>
              <a:avLst/>
              <a:gdLst>
                <a:gd name="connsiteX0" fmla="*/ 0 w 707065"/>
                <a:gd name="connsiteY0" fmla="*/ 0 h 1759689"/>
                <a:gd name="connsiteX1" fmla="*/ 79744 w 707065"/>
                <a:gd name="connsiteY1" fmla="*/ 106326 h 1759689"/>
                <a:gd name="connsiteX2" fmla="*/ 122274 w 707065"/>
                <a:gd name="connsiteY2" fmla="*/ 202019 h 1759689"/>
                <a:gd name="connsiteX3" fmla="*/ 148855 w 707065"/>
                <a:gd name="connsiteY3" fmla="*/ 281763 h 1759689"/>
                <a:gd name="connsiteX4" fmla="*/ 170121 w 707065"/>
                <a:gd name="connsiteY4" fmla="*/ 366824 h 1759689"/>
                <a:gd name="connsiteX5" fmla="*/ 180753 w 707065"/>
                <a:gd name="connsiteY5" fmla="*/ 558210 h 1759689"/>
                <a:gd name="connsiteX6" fmla="*/ 244548 w 707065"/>
                <a:gd name="connsiteY6" fmla="*/ 680484 h 1759689"/>
                <a:gd name="connsiteX7" fmla="*/ 287079 w 707065"/>
                <a:gd name="connsiteY7" fmla="*/ 802758 h 1759689"/>
                <a:gd name="connsiteX8" fmla="*/ 340241 w 707065"/>
                <a:gd name="connsiteY8" fmla="*/ 951614 h 1759689"/>
                <a:gd name="connsiteX9" fmla="*/ 419986 w 707065"/>
                <a:gd name="connsiteY9" fmla="*/ 1185531 h 1759689"/>
                <a:gd name="connsiteX10" fmla="*/ 483781 w 707065"/>
                <a:gd name="connsiteY10" fmla="*/ 1329070 h 1759689"/>
                <a:gd name="connsiteX11" fmla="*/ 531628 w 707065"/>
                <a:gd name="connsiteY11" fmla="*/ 1424763 h 1759689"/>
                <a:gd name="connsiteX12" fmla="*/ 563525 w 707065"/>
                <a:gd name="connsiteY12" fmla="*/ 1547038 h 1759689"/>
                <a:gd name="connsiteX13" fmla="*/ 611372 w 707065"/>
                <a:gd name="connsiteY13" fmla="*/ 1674628 h 1759689"/>
                <a:gd name="connsiteX14" fmla="*/ 707065 w 707065"/>
                <a:gd name="connsiteY14" fmla="*/ 1759689 h 1759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07065" h="1759689">
                  <a:moveTo>
                    <a:pt x="0" y="0"/>
                  </a:moveTo>
                  <a:cubicBezTo>
                    <a:pt x="29682" y="36328"/>
                    <a:pt x="59365" y="72656"/>
                    <a:pt x="79744" y="106326"/>
                  </a:cubicBezTo>
                  <a:cubicBezTo>
                    <a:pt x="100123" y="139996"/>
                    <a:pt x="110756" y="172780"/>
                    <a:pt x="122274" y="202019"/>
                  </a:cubicBezTo>
                  <a:cubicBezTo>
                    <a:pt x="133793" y="231259"/>
                    <a:pt x="140880" y="254295"/>
                    <a:pt x="148855" y="281763"/>
                  </a:cubicBezTo>
                  <a:cubicBezTo>
                    <a:pt x="156830" y="309231"/>
                    <a:pt x="164805" y="320750"/>
                    <a:pt x="170121" y="366824"/>
                  </a:cubicBezTo>
                  <a:cubicBezTo>
                    <a:pt x="175437" y="412899"/>
                    <a:pt x="168349" y="505933"/>
                    <a:pt x="180753" y="558210"/>
                  </a:cubicBezTo>
                  <a:cubicBezTo>
                    <a:pt x="193157" y="610487"/>
                    <a:pt x="226827" y="639726"/>
                    <a:pt x="244548" y="680484"/>
                  </a:cubicBezTo>
                  <a:cubicBezTo>
                    <a:pt x="262269" y="721242"/>
                    <a:pt x="271130" y="757570"/>
                    <a:pt x="287079" y="802758"/>
                  </a:cubicBezTo>
                  <a:cubicBezTo>
                    <a:pt x="303028" y="847946"/>
                    <a:pt x="318090" y="887819"/>
                    <a:pt x="340241" y="951614"/>
                  </a:cubicBezTo>
                  <a:cubicBezTo>
                    <a:pt x="362392" y="1015410"/>
                    <a:pt x="396063" y="1122622"/>
                    <a:pt x="419986" y="1185531"/>
                  </a:cubicBezTo>
                  <a:cubicBezTo>
                    <a:pt x="443909" y="1248440"/>
                    <a:pt x="465174" y="1289198"/>
                    <a:pt x="483781" y="1329070"/>
                  </a:cubicBezTo>
                  <a:cubicBezTo>
                    <a:pt x="502388" y="1368942"/>
                    <a:pt x="518337" y="1388435"/>
                    <a:pt x="531628" y="1424763"/>
                  </a:cubicBezTo>
                  <a:cubicBezTo>
                    <a:pt x="544919" y="1461091"/>
                    <a:pt x="550234" y="1505394"/>
                    <a:pt x="563525" y="1547038"/>
                  </a:cubicBezTo>
                  <a:cubicBezTo>
                    <a:pt x="576816" y="1588682"/>
                    <a:pt x="587449" y="1639186"/>
                    <a:pt x="611372" y="1674628"/>
                  </a:cubicBezTo>
                  <a:cubicBezTo>
                    <a:pt x="635295" y="1710070"/>
                    <a:pt x="671180" y="1734879"/>
                    <a:pt x="707065" y="1759689"/>
                  </a:cubicBezTo>
                </a:path>
              </a:pathLst>
            </a:custGeom>
            <a:noFill/>
            <a:ln w="19050">
              <a:solidFill>
                <a:srgbClr val="73FDD6"/>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ight Triangle 8">
              <a:extLst>
                <a:ext uri="{FF2B5EF4-FFF2-40B4-BE49-F238E27FC236}">
                  <a16:creationId xmlns:a16="http://schemas.microsoft.com/office/drawing/2014/main" id="{D3D7B995-9B74-69CD-C1B6-0B5CC5F1E28C}"/>
                </a:ext>
              </a:extLst>
            </p:cNvPr>
            <p:cNvSpPr>
              <a:spLocks noChangeAspect="1"/>
            </p:cNvSpPr>
            <p:nvPr/>
          </p:nvSpPr>
          <p:spPr>
            <a:xfrm rot="10800000">
              <a:off x="5639232" y="1239576"/>
              <a:ext cx="222524" cy="236057"/>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Freeform 9">
              <a:extLst>
                <a:ext uri="{FF2B5EF4-FFF2-40B4-BE49-F238E27FC236}">
                  <a16:creationId xmlns:a16="http://schemas.microsoft.com/office/drawing/2014/main" id="{0007FECE-1322-0B00-441B-5DAC887D3153}"/>
                </a:ext>
              </a:extLst>
            </p:cNvPr>
            <p:cNvSpPr/>
            <p:nvPr/>
          </p:nvSpPr>
          <p:spPr>
            <a:xfrm>
              <a:off x="5548672" y="1199171"/>
              <a:ext cx="3149454" cy="4780667"/>
            </a:xfrm>
            <a:custGeom>
              <a:avLst/>
              <a:gdLst>
                <a:gd name="connsiteX0" fmla="*/ 3529584 w 3529584"/>
                <a:gd name="connsiteY0" fmla="*/ 4593336 h 4780667"/>
                <a:gd name="connsiteX1" fmla="*/ 3044952 w 3529584"/>
                <a:gd name="connsiteY1" fmla="*/ 4712208 h 4780667"/>
                <a:gd name="connsiteX2" fmla="*/ 2624328 w 3529584"/>
                <a:gd name="connsiteY2" fmla="*/ 4776216 h 4780667"/>
                <a:gd name="connsiteX3" fmla="*/ 2350008 w 3529584"/>
                <a:gd name="connsiteY3" fmla="*/ 4748784 h 4780667"/>
                <a:gd name="connsiteX4" fmla="*/ 2039112 w 3529584"/>
                <a:gd name="connsiteY4" fmla="*/ 4538472 h 4780667"/>
                <a:gd name="connsiteX5" fmla="*/ 1755648 w 3529584"/>
                <a:gd name="connsiteY5" fmla="*/ 4282440 h 4780667"/>
                <a:gd name="connsiteX6" fmla="*/ 1508760 w 3529584"/>
                <a:gd name="connsiteY6" fmla="*/ 3889248 h 4780667"/>
                <a:gd name="connsiteX7" fmla="*/ 1280160 w 3529584"/>
                <a:gd name="connsiteY7" fmla="*/ 3450336 h 4780667"/>
                <a:gd name="connsiteX8" fmla="*/ 1042416 w 3529584"/>
                <a:gd name="connsiteY8" fmla="*/ 2929128 h 4780667"/>
                <a:gd name="connsiteX9" fmla="*/ 1014984 w 3529584"/>
                <a:gd name="connsiteY9" fmla="*/ 2535936 h 4780667"/>
                <a:gd name="connsiteX10" fmla="*/ 1005840 w 3529584"/>
                <a:gd name="connsiteY10" fmla="*/ 2343912 h 4780667"/>
                <a:gd name="connsiteX11" fmla="*/ 841248 w 3529584"/>
                <a:gd name="connsiteY11" fmla="*/ 2069592 h 4780667"/>
                <a:gd name="connsiteX12" fmla="*/ 658368 w 3529584"/>
                <a:gd name="connsiteY12" fmla="*/ 1822704 h 4780667"/>
                <a:gd name="connsiteX13" fmla="*/ 603504 w 3529584"/>
                <a:gd name="connsiteY13" fmla="*/ 1731264 h 4780667"/>
                <a:gd name="connsiteX14" fmla="*/ 594360 w 3529584"/>
                <a:gd name="connsiteY14" fmla="*/ 1310640 h 4780667"/>
                <a:gd name="connsiteX15" fmla="*/ 539496 w 3529584"/>
                <a:gd name="connsiteY15" fmla="*/ 871728 h 4780667"/>
                <a:gd name="connsiteX16" fmla="*/ 438912 w 3529584"/>
                <a:gd name="connsiteY16" fmla="*/ 542544 h 4780667"/>
                <a:gd name="connsiteX17" fmla="*/ 301752 w 3529584"/>
                <a:gd name="connsiteY17" fmla="*/ 222504 h 4780667"/>
                <a:gd name="connsiteX18" fmla="*/ 100584 w 3529584"/>
                <a:gd name="connsiteY18" fmla="*/ 30480 h 4780667"/>
                <a:gd name="connsiteX19" fmla="*/ 0 w 3529584"/>
                <a:gd name="connsiteY19" fmla="*/ 3048 h 4780667"/>
                <a:gd name="connsiteX0" fmla="*/ 3529584 w 3529584"/>
                <a:gd name="connsiteY0" fmla="*/ 4593336 h 4780667"/>
                <a:gd name="connsiteX1" fmla="*/ 3044952 w 3529584"/>
                <a:gd name="connsiteY1" fmla="*/ 4712208 h 4780667"/>
                <a:gd name="connsiteX2" fmla="*/ 2624328 w 3529584"/>
                <a:gd name="connsiteY2" fmla="*/ 4776216 h 4780667"/>
                <a:gd name="connsiteX3" fmla="*/ 2350008 w 3529584"/>
                <a:gd name="connsiteY3" fmla="*/ 4748784 h 4780667"/>
                <a:gd name="connsiteX4" fmla="*/ 2039112 w 3529584"/>
                <a:gd name="connsiteY4" fmla="*/ 4538472 h 4780667"/>
                <a:gd name="connsiteX5" fmla="*/ 1755648 w 3529584"/>
                <a:gd name="connsiteY5" fmla="*/ 4282440 h 4780667"/>
                <a:gd name="connsiteX6" fmla="*/ 1508760 w 3529584"/>
                <a:gd name="connsiteY6" fmla="*/ 3889248 h 4780667"/>
                <a:gd name="connsiteX7" fmla="*/ 1280160 w 3529584"/>
                <a:gd name="connsiteY7" fmla="*/ 3450336 h 4780667"/>
                <a:gd name="connsiteX8" fmla="*/ 1042416 w 3529584"/>
                <a:gd name="connsiteY8" fmla="*/ 2929128 h 4780667"/>
                <a:gd name="connsiteX9" fmla="*/ 1014984 w 3529584"/>
                <a:gd name="connsiteY9" fmla="*/ 2535936 h 4780667"/>
                <a:gd name="connsiteX10" fmla="*/ 1005840 w 3529584"/>
                <a:gd name="connsiteY10" fmla="*/ 2343912 h 4780667"/>
                <a:gd name="connsiteX11" fmla="*/ 841248 w 3529584"/>
                <a:gd name="connsiteY11" fmla="*/ 2069592 h 4780667"/>
                <a:gd name="connsiteX12" fmla="*/ 658368 w 3529584"/>
                <a:gd name="connsiteY12" fmla="*/ 1822704 h 4780667"/>
                <a:gd name="connsiteX13" fmla="*/ 603504 w 3529584"/>
                <a:gd name="connsiteY13" fmla="*/ 1731264 h 4780667"/>
                <a:gd name="connsiteX14" fmla="*/ 594360 w 3529584"/>
                <a:gd name="connsiteY14" fmla="*/ 1310640 h 4780667"/>
                <a:gd name="connsiteX15" fmla="*/ 539496 w 3529584"/>
                <a:gd name="connsiteY15" fmla="*/ 871728 h 4780667"/>
                <a:gd name="connsiteX16" fmla="*/ 420624 w 3529584"/>
                <a:gd name="connsiteY16" fmla="*/ 569976 h 4780667"/>
                <a:gd name="connsiteX17" fmla="*/ 301752 w 3529584"/>
                <a:gd name="connsiteY17" fmla="*/ 222504 h 4780667"/>
                <a:gd name="connsiteX18" fmla="*/ 100584 w 3529584"/>
                <a:gd name="connsiteY18" fmla="*/ 30480 h 4780667"/>
                <a:gd name="connsiteX19" fmla="*/ 0 w 3529584"/>
                <a:gd name="connsiteY19" fmla="*/ 3048 h 4780667"/>
                <a:gd name="connsiteX0" fmla="*/ 3529584 w 3529584"/>
                <a:gd name="connsiteY0" fmla="*/ 4593336 h 4780667"/>
                <a:gd name="connsiteX1" fmla="*/ 3044952 w 3529584"/>
                <a:gd name="connsiteY1" fmla="*/ 4712208 h 4780667"/>
                <a:gd name="connsiteX2" fmla="*/ 2624328 w 3529584"/>
                <a:gd name="connsiteY2" fmla="*/ 4776216 h 4780667"/>
                <a:gd name="connsiteX3" fmla="*/ 2350008 w 3529584"/>
                <a:gd name="connsiteY3" fmla="*/ 4748784 h 4780667"/>
                <a:gd name="connsiteX4" fmla="*/ 2039112 w 3529584"/>
                <a:gd name="connsiteY4" fmla="*/ 4538472 h 4780667"/>
                <a:gd name="connsiteX5" fmla="*/ 1755648 w 3529584"/>
                <a:gd name="connsiteY5" fmla="*/ 4282440 h 4780667"/>
                <a:gd name="connsiteX6" fmla="*/ 1508760 w 3529584"/>
                <a:gd name="connsiteY6" fmla="*/ 3889248 h 4780667"/>
                <a:gd name="connsiteX7" fmla="*/ 1280160 w 3529584"/>
                <a:gd name="connsiteY7" fmla="*/ 3450336 h 4780667"/>
                <a:gd name="connsiteX8" fmla="*/ 1042416 w 3529584"/>
                <a:gd name="connsiteY8" fmla="*/ 2929128 h 4780667"/>
                <a:gd name="connsiteX9" fmla="*/ 1014984 w 3529584"/>
                <a:gd name="connsiteY9" fmla="*/ 2535936 h 4780667"/>
                <a:gd name="connsiteX10" fmla="*/ 1005840 w 3529584"/>
                <a:gd name="connsiteY10" fmla="*/ 2343912 h 4780667"/>
                <a:gd name="connsiteX11" fmla="*/ 841248 w 3529584"/>
                <a:gd name="connsiteY11" fmla="*/ 2069592 h 4780667"/>
                <a:gd name="connsiteX12" fmla="*/ 658368 w 3529584"/>
                <a:gd name="connsiteY12" fmla="*/ 1822704 h 4780667"/>
                <a:gd name="connsiteX13" fmla="*/ 603504 w 3529584"/>
                <a:gd name="connsiteY13" fmla="*/ 1731264 h 4780667"/>
                <a:gd name="connsiteX14" fmla="*/ 594360 w 3529584"/>
                <a:gd name="connsiteY14" fmla="*/ 1310640 h 4780667"/>
                <a:gd name="connsiteX15" fmla="*/ 539496 w 3529584"/>
                <a:gd name="connsiteY15" fmla="*/ 871728 h 4780667"/>
                <a:gd name="connsiteX16" fmla="*/ 420624 w 3529584"/>
                <a:gd name="connsiteY16" fmla="*/ 569976 h 4780667"/>
                <a:gd name="connsiteX17" fmla="*/ 283464 w 3529584"/>
                <a:gd name="connsiteY17" fmla="*/ 240792 h 4780667"/>
                <a:gd name="connsiteX18" fmla="*/ 100584 w 3529584"/>
                <a:gd name="connsiteY18" fmla="*/ 30480 h 4780667"/>
                <a:gd name="connsiteX19" fmla="*/ 0 w 3529584"/>
                <a:gd name="connsiteY19" fmla="*/ 3048 h 4780667"/>
                <a:gd name="connsiteX0" fmla="*/ 3529584 w 3529584"/>
                <a:gd name="connsiteY0" fmla="*/ 4593336 h 4780667"/>
                <a:gd name="connsiteX1" fmla="*/ 3044952 w 3529584"/>
                <a:gd name="connsiteY1" fmla="*/ 4712208 h 4780667"/>
                <a:gd name="connsiteX2" fmla="*/ 2624328 w 3529584"/>
                <a:gd name="connsiteY2" fmla="*/ 4776216 h 4780667"/>
                <a:gd name="connsiteX3" fmla="*/ 2350008 w 3529584"/>
                <a:gd name="connsiteY3" fmla="*/ 4748784 h 4780667"/>
                <a:gd name="connsiteX4" fmla="*/ 2039112 w 3529584"/>
                <a:gd name="connsiteY4" fmla="*/ 4538472 h 4780667"/>
                <a:gd name="connsiteX5" fmla="*/ 1755648 w 3529584"/>
                <a:gd name="connsiteY5" fmla="*/ 4282440 h 4780667"/>
                <a:gd name="connsiteX6" fmla="*/ 1508760 w 3529584"/>
                <a:gd name="connsiteY6" fmla="*/ 3889248 h 4780667"/>
                <a:gd name="connsiteX7" fmla="*/ 1280160 w 3529584"/>
                <a:gd name="connsiteY7" fmla="*/ 3450336 h 4780667"/>
                <a:gd name="connsiteX8" fmla="*/ 1042416 w 3529584"/>
                <a:gd name="connsiteY8" fmla="*/ 2929128 h 4780667"/>
                <a:gd name="connsiteX9" fmla="*/ 1014984 w 3529584"/>
                <a:gd name="connsiteY9" fmla="*/ 2535936 h 4780667"/>
                <a:gd name="connsiteX10" fmla="*/ 1005840 w 3529584"/>
                <a:gd name="connsiteY10" fmla="*/ 2343912 h 4780667"/>
                <a:gd name="connsiteX11" fmla="*/ 841248 w 3529584"/>
                <a:gd name="connsiteY11" fmla="*/ 2069592 h 4780667"/>
                <a:gd name="connsiteX12" fmla="*/ 658368 w 3529584"/>
                <a:gd name="connsiteY12" fmla="*/ 1822704 h 4780667"/>
                <a:gd name="connsiteX13" fmla="*/ 603504 w 3529584"/>
                <a:gd name="connsiteY13" fmla="*/ 1731264 h 4780667"/>
                <a:gd name="connsiteX14" fmla="*/ 594360 w 3529584"/>
                <a:gd name="connsiteY14" fmla="*/ 1310640 h 4780667"/>
                <a:gd name="connsiteX15" fmla="*/ 493776 w 3529584"/>
                <a:gd name="connsiteY15" fmla="*/ 890016 h 4780667"/>
                <a:gd name="connsiteX16" fmla="*/ 420624 w 3529584"/>
                <a:gd name="connsiteY16" fmla="*/ 569976 h 4780667"/>
                <a:gd name="connsiteX17" fmla="*/ 283464 w 3529584"/>
                <a:gd name="connsiteY17" fmla="*/ 240792 h 4780667"/>
                <a:gd name="connsiteX18" fmla="*/ 100584 w 3529584"/>
                <a:gd name="connsiteY18" fmla="*/ 30480 h 4780667"/>
                <a:gd name="connsiteX19" fmla="*/ 0 w 3529584"/>
                <a:gd name="connsiteY19" fmla="*/ 3048 h 4780667"/>
                <a:gd name="connsiteX0" fmla="*/ 3529584 w 3529584"/>
                <a:gd name="connsiteY0" fmla="*/ 4593336 h 4780667"/>
                <a:gd name="connsiteX1" fmla="*/ 3044952 w 3529584"/>
                <a:gd name="connsiteY1" fmla="*/ 4712208 h 4780667"/>
                <a:gd name="connsiteX2" fmla="*/ 2624328 w 3529584"/>
                <a:gd name="connsiteY2" fmla="*/ 4776216 h 4780667"/>
                <a:gd name="connsiteX3" fmla="*/ 2350008 w 3529584"/>
                <a:gd name="connsiteY3" fmla="*/ 4748784 h 4780667"/>
                <a:gd name="connsiteX4" fmla="*/ 2039112 w 3529584"/>
                <a:gd name="connsiteY4" fmla="*/ 4538472 h 4780667"/>
                <a:gd name="connsiteX5" fmla="*/ 1755648 w 3529584"/>
                <a:gd name="connsiteY5" fmla="*/ 4282440 h 4780667"/>
                <a:gd name="connsiteX6" fmla="*/ 1508760 w 3529584"/>
                <a:gd name="connsiteY6" fmla="*/ 3889248 h 4780667"/>
                <a:gd name="connsiteX7" fmla="*/ 1280160 w 3529584"/>
                <a:gd name="connsiteY7" fmla="*/ 3450336 h 4780667"/>
                <a:gd name="connsiteX8" fmla="*/ 1042416 w 3529584"/>
                <a:gd name="connsiteY8" fmla="*/ 2929128 h 4780667"/>
                <a:gd name="connsiteX9" fmla="*/ 1014984 w 3529584"/>
                <a:gd name="connsiteY9" fmla="*/ 2535936 h 4780667"/>
                <a:gd name="connsiteX10" fmla="*/ 1005840 w 3529584"/>
                <a:gd name="connsiteY10" fmla="*/ 2343912 h 4780667"/>
                <a:gd name="connsiteX11" fmla="*/ 841248 w 3529584"/>
                <a:gd name="connsiteY11" fmla="*/ 2069592 h 4780667"/>
                <a:gd name="connsiteX12" fmla="*/ 658368 w 3529584"/>
                <a:gd name="connsiteY12" fmla="*/ 1822704 h 4780667"/>
                <a:gd name="connsiteX13" fmla="*/ 603504 w 3529584"/>
                <a:gd name="connsiteY13" fmla="*/ 1731264 h 4780667"/>
                <a:gd name="connsiteX14" fmla="*/ 566928 w 3529584"/>
                <a:gd name="connsiteY14" fmla="*/ 1319784 h 4780667"/>
                <a:gd name="connsiteX15" fmla="*/ 493776 w 3529584"/>
                <a:gd name="connsiteY15" fmla="*/ 890016 h 4780667"/>
                <a:gd name="connsiteX16" fmla="*/ 420624 w 3529584"/>
                <a:gd name="connsiteY16" fmla="*/ 569976 h 4780667"/>
                <a:gd name="connsiteX17" fmla="*/ 283464 w 3529584"/>
                <a:gd name="connsiteY17" fmla="*/ 240792 h 4780667"/>
                <a:gd name="connsiteX18" fmla="*/ 100584 w 3529584"/>
                <a:gd name="connsiteY18" fmla="*/ 30480 h 4780667"/>
                <a:gd name="connsiteX19" fmla="*/ 0 w 3529584"/>
                <a:gd name="connsiteY19" fmla="*/ 3048 h 4780667"/>
                <a:gd name="connsiteX0" fmla="*/ 3639312 w 3639312"/>
                <a:gd name="connsiteY0" fmla="*/ 4602480 h 4780667"/>
                <a:gd name="connsiteX1" fmla="*/ 3044952 w 3639312"/>
                <a:gd name="connsiteY1" fmla="*/ 4712208 h 4780667"/>
                <a:gd name="connsiteX2" fmla="*/ 2624328 w 3639312"/>
                <a:gd name="connsiteY2" fmla="*/ 4776216 h 4780667"/>
                <a:gd name="connsiteX3" fmla="*/ 2350008 w 3639312"/>
                <a:gd name="connsiteY3" fmla="*/ 4748784 h 4780667"/>
                <a:gd name="connsiteX4" fmla="*/ 2039112 w 3639312"/>
                <a:gd name="connsiteY4" fmla="*/ 4538472 h 4780667"/>
                <a:gd name="connsiteX5" fmla="*/ 1755648 w 3639312"/>
                <a:gd name="connsiteY5" fmla="*/ 4282440 h 4780667"/>
                <a:gd name="connsiteX6" fmla="*/ 1508760 w 3639312"/>
                <a:gd name="connsiteY6" fmla="*/ 3889248 h 4780667"/>
                <a:gd name="connsiteX7" fmla="*/ 1280160 w 3639312"/>
                <a:gd name="connsiteY7" fmla="*/ 3450336 h 4780667"/>
                <a:gd name="connsiteX8" fmla="*/ 1042416 w 3639312"/>
                <a:gd name="connsiteY8" fmla="*/ 2929128 h 4780667"/>
                <a:gd name="connsiteX9" fmla="*/ 1014984 w 3639312"/>
                <a:gd name="connsiteY9" fmla="*/ 2535936 h 4780667"/>
                <a:gd name="connsiteX10" fmla="*/ 1005840 w 3639312"/>
                <a:gd name="connsiteY10" fmla="*/ 2343912 h 4780667"/>
                <a:gd name="connsiteX11" fmla="*/ 841248 w 3639312"/>
                <a:gd name="connsiteY11" fmla="*/ 2069592 h 4780667"/>
                <a:gd name="connsiteX12" fmla="*/ 658368 w 3639312"/>
                <a:gd name="connsiteY12" fmla="*/ 1822704 h 4780667"/>
                <a:gd name="connsiteX13" fmla="*/ 603504 w 3639312"/>
                <a:gd name="connsiteY13" fmla="*/ 1731264 h 4780667"/>
                <a:gd name="connsiteX14" fmla="*/ 566928 w 3639312"/>
                <a:gd name="connsiteY14" fmla="*/ 1319784 h 4780667"/>
                <a:gd name="connsiteX15" fmla="*/ 493776 w 3639312"/>
                <a:gd name="connsiteY15" fmla="*/ 890016 h 4780667"/>
                <a:gd name="connsiteX16" fmla="*/ 420624 w 3639312"/>
                <a:gd name="connsiteY16" fmla="*/ 569976 h 4780667"/>
                <a:gd name="connsiteX17" fmla="*/ 283464 w 3639312"/>
                <a:gd name="connsiteY17" fmla="*/ 240792 h 4780667"/>
                <a:gd name="connsiteX18" fmla="*/ 100584 w 3639312"/>
                <a:gd name="connsiteY18" fmla="*/ 30480 h 4780667"/>
                <a:gd name="connsiteX19" fmla="*/ 0 w 3639312"/>
                <a:gd name="connsiteY19" fmla="*/ 3048 h 4780667"/>
                <a:gd name="connsiteX0" fmla="*/ 3639312 w 3639312"/>
                <a:gd name="connsiteY0" fmla="*/ 4602480 h 4780667"/>
                <a:gd name="connsiteX1" fmla="*/ 3044952 w 3639312"/>
                <a:gd name="connsiteY1" fmla="*/ 4712208 h 4780667"/>
                <a:gd name="connsiteX2" fmla="*/ 2624328 w 3639312"/>
                <a:gd name="connsiteY2" fmla="*/ 4776216 h 4780667"/>
                <a:gd name="connsiteX3" fmla="*/ 2350008 w 3639312"/>
                <a:gd name="connsiteY3" fmla="*/ 4748784 h 4780667"/>
                <a:gd name="connsiteX4" fmla="*/ 2039112 w 3639312"/>
                <a:gd name="connsiteY4" fmla="*/ 4538472 h 4780667"/>
                <a:gd name="connsiteX5" fmla="*/ 1755648 w 3639312"/>
                <a:gd name="connsiteY5" fmla="*/ 4282440 h 4780667"/>
                <a:gd name="connsiteX6" fmla="*/ 1508760 w 3639312"/>
                <a:gd name="connsiteY6" fmla="*/ 3889248 h 4780667"/>
                <a:gd name="connsiteX7" fmla="*/ 1280160 w 3639312"/>
                <a:gd name="connsiteY7" fmla="*/ 3450336 h 4780667"/>
                <a:gd name="connsiteX8" fmla="*/ 1042416 w 3639312"/>
                <a:gd name="connsiteY8" fmla="*/ 2929128 h 4780667"/>
                <a:gd name="connsiteX9" fmla="*/ 1014984 w 3639312"/>
                <a:gd name="connsiteY9" fmla="*/ 2535936 h 4780667"/>
                <a:gd name="connsiteX10" fmla="*/ 1005840 w 3639312"/>
                <a:gd name="connsiteY10" fmla="*/ 2343912 h 4780667"/>
                <a:gd name="connsiteX11" fmla="*/ 841248 w 3639312"/>
                <a:gd name="connsiteY11" fmla="*/ 2069592 h 4780667"/>
                <a:gd name="connsiteX12" fmla="*/ 694944 w 3639312"/>
                <a:gd name="connsiteY12" fmla="*/ 1886712 h 4780667"/>
                <a:gd name="connsiteX13" fmla="*/ 603504 w 3639312"/>
                <a:gd name="connsiteY13" fmla="*/ 1731264 h 4780667"/>
                <a:gd name="connsiteX14" fmla="*/ 566928 w 3639312"/>
                <a:gd name="connsiteY14" fmla="*/ 1319784 h 4780667"/>
                <a:gd name="connsiteX15" fmla="*/ 493776 w 3639312"/>
                <a:gd name="connsiteY15" fmla="*/ 890016 h 4780667"/>
                <a:gd name="connsiteX16" fmla="*/ 420624 w 3639312"/>
                <a:gd name="connsiteY16" fmla="*/ 569976 h 4780667"/>
                <a:gd name="connsiteX17" fmla="*/ 283464 w 3639312"/>
                <a:gd name="connsiteY17" fmla="*/ 240792 h 4780667"/>
                <a:gd name="connsiteX18" fmla="*/ 100584 w 3639312"/>
                <a:gd name="connsiteY18" fmla="*/ 30480 h 4780667"/>
                <a:gd name="connsiteX19" fmla="*/ 0 w 3639312"/>
                <a:gd name="connsiteY19" fmla="*/ 3048 h 4780667"/>
                <a:gd name="connsiteX0" fmla="*/ 3639312 w 3639312"/>
                <a:gd name="connsiteY0" fmla="*/ 4602480 h 4780667"/>
                <a:gd name="connsiteX1" fmla="*/ 3044952 w 3639312"/>
                <a:gd name="connsiteY1" fmla="*/ 4712208 h 4780667"/>
                <a:gd name="connsiteX2" fmla="*/ 2624328 w 3639312"/>
                <a:gd name="connsiteY2" fmla="*/ 4776216 h 4780667"/>
                <a:gd name="connsiteX3" fmla="*/ 2350008 w 3639312"/>
                <a:gd name="connsiteY3" fmla="*/ 4748784 h 4780667"/>
                <a:gd name="connsiteX4" fmla="*/ 2039112 w 3639312"/>
                <a:gd name="connsiteY4" fmla="*/ 4538472 h 4780667"/>
                <a:gd name="connsiteX5" fmla="*/ 1755648 w 3639312"/>
                <a:gd name="connsiteY5" fmla="*/ 4282440 h 4780667"/>
                <a:gd name="connsiteX6" fmla="*/ 1508760 w 3639312"/>
                <a:gd name="connsiteY6" fmla="*/ 3889248 h 4780667"/>
                <a:gd name="connsiteX7" fmla="*/ 1280160 w 3639312"/>
                <a:gd name="connsiteY7" fmla="*/ 3450336 h 4780667"/>
                <a:gd name="connsiteX8" fmla="*/ 1042416 w 3639312"/>
                <a:gd name="connsiteY8" fmla="*/ 2929128 h 4780667"/>
                <a:gd name="connsiteX9" fmla="*/ 1014984 w 3639312"/>
                <a:gd name="connsiteY9" fmla="*/ 2535936 h 4780667"/>
                <a:gd name="connsiteX10" fmla="*/ 1005840 w 3639312"/>
                <a:gd name="connsiteY10" fmla="*/ 2343912 h 4780667"/>
                <a:gd name="connsiteX11" fmla="*/ 841248 w 3639312"/>
                <a:gd name="connsiteY11" fmla="*/ 2069592 h 4780667"/>
                <a:gd name="connsiteX12" fmla="*/ 694944 w 3639312"/>
                <a:gd name="connsiteY12" fmla="*/ 1886712 h 4780667"/>
                <a:gd name="connsiteX13" fmla="*/ 603504 w 3639312"/>
                <a:gd name="connsiteY13" fmla="*/ 1731264 h 4780667"/>
                <a:gd name="connsiteX14" fmla="*/ 566928 w 3639312"/>
                <a:gd name="connsiteY14" fmla="*/ 1319784 h 4780667"/>
                <a:gd name="connsiteX15" fmla="*/ 493776 w 3639312"/>
                <a:gd name="connsiteY15" fmla="*/ 890016 h 4780667"/>
                <a:gd name="connsiteX16" fmla="*/ 420624 w 3639312"/>
                <a:gd name="connsiteY16" fmla="*/ 569976 h 4780667"/>
                <a:gd name="connsiteX17" fmla="*/ 283464 w 3639312"/>
                <a:gd name="connsiteY17" fmla="*/ 240792 h 4780667"/>
                <a:gd name="connsiteX18" fmla="*/ 100584 w 3639312"/>
                <a:gd name="connsiteY18" fmla="*/ 30480 h 4780667"/>
                <a:gd name="connsiteX19" fmla="*/ 0 w 3639312"/>
                <a:gd name="connsiteY19" fmla="*/ 3048 h 4780667"/>
                <a:gd name="connsiteX0" fmla="*/ 3149454 w 3149454"/>
                <a:gd name="connsiteY0" fmla="*/ 4689566 h 4780667"/>
                <a:gd name="connsiteX1" fmla="*/ 3044952 w 3149454"/>
                <a:gd name="connsiteY1" fmla="*/ 4712208 h 4780667"/>
                <a:gd name="connsiteX2" fmla="*/ 2624328 w 3149454"/>
                <a:gd name="connsiteY2" fmla="*/ 4776216 h 4780667"/>
                <a:gd name="connsiteX3" fmla="*/ 2350008 w 3149454"/>
                <a:gd name="connsiteY3" fmla="*/ 4748784 h 4780667"/>
                <a:gd name="connsiteX4" fmla="*/ 2039112 w 3149454"/>
                <a:gd name="connsiteY4" fmla="*/ 4538472 h 4780667"/>
                <a:gd name="connsiteX5" fmla="*/ 1755648 w 3149454"/>
                <a:gd name="connsiteY5" fmla="*/ 4282440 h 4780667"/>
                <a:gd name="connsiteX6" fmla="*/ 1508760 w 3149454"/>
                <a:gd name="connsiteY6" fmla="*/ 3889248 h 4780667"/>
                <a:gd name="connsiteX7" fmla="*/ 1280160 w 3149454"/>
                <a:gd name="connsiteY7" fmla="*/ 3450336 h 4780667"/>
                <a:gd name="connsiteX8" fmla="*/ 1042416 w 3149454"/>
                <a:gd name="connsiteY8" fmla="*/ 2929128 h 4780667"/>
                <a:gd name="connsiteX9" fmla="*/ 1014984 w 3149454"/>
                <a:gd name="connsiteY9" fmla="*/ 2535936 h 4780667"/>
                <a:gd name="connsiteX10" fmla="*/ 1005840 w 3149454"/>
                <a:gd name="connsiteY10" fmla="*/ 2343912 h 4780667"/>
                <a:gd name="connsiteX11" fmla="*/ 841248 w 3149454"/>
                <a:gd name="connsiteY11" fmla="*/ 2069592 h 4780667"/>
                <a:gd name="connsiteX12" fmla="*/ 694944 w 3149454"/>
                <a:gd name="connsiteY12" fmla="*/ 1886712 h 4780667"/>
                <a:gd name="connsiteX13" fmla="*/ 603504 w 3149454"/>
                <a:gd name="connsiteY13" fmla="*/ 1731264 h 4780667"/>
                <a:gd name="connsiteX14" fmla="*/ 566928 w 3149454"/>
                <a:gd name="connsiteY14" fmla="*/ 1319784 h 4780667"/>
                <a:gd name="connsiteX15" fmla="*/ 493776 w 3149454"/>
                <a:gd name="connsiteY15" fmla="*/ 890016 h 4780667"/>
                <a:gd name="connsiteX16" fmla="*/ 420624 w 3149454"/>
                <a:gd name="connsiteY16" fmla="*/ 569976 h 4780667"/>
                <a:gd name="connsiteX17" fmla="*/ 283464 w 3149454"/>
                <a:gd name="connsiteY17" fmla="*/ 240792 h 4780667"/>
                <a:gd name="connsiteX18" fmla="*/ 100584 w 3149454"/>
                <a:gd name="connsiteY18" fmla="*/ 30480 h 4780667"/>
                <a:gd name="connsiteX19" fmla="*/ 0 w 3149454"/>
                <a:gd name="connsiteY19" fmla="*/ 3048 h 4780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149454" h="4780667">
                  <a:moveTo>
                    <a:pt x="3149454" y="4689566"/>
                  </a:moveTo>
                  <a:cubicBezTo>
                    <a:pt x="2982576" y="4733762"/>
                    <a:pt x="3132473" y="4697766"/>
                    <a:pt x="3044952" y="4712208"/>
                  </a:cubicBezTo>
                  <a:cubicBezTo>
                    <a:pt x="2957431" y="4726650"/>
                    <a:pt x="2740152" y="4770120"/>
                    <a:pt x="2624328" y="4776216"/>
                  </a:cubicBezTo>
                  <a:cubicBezTo>
                    <a:pt x="2508504" y="4782312"/>
                    <a:pt x="2447544" y="4788408"/>
                    <a:pt x="2350008" y="4748784"/>
                  </a:cubicBezTo>
                  <a:cubicBezTo>
                    <a:pt x="2252472" y="4709160"/>
                    <a:pt x="2138172" y="4616196"/>
                    <a:pt x="2039112" y="4538472"/>
                  </a:cubicBezTo>
                  <a:cubicBezTo>
                    <a:pt x="1940052" y="4460748"/>
                    <a:pt x="1844040" y="4390644"/>
                    <a:pt x="1755648" y="4282440"/>
                  </a:cubicBezTo>
                  <a:cubicBezTo>
                    <a:pt x="1667256" y="4174236"/>
                    <a:pt x="1588008" y="4027932"/>
                    <a:pt x="1508760" y="3889248"/>
                  </a:cubicBezTo>
                  <a:cubicBezTo>
                    <a:pt x="1429512" y="3750564"/>
                    <a:pt x="1357884" y="3610356"/>
                    <a:pt x="1280160" y="3450336"/>
                  </a:cubicBezTo>
                  <a:cubicBezTo>
                    <a:pt x="1202436" y="3290316"/>
                    <a:pt x="1086612" y="3081528"/>
                    <a:pt x="1042416" y="2929128"/>
                  </a:cubicBezTo>
                  <a:cubicBezTo>
                    <a:pt x="998220" y="2776728"/>
                    <a:pt x="1021080" y="2633472"/>
                    <a:pt x="1014984" y="2535936"/>
                  </a:cubicBezTo>
                  <a:cubicBezTo>
                    <a:pt x="1008888" y="2438400"/>
                    <a:pt x="1034796" y="2421636"/>
                    <a:pt x="1005840" y="2343912"/>
                  </a:cubicBezTo>
                  <a:cubicBezTo>
                    <a:pt x="976884" y="2266188"/>
                    <a:pt x="893064" y="2145792"/>
                    <a:pt x="841248" y="2069592"/>
                  </a:cubicBezTo>
                  <a:cubicBezTo>
                    <a:pt x="789432" y="1993392"/>
                    <a:pt x="734568" y="1943100"/>
                    <a:pt x="694944" y="1886712"/>
                  </a:cubicBezTo>
                  <a:cubicBezTo>
                    <a:pt x="655320" y="1830324"/>
                    <a:pt x="652272" y="1853184"/>
                    <a:pt x="603504" y="1731264"/>
                  </a:cubicBezTo>
                  <a:cubicBezTo>
                    <a:pt x="554736" y="1609344"/>
                    <a:pt x="585216" y="1459992"/>
                    <a:pt x="566928" y="1319784"/>
                  </a:cubicBezTo>
                  <a:cubicBezTo>
                    <a:pt x="548640" y="1179576"/>
                    <a:pt x="518160" y="1014984"/>
                    <a:pt x="493776" y="890016"/>
                  </a:cubicBezTo>
                  <a:cubicBezTo>
                    <a:pt x="469392" y="765048"/>
                    <a:pt x="455676" y="678180"/>
                    <a:pt x="420624" y="569976"/>
                  </a:cubicBezTo>
                  <a:cubicBezTo>
                    <a:pt x="385572" y="461772"/>
                    <a:pt x="336804" y="330708"/>
                    <a:pt x="283464" y="240792"/>
                  </a:cubicBezTo>
                  <a:cubicBezTo>
                    <a:pt x="230124" y="150876"/>
                    <a:pt x="150876" y="67056"/>
                    <a:pt x="100584" y="30480"/>
                  </a:cubicBezTo>
                  <a:cubicBezTo>
                    <a:pt x="50292" y="-6096"/>
                    <a:pt x="25146" y="-1524"/>
                    <a:pt x="0" y="3048"/>
                  </a:cubicBezTo>
                </a:path>
              </a:pathLst>
            </a:custGeom>
            <a:noFill/>
            <a:ln w="317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ight Triangle 10">
              <a:extLst>
                <a:ext uri="{FF2B5EF4-FFF2-40B4-BE49-F238E27FC236}">
                  <a16:creationId xmlns:a16="http://schemas.microsoft.com/office/drawing/2014/main" id="{EAD3D044-81BE-02B3-F7DD-CC857D2E61EF}"/>
                </a:ext>
              </a:extLst>
            </p:cNvPr>
            <p:cNvSpPr>
              <a:spLocks noChangeAspect="1"/>
            </p:cNvSpPr>
            <p:nvPr/>
          </p:nvSpPr>
          <p:spPr>
            <a:xfrm rot="12633442">
              <a:off x="5876627" y="1748419"/>
              <a:ext cx="222524" cy="236057"/>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ight Triangle 11">
              <a:extLst>
                <a:ext uri="{FF2B5EF4-FFF2-40B4-BE49-F238E27FC236}">
                  <a16:creationId xmlns:a16="http://schemas.microsoft.com/office/drawing/2014/main" id="{5B21278A-7AC5-E08C-ADD1-93BAD515ED8B}"/>
                </a:ext>
              </a:extLst>
            </p:cNvPr>
            <p:cNvSpPr>
              <a:spLocks noChangeAspect="1"/>
            </p:cNvSpPr>
            <p:nvPr/>
          </p:nvSpPr>
          <p:spPr>
            <a:xfrm rot="13269711">
              <a:off x="6001920" y="2415695"/>
              <a:ext cx="222524" cy="236057"/>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Right Triangle 12">
              <a:extLst>
                <a:ext uri="{FF2B5EF4-FFF2-40B4-BE49-F238E27FC236}">
                  <a16:creationId xmlns:a16="http://schemas.microsoft.com/office/drawing/2014/main" id="{5BD8C57B-8B8B-6429-92DF-AF1E8C911580}"/>
                </a:ext>
              </a:extLst>
            </p:cNvPr>
            <p:cNvSpPr>
              <a:spLocks noChangeAspect="1"/>
            </p:cNvSpPr>
            <p:nvPr/>
          </p:nvSpPr>
          <p:spPr>
            <a:xfrm rot="10983764">
              <a:off x="6209509" y="3073827"/>
              <a:ext cx="222524" cy="236057"/>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Right Triangle 13">
              <a:extLst>
                <a:ext uri="{FF2B5EF4-FFF2-40B4-BE49-F238E27FC236}">
                  <a16:creationId xmlns:a16="http://schemas.microsoft.com/office/drawing/2014/main" id="{D0277889-DC0E-BA6D-32E6-F83FDCBC39D8}"/>
                </a:ext>
              </a:extLst>
            </p:cNvPr>
            <p:cNvSpPr>
              <a:spLocks noChangeAspect="1"/>
            </p:cNvSpPr>
            <p:nvPr/>
          </p:nvSpPr>
          <p:spPr>
            <a:xfrm rot="13553115">
              <a:off x="6456539" y="3735732"/>
              <a:ext cx="222524" cy="236057"/>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Right Triangle 14">
              <a:extLst>
                <a:ext uri="{FF2B5EF4-FFF2-40B4-BE49-F238E27FC236}">
                  <a16:creationId xmlns:a16="http://schemas.microsoft.com/office/drawing/2014/main" id="{85BE26D8-A5C5-328D-4B4F-3A1B1F212E8D}"/>
                </a:ext>
              </a:extLst>
            </p:cNvPr>
            <p:cNvSpPr>
              <a:spLocks noChangeAspect="1"/>
            </p:cNvSpPr>
            <p:nvPr/>
          </p:nvSpPr>
          <p:spPr>
            <a:xfrm rot="11890523">
              <a:off x="6657849" y="4406781"/>
              <a:ext cx="222524" cy="236057"/>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Right Triangle 15">
              <a:extLst>
                <a:ext uri="{FF2B5EF4-FFF2-40B4-BE49-F238E27FC236}">
                  <a16:creationId xmlns:a16="http://schemas.microsoft.com/office/drawing/2014/main" id="{82B00B5D-CEF4-B749-10FF-A8746EA9B2D5}"/>
                </a:ext>
              </a:extLst>
            </p:cNvPr>
            <p:cNvSpPr>
              <a:spLocks noChangeAspect="1"/>
            </p:cNvSpPr>
            <p:nvPr/>
          </p:nvSpPr>
          <p:spPr>
            <a:xfrm rot="11350719">
              <a:off x="6961190" y="5007773"/>
              <a:ext cx="222524" cy="236057"/>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ight Triangle 16">
              <a:extLst>
                <a:ext uri="{FF2B5EF4-FFF2-40B4-BE49-F238E27FC236}">
                  <a16:creationId xmlns:a16="http://schemas.microsoft.com/office/drawing/2014/main" id="{DD4A5D82-7D2F-9395-029B-DB954B60E222}"/>
                </a:ext>
              </a:extLst>
            </p:cNvPr>
            <p:cNvSpPr>
              <a:spLocks noChangeAspect="1"/>
            </p:cNvSpPr>
            <p:nvPr/>
          </p:nvSpPr>
          <p:spPr>
            <a:xfrm rot="10577298">
              <a:off x="7419979" y="5581333"/>
              <a:ext cx="222524" cy="236057"/>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ight Triangle 17">
              <a:extLst>
                <a:ext uri="{FF2B5EF4-FFF2-40B4-BE49-F238E27FC236}">
                  <a16:creationId xmlns:a16="http://schemas.microsoft.com/office/drawing/2014/main" id="{9076B61F-0BD5-2706-3A42-AAAF2093F934}"/>
                </a:ext>
              </a:extLst>
            </p:cNvPr>
            <p:cNvSpPr>
              <a:spLocks noChangeAspect="1"/>
            </p:cNvSpPr>
            <p:nvPr/>
          </p:nvSpPr>
          <p:spPr>
            <a:xfrm rot="8160497">
              <a:off x="8015928" y="5859950"/>
              <a:ext cx="222524" cy="236057"/>
            </a:xfrm>
            <a:prstGeom prst="r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20" name="Straight Connector 19">
              <a:extLst>
                <a:ext uri="{FF2B5EF4-FFF2-40B4-BE49-F238E27FC236}">
                  <a16:creationId xmlns:a16="http://schemas.microsoft.com/office/drawing/2014/main" id="{A280CB76-E6DC-9A83-C954-FDCA5C4B5C5E}"/>
                </a:ext>
              </a:extLst>
            </p:cNvPr>
            <p:cNvCxnSpPr>
              <a:cxnSpLocks/>
            </p:cNvCxnSpPr>
            <p:nvPr/>
          </p:nvCxnSpPr>
          <p:spPr>
            <a:xfrm flipV="1">
              <a:off x="4798864" y="1197557"/>
              <a:ext cx="769053" cy="175674"/>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grpSp>
          <p:nvGrpSpPr>
            <p:cNvPr id="21" name="Group 20">
              <a:extLst>
                <a:ext uri="{FF2B5EF4-FFF2-40B4-BE49-F238E27FC236}">
                  <a16:creationId xmlns:a16="http://schemas.microsoft.com/office/drawing/2014/main" id="{F1E50A20-FF49-3DC7-11D2-BD0C2173BDF4}"/>
                </a:ext>
              </a:extLst>
            </p:cNvPr>
            <p:cNvGrpSpPr>
              <a:grpSpLocks noChangeAspect="1"/>
            </p:cNvGrpSpPr>
            <p:nvPr/>
          </p:nvGrpSpPr>
          <p:grpSpPr>
            <a:xfrm rot="20089061">
              <a:off x="4858580" y="1123725"/>
              <a:ext cx="590115" cy="265916"/>
              <a:chOff x="1540438" y="1147023"/>
              <a:chExt cx="679986" cy="511807"/>
            </a:xfrm>
            <a:effectLst/>
          </p:grpSpPr>
          <p:grpSp>
            <p:nvGrpSpPr>
              <p:cNvPr id="22" name="Group 21">
                <a:extLst>
                  <a:ext uri="{FF2B5EF4-FFF2-40B4-BE49-F238E27FC236}">
                    <a16:creationId xmlns:a16="http://schemas.microsoft.com/office/drawing/2014/main" id="{6E1BC29F-2096-869D-1E6F-F8AC03838210}"/>
                  </a:ext>
                </a:extLst>
              </p:cNvPr>
              <p:cNvGrpSpPr/>
              <p:nvPr/>
            </p:nvGrpSpPr>
            <p:grpSpPr>
              <a:xfrm rot="1414823">
                <a:off x="1610822" y="1147023"/>
                <a:ext cx="609602" cy="180958"/>
                <a:chOff x="-762002" y="2486042"/>
                <a:chExt cx="609602" cy="180958"/>
              </a:xfrm>
            </p:grpSpPr>
            <p:cxnSp>
              <p:nvCxnSpPr>
                <p:cNvPr id="26" name="Straight Connector 25">
                  <a:extLst>
                    <a:ext uri="{FF2B5EF4-FFF2-40B4-BE49-F238E27FC236}">
                      <a16:creationId xmlns:a16="http://schemas.microsoft.com/office/drawing/2014/main" id="{D15EC8BC-51A0-312F-7B24-E06DCBB9EEAA}"/>
                    </a:ext>
                  </a:extLst>
                </p:cNvPr>
                <p:cNvCxnSpPr/>
                <p:nvPr/>
              </p:nvCxnSpPr>
              <p:spPr>
                <a:xfrm flipV="1">
                  <a:off x="-762000" y="2486042"/>
                  <a:ext cx="609600" cy="18095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532B3724-C629-2947-AF19-24EC1406D7A0}"/>
                    </a:ext>
                  </a:extLst>
                </p:cNvPr>
                <p:cNvCxnSpPr>
                  <a:cxnSpLocks/>
                </p:cNvCxnSpPr>
                <p:nvPr/>
              </p:nvCxnSpPr>
              <p:spPr>
                <a:xfrm flipV="1">
                  <a:off x="-762002" y="2514600"/>
                  <a:ext cx="73152" cy="1524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3" name="Group 22">
                <a:extLst>
                  <a:ext uri="{FF2B5EF4-FFF2-40B4-BE49-F238E27FC236}">
                    <a16:creationId xmlns:a16="http://schemas.microsoft.com/office/drawing/2014/main" id="{58D38E8F-36AE-74F7-2094-A7637D43CA4E}"/>
                  </a:ext>
                </a:extLst>
              </p:cNvPr>
              <p:cNvGrpSpPr/>
              <p:nvPr/>
            </p:nvGrpSpPr>
            <p:grpSpPr>
              <a:xfrm rot="12200306">
                <a:off x="1540438" y="1477872"/>
                <a:ext cx="609600" cy="180958"/>
                <a:chOff x="-762000" y="2486042"/>
                <a:chExt cx="609600" cy="180958"/>
              </a:xfrm>
            </p:grpSpPr>
            <p:cxnSp>
              <p:nvCxnSpPr>
                <p:cNvPr id="24" name="Straight Connector 23">
                  <a:extLst>
                    <a:ext uri="{FF2B5EF4-FFF2-40B4-BE49-F238E27FC236}">
                      <a16:creationId xmlns:a16="http://schemas.microsoft.com/office/drawing/2014/main" id="{BCCA9678-6C48-6D98-CD91-5F8364D77BF4}"/>
                    </a:ext>
                  </a:extLst>
                </p:cNvPr>
                <p:cNvCxnSpPr/>
                <p:nvPr/>
              </p:nvCxnSpPr>
              <p:spPr>
                <a:xfrm flipV="1">
                  <a:off x="-762000" y="2486042"/>
                  <a:ext cx="609600" cy="18095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ED66084E-D0F7-1580-D061-0A16D8FE2FA8}"/>
                    </a:ext>
                  </a:extLst>
                </p:cNvPr>
                <p:cNvCxnSpPr>
                  <a:cxnSpLocks/>
                </p:cNvCxnSpPr>
                <p:nvPr/>
              </p:nvCxnSpPr>
              <p:spPr>
                <a:xfrm flipV="1">
                  <a:off x="-762000" y="2514600"/>
                  <a:ext cx="76200" cy="1524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131" name="TextBox 130">
              <a:extLst>
                <a:ext uri="{FF2B5EF4-FFF2-40B4-BE49-F238E27FC236}">
                  <a16:creationId xmlns:a16="http://schemas.microsoft.com/office/drawing/2014/main" id="{B034BF09-CCC6-D97C-AE03-2C4B5AD97752}"/>
                </a:ext>
              </a:extLst>
            </p:cNvPr>
            <p:cNvSpPr txBox="1"/>
            <p:nvPr/>
          </p:nvSpPr>
          <p:spPr>
            <a:xfrm rot="2395757">
              <a:off x="5080798" y="5010175"/>
              <a:ext cx="1437188" cy="338554"/>
            </a:xfrm>
            <a:prstGeom prst="rect">
              <a:avLst/>
            </a:prstGeom>
            <a:noFill/>
          </p:spPr>
          <p:txBody>
            <a:bodyPr wrap="none" rtlCol="0">
              <a:spAutoFit/>
            </a:bodyPr>
            <a:lstStyle/>
            <a:p>
              <a:r>
                <a:rPr lang="en-US" sz="1600"/>
                <a:t>New Caledonia</a:t>
              </a:r>
            </a:p>
          </p:txBody>
        </p:sp>
        <p:sp>
          <p:nvSpPr>
            <p:cNvPr id="141" name="TextBox 140">
              <a:extLst>
                <a:ext uri="{FF2B5EF4-FFF2-40B4-BE49-F238E27FC236}">
                  <a16:creationId xmlns:a16="http://schemas.microsoft.com/office/drawing/2014/main" id="{11460DF3-3EE2-2890-9B5D-2409DEFC420E}"/>
                </a:ext>
              </a:extLst>
            </p:cNvPr>
            <p:cNvSpPr txBox="1"/>
            <p:nvPr/>
          </p:nvSpPr>
          <p:spPr>
            <a:xfrm>
              <a:off x="4746156" y="2877684"/>
              <a:ext cx="1533497" cy="584775"/>
            </a:xfrm>
            <a:prstGeom prst="rect">
              <a:avLst/>
            </a:prstGeom>
            <a:noFill/>
          </p:spPr>
          <p:txBody>
            <a:bodyPr wrap="none" rtlCol="0">
              <a:spAutoFit/>
            </a:bodyPr>
            <a:lstStyle/>
            <a:p>
              <a:pPr algn="ctr"/>
              <a:r>
                <a:rPr lang="en-US" sz="1600" err="1"/>
                <a:t>D’Entrecasteaux</a:t>
              </a:r>
              <a:endParaRPr lang="en-US" sz="1600"/>
            </a:p>
            <a:p>
              <a:pPr algn="ctr"/>
              <a:r>
                <a:rPr lang="en-US" sz="1600"/>
                <a:t>Ridge</a:t>
              </a:r>
            </a:p>
          </p:txBody>
        </p:sp>
        <p:sp>
          <p:nvSpPr>
            <p:cNvPr id="143" name="Rectangle 142">
              <a:extLst>
                <a:ext uri="{FF2B5EF4-FFF2-40B4-BE49-F238E27FC236}">
                  <a16:creationId xmlns:a16="http://schemas.microsoft.com/office/drawing/2014/main" id="{92115DC4-C15E-5AF6-B1BA-DF8F048C4D9C}"/>
                </a:ext>
              </a:extLst>
            </p:cNvPr>
            <p:cNvSpPr/>
            <p:nvPr/>
          </p:nvSpPr>
          <p:spPr>
            <a:xfrm rot="3222045">
              <a:off x="5882092" y="448676"/>
              <a:ext cx="6106410" cy="6208771"/>
            </a:xfrm>
            <a:prstGeom prst="rect">
              <a:avLst/>
            </a:prstGeom>
            <a:noFill/>
          </p:spPr>
          <p:txBody>
            <a:bodyPr wrap="none" lIns="91440" tIns="45720" rIns="91440" bIns="45720">
              <a:prstTxWarp prst="textArchDown">
                <a:avLst>
                  <a:gd name="adj" fmla="val 43785"/>
                </a:avLst>
              </a:prstTxWarp>
              <a:spAutoFit/>
            </a:bodyPr>
            <a:lstStyle/>
            <a:p>
              <a:pPr algn="ctr"/>
              <a:r>
                <a:rPr lang="en-US" sz="2800" b="1" cap="none">
                  <a:ln w="12700">
                    <a:solidFill>
                      <a:schemeClr val="tx2">
                        <a:satMod val="155000"/>
                      </a:schemeClr>
                    </a:solidFill>
                    <a:prstDash val="solid"/>
                  </a:ln>
                  <a:solidFill>
                    <a:schemeClr val="bg1"/>
                  </a:solidFill>
                  <a:effectLst>
                    <a:outerShdw blurRad="41275" dist="20320" dir="1800000" algn="tl" rotWithShape="0">
                      <a:srgbClr val="000000">
                        <a:alpha val="40000"/>
                      </a:srgbClr>
                    </a:outerShdw>
                  </a:effectLst>
                </a:rPr>
                <a:t>Australia Plate</a:t>
              </a:r>
            </a:p>
          </p:txBody>
        </p:sp>
        <p:sp>
          <p:nvSpPr>
            <p:cNvPr id="193" name="TextBox 192">
              <a:extLst>
                <a:ext uri="{FF2B5EF4-FFF2-40B4-BE49-F238E27FC236}">
                  <a16:creationId xmlns:a16="http://schemas.microsoft.com/office/drawing/2014/main" id="{8EB9061D-0F4B-E6DC-A8CE-5CF0B0C9C0CD}"/>
                </a:ext>
              </a:extLst>
            </p:cNvPr>
            <p:cNvSpPr txBox="1"/>
            <p:nvPr/>
          </p:nvSpPr>
          <p:spPr>
            <a:xfrm rot="4485430">
              <a:off x="5514412" y="3814291"/>
              <a:ext cx="1871480" cy="400110"/>
            </a:xfrm>
            <a:prstGeom prst="rect">
              <a:avLst/>
            </a:prstGeom>
            <a:noFill/>
          </p:spPr>
          <p:txBody>
            <a:bodyPr wrap="square" rtlCol="0">
              <a:spAutoFit/>
            </a:bodyPr>
            <a:lstStyle/>
            <a:p>
              <a:pPr algn="ctr"/>
              <a:r>
                <a:rPr lang="en-US" sz="2000" spc="600"/>
                <a:t>Hebrides</a:t>
              </a:r>
            </a:p>
          </p:txBody>
        </p:sp>
        <p:sp>
          <p:nvSpPr>
            <p:cNvPr id="194" name="TextBox 193">
              <a:extLst>
                <a:ext uri="{FF2B5EF4-FFF2-40B4-BE49-F238E27FC236}">
                  <a16:creationId xmlns:a16="http://schemas.microsoft.com/office/drawing/2014/main" id="{9F49D991-3E26-97E9-DEC8-40D5300F9ADB}"/>
                </a:ext>
              </a:extLst>
            </p:cNvPr>
            <p:cNvSpPr txBox="1"/>
            <p:nvPr/>
          </p:nvSpPr>
          <p:spPr>
            <a:xfrm rot="4560391">
              <a:off x="5506523" y="2034783"/>
              <a:ext cx="890308" cy="400110"/>
            </a:xfrm>
            <a:prstGeom prst="rect">
              <a:avLst/>
            </a:prstGeom>
            <a:noFill/>
          </p:spPr>
          <p:txBody>
            <a:bodyPr wrap="none" rtlCol="0">
              <a:spAutoFit/>
            </a:bodyPr>
            <a:lstStyle/>
            <a:p>
              <a:r>
                <a:rPr lang="en-US" sz="2000" spc="600"/>
                <a:t>New</a:t>
              </a:r>
              <a:endParaRPr lang="en-US" sz="2000"/>
            </a:p>
          </p:txBody>
        </p:sp>
        <p:sp>
          <p:nvSpPr>
            <p:cNvPr id="195" name="TextBox 194">
              <a:extLst>
                <a:ext uri="{FF2B5EF4-FFF2-40B4-BE49-F238E27FC236}">
                  <a16:creationId xmlns:a16="http://schemas.microsoft.com/office/drawing/2014/main" id="{3E4106E8-A195-33D2-CEDE-CFE747801B8E}"/>
                </a:ext>
              </a:extLst>
            </p:cNvPr>
            <p:cNvSpPr txBox="1"/>
            <p:nvPr/>
          </p:nvSpPr>
          <p:spPr>
            <a:xfrm rot="2980344">
              <a:off x="6462577" y="5183256"/>
              <a:ext cx="1348382" cy="400110"/>
            </a:xfrm>
            <a:prstGeom prst="rect">
              <a:avLst/>
            </a:prstGeom>
            <a:noFill/>
          </p:spPr>
          <p:txBody>
            <a:bodyPr wrap="none" rtlCol="0">
              <a:spAutoFit/>
            </a:bodyPr>
            <a:lstStyle/>
            <a:p>
              <a:r>
                <a:rPr lang="en-US" sz="2000" spc="600"/>
                <a:t>Trench</a:t>
              </a:r>
              <a:endParaRPr lang="en-US" sz="2000"/>
            </a:p>
          </p:txBody>
        </p:sp>
        <p:grpSp>
          <p:nvGrpSpPr>
            <p:cNvPr id="62" name="Group 61">
              <a:extLst>
                <a:ext uri="{FF2B5EF4-FFF2-40B4-BE49-F238E27FC236}">
                  <a16:creationId xmlns:a16="http://schemas.microsoft.com/office/drawing/2014/main" id="{A9A30D0C-22C3-E166-0598-78767E2C4056}"/>
                </a:ext>
              </a:extLst>
            </p:cNvPr>
            <p:cNvGrpSpPr/>
            <p:nvPr/>
          </p:nvGrpSpPr>
          <p:grpSpPr>
            <a:xfrm>
              <a:off x="4819343" y="1677489"/>
              <a:ext cx="1427001" cy="4374199"/>
              <a:chOff x="715423" y="1764574"/>
              <a:chExt cx="1427001" cy="4374199"/>
            </a:xfrm>
          </p:grpSpPr>
          <p:sp>
            <p:nvSpPr>
              <p:cNvPr id="63" name="Right Arrow 62">
                <a:extLst>
                  <a:ext uri="{FF2B5EF4-FFF2-40B4-BE49-F238E27FC236}">
                    <a16:creationId xmlns:a16="http://schemas.microsoft.com/office/drawing/2014/main" id="{8EFED6BF-E9EE-1DA6-23B0-10FFBD6A572C}"/>
                  </a:ext>
                </a:extLst>
              </p:cNvPr>
              <p:cNvSpPr/>
              <p:nvPr/>
            </p:nvSpPr>
            <p:spPr>
              <a:xfrm rot="20853260">
                <a:off x="1396648" y="5755596"/>
                <a:ext cx="694944" cy="383177"/>
              </a:xfrm>
              <a:prstGeom prst="rightArrow">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4" name="TextBox 63">
                <a:extLst>
                  <a:ext uri="{FF2B5EF4-FFF2-40B4-BE49-F238E27FC236}">
                    <a16:creationId xmlns:a16="http://schemas.microsoft.com/office/drawing/2014/main" id="{978A9861-32E6-FDF9-4F37-266B3BB5974D}"/>
                  </a:ext>
                </a:extLst>
              </p:cNvPr>
              <p:cNvSpPr txBox="1"/>
              <p:nvPr/>
            </p:nvSpPr>
            <p:spPr>
              <a:xfrm rot="20833053">
                <a:off x="1322969" y="5803174"/>
                <a:ext cx="819455" cy="276999"/>
              </a:xfrm>
              <a:prstGeom prst="rect">
                <a:avLst/>
              </a:prstGeom>
              <a:noFill/>
            </p:spPr>
            <p:txBody>
              <a:bodyPr wrap="none" rtlCol="0">
                <a:spAutoFit/>
              </a:bodyPr>
              <a:lstStyle/>
              <a:p>
                <a:r>
                  <a:rPr lang="en-US" sz="1200" b="1"/>
                  <a:t>78 mm/</a:t>
                </a:r>
                <a:r>
                  <a:rPr lang="en-US" sz="1200" b="1" err="1"/>
                  <a:t>yr</a:t>
                </a:r>
                <a:endParaRPr lang="en-US" sz="1200" b="1"/>
              </a:p>
            </p:txBody>
          </p:sp>
          <p:sp>
            <p:nvSpPr>
              <p:cNvPr id="65" name="Right Arrow 64">
                <a:extLst>
                  <a:ext uri="{FF2B5EF4-FFF2-40B4-BE49-F238E27FC236}">
                    <a16:creationId xmlns:a16="http://schemas.microsoft.com/office/drawing/2014/main" id="{71D2726F-2CBD-0F02-01E8-218DAA98D0EB}"/>
                  </a:ext>
                </a:extLst>
              </p:cNvPr>
              <p:cNvSpPr/>
              <p:nvPr/>
            </p:nvSpPr>
            <p:spPr>
              <a:xfrm rot="20763440">
                <a:off x="716686" y="1764574"/>
                <a:ext cx="822960" cy="383177"/>
              </a:xfrm>
              <a:prstGeom prst="rightArrow">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6" name="TextBox 65">
                <a:extLst>
                  <a:ext uri="{FF2B5EF4-FFF2-40B4-BE49-F238E27FC236}">
                    <a16:creationId xmlns:a16="http://schemas.microsoft.com/office/drawing/2014/main" id="{F1287F55-28D0-7583-1C5E-415F43A067A3}"/>
                  </a:ext>
                </a:extLst>
              </p:cNvPr>
              <p:cNvSpPr txBox="1"/>
              <p:nvPr/>
            </p:nvSpPr>
            <p:spPr>
              <a:xfrm rot="20750221">
                <a:off x="715423" y="1807787"/>
                <a:ext cx="819455" cy="276999"/>
              </a:xfrm>
              <a:prstGeom prst="rect">
                <a:avLst/>
              </a:prstGeom>
              <a:noFill/>
            </p:spPr>
            <p:txBody>
              <a:bodyPr wrap="none" rtlCol="0">
                <a:spAutoFit/>
              </a:bodyPr>
              <a:lstStyle/>
              <a:p>
                <a:r>
                  <a:rPr lang="en-US" sz="1200" b="1"/>
                  <a:t>90 mm/</a:t>
                </a:r>
                <a:r>
                  <a:rPr lang="en-US" sz="1200" b="1" err="1"/>
                  <a:t>yr</a:t>
                </a:r>
                <a:endParaRPr lang="en-US" sz="1200" b="1"/>
              </a:p>
            </p:txBody>
          </p:sp>
          <p:sp>
            <p:nvSpPr>
              <p:cNvPr id="67" name="Right Arrow 66">
                <a:extLst>
                  <a:ext uri="{FF2B5EF4-FFF2-40B4-BE49-F238E27FC236}">
                    <a16:creationId xmlns:a16="http://schemas.microsoft.com/office/drawing/2014/main" id="{77A702FF-2833-9EB8-075B-7C871519B189}"/>
                  </a:ext>
                </a:extLst>
              </p:cNvPr>
              <p:cNvSpPr/>
              <p:nvPr/>
            </p:nvSpPr>
            <p:spPr>
              <a:xfrm rot="9910194" flipH="1" flipV="1">
                <a:off x="1063876" y="3774586"/>
                <a:ext cx="768096" cy="328536"/>
              </a:xfrm>
              <a:prstGeom prst="rightArrow">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5" name="TextBox 74">
                <a:extLst>
                  <a:ext uri="{FF2B5EF4-FFF2-40B4-BE49-F238E27FC236}">
                    <a16:creationId xmlns:a16="http://schemas.microsoft.com/office/drawing/2014/main" id="{1481609D-CF55-B4DC-A03D-5A874BDB579C}"/>
                  </a:ext>
                </a:extLst>
              </p:cNvPr>
              <p:cNvSpPr txBox="1"/>
              <p:nvPr/>
            </p:nvSpPr>
            <p:spPr>
              <a:xfrm rot="20723951">
                <a:off x="1008957" y="3800354"/>
                <a:ext cx="819455" cy="276999"/>
              </a:xfrm>
              <a:prstGeom prst="rect">
                <a:avLst/>
              </a:prstGeom>
              <a:noFill/>
            </p:spPr>
            <p:txBody>
              <a:bodyPr wrap="none" rtlCol="0">
                <a:spAutoFit/>
              </a:bodyPr>
              <a:lstStyle/>
              <a:p>
                <a:r>
                  <a:rPr lang="en-US" sz="1200" b="1"/>
                  <a:t>84 mm/</a:t>
                </a:r>
                <a:r>
                  <a:rPr lang="en-US" sz="1200" b="1" err="1"/>
                  <a:t>yr</a:t>
                </a:r>
                <a:endParaRPr lang="en-US" sz="1200" b="1"/>
              </a:p>
            </p:txBody>
          </p:sp>
        </p:grpSp>
        <p:pic>
          <p:nvPicPr>
            <p:cNvPr id="3" name="Picture 2">
              <a:extLst>
                <a:ext uri="{FF2B5EF4-FFF2-40B4-BE49-F238E27FC236}">
                  <a16:creationId xmlns:a16="http://schemas.microsoft.com/office/drawing/2014/main" id="{02B05E68-765B-12BF-F369-D1DDC6C9BCB3}"/>
                </a:ext>
              </a:extLst>
            </p:cNvPr>
            <p:cNvPicPr>
              <a:picLocks noChangeAspect="1"/>
            </p:cNvPicPr>
            <p:nvPr/>
          </p:nvPicPr>
          <p:blipFill>
            <a:blip r:embed="rId5"/>
            <a:srcRect l="96309" t="15277"/>
            <a:stretch/>
          </p:blipFill>
          <p:spPr>
            <a:xfrm>
              <a:off x="8726720" y="1023258"/>
              <a:ext cx="286862" cy="5513656"/>
            </a:xfrm>
            <a:prstGeom prst="rect">
              <a:avLst/>
            </a:prstGeom>
          </p:spPr>
        </p:pic>
        <p:sp>
          <p:nvSpPr>
            <p:cNvPr id="5" name="Rectangle 4">
              <a:extLst>
                <a:ext uri="{FF2B5EF4-FFF2-40B4-BE49-F238E27FC236}">
                  <a16:creationId xmlns:a16="http://schemas.microsoft.com/office/drawing/2014/main" id="{B8093165-4F2A-4200-ABF4-4947566C89E6}"/>
                </a:ext>
              </a:extLst>
            </p:cNvPr>
            <p:cNvSpPr/>
            <p:nvPr/>
          </p:nvSpPr>
          <p:spPr>
            <a:xfrm rot="3597063">
              <a:off x="7074464" y="4292797"/>
              <a:ext cx="2248206" cy="457542"/>
            </a:xfrm>
            <a:prstGeom prst="rect">
              <a:avLst/>
            </a:prstGeom>
            <a:noFill/>
          </p:spPr>
          <p:txBody>
            <a:bodyPr wrap="none" lIns="91440" tIns="45720" rIns="91440" bIns="45720">
              <a:prstTxWarp prst="textArchDown">
                <a:avLst>
                  <a:gd name="adj" fmla="val 43785"/>
                </a:avLst>
              </a:prstTxWarp>
              <a:spAutoFit/>
            </a:bodyPr>
            <a:lstStyle/>
            <a:p>
              <a:pPr algn="ctr"/>
              <a:r>
                <a:rPr lang="en-US" sz="2800" b="1" cap="none">
                  <a:ln w="12700">
                    <a:solidFill>
                      <a:schemeClr val="tx2">
                        <a:satMod val="155000"/>
                      </a:schemeClr>
                    </a:solidFill>
                    <a:prstDash val="solid"/>
                  </a:ln>
                  <a:solidFill>
                    <a:schemeClr val="bg1"/>
                  </a:solidFill>
                  <a:effectLst>
                    <a:outerShdw blurRad="41275" dist="20320" dir="1800000" algn="tl" rotWithShape="0">
                      <a:srgbClr val="000000">
                        <a:alpha val="40000"/>
                      </a:srgbClr>
                    </a:outerShdw>
                  </a:effectLst>
                </a:rPr>
                <a:t>Pacific Plate</a:t>
              </a:r>
            </a:p>
          </p:txBody>
        </p:sp>
        <p:grpSp>
          <p:nvGrpSpPr>
            <p:cNvPr id="102" name="Group 101">
              <a:extLst>
                <a:ext uri="{FF2B5EF4-FFF2-40B4-BE49-F238E27FC236}">
                  <a16:creationId xmlns:a16="http://schemas.microsoft.com/office/drawing/2014/main" id="{2DCDE8AB-81FD-B6E2-52F4-44F06633D932}"/>
                </a:ext>
              </a:extLst>
            </p:cNvPr>
            <p:cNvGrpSpPr/>
            <p:nvPr/>
          </p:nvGrpSpPr>
          <p:grpSpPr>
            <a:xfrm>
              <a:off x="6852576" y="994305"/>
              <a:ext cx="792364" cy="1200970"/>
              <a:chOff x="3491157" y="3190044"/>
              <a:chExt cx="792364" cy="1200970"/>
            </a:xfrm>
          </p:grpSpPr>
          <p:sp>
            <p:nvSpPr>
              <p:cNvPr id="77" name="Rectangle 76">
                <a:extLst>
                  <a:ext uri="{FF2B5EF4-FFF2-40B4-BE49-F238E27FC236}">
                    <a16:creationId xmlns:a16="http://schemas.microsoft.com/office/drawing/2014/main" id="{220FFBC3-A913-8CD4-C9A1-3DE7D3150EAF}"/>
                  </a:ext>
                </a:extLst>
              </p:cNvPr>
              <p:cNvSpPr/>
              <p:nvPr/>
            </p:nvSpPr>
            <p:spPr>
              <a:xfrm>
                <a:off x="3495974" y="3257948"/>
                <a:ext cx="783926" cy="1101327"/>
              </a:xfrm>
              <a:prstGeom prst="rect">
                <a:avLst/>
              </a:prstGeom>
              <a:solidFill>
                <a:schemeClr val="bg1"/>
              </a:solidFill>
              <a:ln>
                <a:solidFill>
                  <a:schemeClr val="tx1"/>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78" name="Straight Connector 77">
                <a:extLst>
                  <a:ext uri="{FF2B5EF4-FFF2-40B4-BE49-F238E27FC236}">
                    <a16:creationId xmlns:a16="http://schemas.microsoft.com/office/drawing/2014/main" id="{D1FD3919-45A5-260D-0565-4762B9D8B2EA}"/>
                  </a:ext>
                </a:extLst>
              </p:cNvPr>
              <p:cNvCxnSpPr>
                <a:cxnSpLocks/>
              </p:cNvCxnSpPr>
              <p:nvPr/>
            </p:nvCxnSpPr>
            <p:spPr>
              <a:xfrm>
                <a:off x="3774025" y="3355378"/>
                <a:ext cx="0" cy="822922"/>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80" name="Straight Connector 79">
                <a:extLst>
                  <a:ext uri="{FF2B5EF4-FFF2-40B4-BE49-F238E27FC236}">
                    <a16:creationId xmlns:a16="http://schemas.microsoft.com/office/drawing/2014/main" id="{78ECCFF7-B37E-707C-2546-D56EE1041BF3}"/>
                  </a:ext>
                </a:extLst>
              </p:cNvPr>
              <p:cNvCxnSpPr>
                <a:cxnSpLocks/>
              </p:cNvCxnSpPr>
              <p:nvPr/>
            </p:nvCxnSpPr>
            <p:spPr>
              <a:xfrm>
                <a:off x="3774025" y="3490125"/>
                <a:ext cx="85554" cy="0"/>
              </a:xfrm>
              <a:prstGeom prst="line">
                <a:avLst/>
              </a:prstGeom>
              <a:ln w="15875">
                <a:solidFill>
                  <a:srgbClr val="FF7E79"/>
                </a:solidFill>
              </a:ln>
              <a:effectLst/>
            </p:spPr>
            <p:style>
              <a:lnRef idx="2">
                <a:schemeClr val="accent1"/>
              </a:lnRef>
              <a:fillRef idx="0">
                <a:schemeClr val="accent1"/>
              </a:fillRef>
              <a:effectRef idx="1">
                <a:schemeClr val="accent1"/>
              </a:effectRef>
              <a:fontRef idx="minor">
                <a:schemeClr val="tx1"/>
              </a:fontRef>
            </p:style>
          </p:cxnSp>
          <p:cxnSp>
            <p:nvCxnSpPr>
              <p:cNvPr id="81" name="Straight Connector 80">
                <a:extLst>
                  <a:ext uri="{FF2B5EF4-FFF2-40B4-BE49-F238E27FC236}">
                    <a16:creationId xmlns:a16="http://schemas.microsoft.com/office/drawing/2014/main" id="{EB53DE58-30EA-B030-193E-A11A771F6C22}"/>
                  </a:ext>
                </a:extLst>
              </p:cNvPr>
              <p:cNvCxnSpPr>
                <a:cxnSpLocks/>
              </p:cNvCxnSpPr>
              <p:nvPr/>
            </p:nvCxnSpPr>
            <p:spPr>
              <a:xfrm>
                <a:off x="3774025" y="3624872"/>
                <a:ext cx="85554" cy="0"/>
              </a:xfrm>
              <a:prstGeom prst="line">
                <a:avLst/>
              </a:prstGeom>
              <a:ln w="15875">
                <a:solidFill>
                  <a:srgbClr val="FFD579"/>
                </a:solidFill>
              </a:ln>
              <a:effectLst/>
            </p:spPr>
            <p:style>
              <a:lnRef idx="2">
                <a:schemeClr val="accent1"/>
              </a:lnRef>
              <a:fillRef idx="0">
                <a:schemeClr val="accent1"/>
              </a:fillRef>
              <a:effectRef idx="1">
                <a:schemeClr val="accent1"/>
              </a:effectRef>
              <a:fontRef idx="minor">
                <a:schemeClr val="tx1"/>
              </a:fontRef>
            </p:style>
          </p:cxnSp>
          <p:cxnSp>
            <p:nvCxnSpPr>
              <p:cNvPr id="82" name="Straight Connector 81">
                <a:extLst>
                  <a:ext uri="{FF2B5EF4-FFF2-40B4-BE49-F238E27FC236}">
                    <a16:creationId xmlns:a16="http://schemas.microsoft.com/office/drawing/2014/main" id="{C15A532F-53AB-E82E-807F-496217ECD5E8}"/>
                  </a:ext>
                </a:extLst>
              </p:cNvPr>
              <p:cNvCxnSpPr>
                <a:cxnSpLocks/>
              </p:cNvCxnSpPr>
              <p:nvPr/>
            </p:nvCxnSpPr>
            <p:spPr>
              <a:xfrm>
                <a:off x="3774025" y="3759620"/>
                <a:ext cx="85554" cy="0"/>
              </a:xfrm>
              <a:prstGeom prst="line">
                <a:avLst/>
              </a:prstGeom>
              <a:ln w="15875">
                <a:solidFill>
                  <a:srgbClr val="FFFD78"/>
                </a:solidFill>
              </a:ln>
              <a:effectLst/>
            </p:spPr>
            <p:style>
              <a:lnRef idx="2">
                <a:schemeClr val="accent1"/>
              </a:lnRef>
              <a:fillRef idx="0">
                <a:schemeClr val="accent1"/>
              </a:fillRef>
              <a:effectRef idx="1">
                <a:schemeClr val="accent1"/>
              </a:effectRef>
              <a:fontRef idx="minor">
                <a:schemeClr val="tx1"/>
              </a:fontRef>
            </p:style>
          </p:cxnSp>
          <p:cxnSp>
            <p:nvCxnSpPr>
              <p:cNvPr id="83" name="Straight Connector 82">
                <a:extLst>
                  <a:ext uri="{FF2B5EF4-FFF2-40B4-BE49-F238E27FC236}">
                    <a16:creationId xmlns:a16="http://schemas.microsoft.com/office/drawing/2014/main" id="{F2817A10-A90F-270B-1912-0C586D9A31C0}"/>
                  </a:ext>
                </a:extLst>
              </p:cNvPr>
              <p:cNvCxnSpPr>
                <a:cxnSpLocks/>
              </p:cNvCxnSpPr>
              <p:nvPr/>
            </p:nvCxnSpPr>
            <p:spPr>
              <a:xfrm>
                <a:off x="3774025" y="3894367"/>
                <a:ext cx="85554" cy="0"/>
              </a:xfrm>
              <a:prstGeom prst="line">
                <a:avLst/>
              </a:prstGeom>
              <a:ln>
                <a:solidFill>
                  <a:srgbClr val="D5FC79"/>
                </a:solidFill>
              </a:ln>
              <a:effectLst/>
            </p:spPr>
            <p:style>
              <a:lnRef idx="2">
                <a:schemeClr val="accent1"/>
              </a:lnRef>
              <a:fillRef idx="0">
                <a:schemeClr val="accent1"/>
              </a:fillRef>
              <a:effectRef idx="1">
                <a:schemeClr val="accent1"/>
              </a:effectRef>
              <a:fontRef idx="minor">
                <a:schemeClr val="tx1"/>
              </a:fontRef>
            </p:style>
          </p:cxnSp>
          <p:cxnSp>
            <p:nvCxnSpPr>
              <p:cNvPr id="85" name="Straight Connector 84">
                <a:extLst>
                  <a:ext uri="{FF2B5EF4-FFF2-40B4-BE49-F238E27FC236}">
                    <a16:creationId xmlns:a16="http://schemas.microsoft.com/office/drawing/2014/main" id="{3F401606-81A4-4F3A-6F3D-2E310B485CBD}"/>
                  </a:ext>
                </a:extLst>
              </p:cNvPr>
              <p:cNvCxnSpPr>
                <a:cxnSpLocks/>
              </p:cNvCxnSpPr>
              <p:nvPr/>
            </p:nvCxnSpPr>
            <p:spPr>
              <a:xfrm>
                <a:off x="3774025" y="4029114"/>
                <a:ext cx="85554" cy="0"/>
              </a:xfrm>
              <a:prstGeom prst="line">
                <a:avLst/>
              </a:prstGeom>
              <a:ln w="15875">
                <a:solidFill>
                  <a:srgbClr val="73FB79"/>
                </a:solidFill>
              </a:ln>
              <a:effectLst/>
            </p:spPr>
            <p:style>
              <a:lnRef idx="2">
                <a:schemeClr val="accent1"/>
              </a:lnRef>
              <a:fillRef idx="0">
                <a:schemeClr val="accent1"/>
              </a:fillRef>
              <a:effectRef idx="1">
                <a:schemeClr val="accent1"/>
              </a:effectRef>
              <a:fontRef idx="minor">
                <a:schemeClr val="tx1"/>
              </a:fontRef>
            </p:style>
          </p:cxnSp>
          <p:cxnSp>
            <p:nvCxnSpPr>
              <p:cNvPr id="89" name="Straight Connector 88">
                <a:extLst>
                  <a:ext uri="{FF2B5EF4-FFF2-40B4-BE49-F238E27FC236}">
                    <a16:creationId xmlns:a16="http://schemas.microsoft.com/office/drawing/2014/main" id="{AD8590AC-BD40-8C28-57CD-B09AC57E13EF}"/>
                  </a:ext>
                </a:extLst>
              </p:cNvPr>
              <p:cNvCxnSpPr>
                <a:cxnSpLocks/>
              </p:cNvCxnSpPr>
              <p:nvPr/>
            </p:nvCxnSpPr>
            <p:spPr>
              <a:xfrm>
                <a:off x="3774025" y="4163861"/>
                <a:ext cx="85554" cy="0"/>
              </a:xfrm>
              <a:prstGeom prst="line">
                <a:avLst/>
              </a:prstGeom>
              <a:ln w="15875">
                <a:solidFill>
                  <a:srgbClr val="73FDD6"/>
                </a:solidFill>
              </a:ln>
              <a:effectLst/>
            </p:spPr>
            <p:style>
              <a:lnRef idx="2">
                <a:schemeClr val="accent1"/>
              </a:lnRef>
              <a:fillRef idx="0">
                <a:schemeClr val="accent1"/>
              </a:fillRef>
              <a:effectRef idx="1">
                <a:schemeClr val="accent1"/>
              </a:effectRef>
              <a:fontRef idx="minor">
                <a:schemeClr val="tx1"/>
              </a:fontRef>
            </p:style>
          </p:cxnSp>
          <p:sp>
            <p:nvSpPr>
              <p:cNvPr id="95" name="TextBox 94">
                <a:extLst>
                  <a:ext uri="{FF2B5EF4-FFF2-40B4-BE49-F238E27FC236}">
                    <a16:creationId xmlns:a16="http://schemas.microsoft.com/office/drawing/2014/main" id="{0C62D976-70E5-572C-FAEC-AC3DDEA25BB2}"/>
                  </a:ext>
                </a:extLst>
              </p:cNvPr>
              <p:cNvSpPr txBox="1"/>
              <p:nvPr/>
            </p:nvSpPr>
            <p:spPr>
              <a:xfrm rot="5400000">
                <a:off x="3059949" y="3621252"/>
                <a:ext cx="1200970" cy="338554"/>
              </a:xfrm>
              <a:prstGeom prst="rect">
                <a:avLst/>
              </a:prstGeom>
              <a:noFill/>
            </p:spPr>
            <p:txBody>
              <a:bodyPr wrap="none" rtlCol="0">
                <a:spAutoFit/>
              </a:bodyPr>
              <a:lstStyle/>
              <a:p>
                <a:r>
                  <a:rPr lang="en-US" sz="1600"/>
                  <a:t>Depth (km)</a:t>
                </a:r>
              </a:p>
            </p:txBody>
          </p:sp>
          <p:sp>
            <p:nvSpPr>
              <p:cNvPr id="96" name="TextBox 95">
                <a:extLst>
                  <a:ext uri="{FF2B5EF4-FFF2-40B4-BE49-F238E27FC236}">
                    <a16:creationId xmlns:a16="http://schemas.microsoft.com/office/drawing/2014/main" id="{9DCA3B09-8E7B-81DF-B38F-A6E34F75EADE}"/>
                  </a:ext>
                </a:extLst>
              </p:cNvPr>
              <p:cNvSpPr txBox="1"/>
              <p:nvPr/>
            </p:nvSpPr>
            <p:spPr>
              <a:xfrm>
                <a:off x="3777199" y="3453312"/>
                <a:ext cx="488505" cy="332599"/>
              </a:xfrm>
              <a:prstGeom prst="rect">
                <a:avLst/>
              </a:prstGeom>
              <a:noFill/>
            </p:spPr>
            <p:txBody>
              <a:bodyPr wrap="none" rtlCol="0">
                <a:spAutoFit/>
              </a:bodyPr>
              <a:lstStyle/>
              <a:p>
                <a:r>
                  <a:rPr lang="en-US" sz="1600">
                    <a:solidFill>
                      <a:srgbClr val="FFD579"/>
                    </a:solidFill>
                  </a:rPr>
                  <a:t>100</a:t>
                </a:r>
              </a:p>
            </p:txBody>
          </p:sp>
          <p:sp>
            <p:nvSpPr>
              <p:cNvPr id="97" name="TextBox 96">
                <a:extLst>
                  <a:ext uri="{FF2B5EF4-FFF2-40B4-BE49-F238E27FC236}">
                    <a16:creationId xmlns:a16="http://schemas.microsoft.com/office/drawing/2014/main" id="{5076FD43-C37A-C81A-7DC6-42C5DD5965FA}"/>
                  </a:ext>
                </a:extLst>
              </p:cNvPr>
              <p:cNvSpPr txBox="1"/>
              <p:nvPr/>
            </p:nvSpPr>
            <p:spPr>
              <a:xfrm>
                <a:off x="3787477" y="3725766"/>
                <a:ext cx="488505" cy="332599"/>
              </a:xfrm>
              <a:prstGeom prst="rect">
                <a:avLst/>
              </a:prstGeom>
              <a:noFill/>
            </p:spPr>
            <p:txBody>
              <a:bodyPr wrap="none" rtlCol="0">
                <a:spAutoFit/>
              </a:bodyPr>
              <a:lstStyle/>
              <a:p>
                <a:r>
                  <a:rPr lang="en-US" sz="1600" b="1">
                    <a:solidFill>
                      <a:srgbClr val="D5FC79"/>
                    </a:solidFill>
                  </a:rPr>
                  <a:t>200</a:t>
                </a:r>
              </a:p>
            </p:txBody>
          </p:sp>
          <p:sp>
            <p:nvSpPr>
              <p:cNvPr id="98" name="TextBox 97">
                <a:extLst>
                  <a:ext uri="{FF2B5EF4-FFF2-40B4-BE49-F238E27FC236}">
                    <a16:creationId xmlns:a16="http://schemas.microsoft.com/office/drawing/2014/main" id="{D596135A-2F5F-F7F5-1A2B-3251F353D207}"/>
                  </a:ext>
                </a:extLst>
              </p:cNvPr>
              <p:cNvSpPr txBox="1"/>
              <p:nvPr/>
            </p:nvSpPr>
            <p:spPr>
              <a:xfrm>
                <a:off x="3795016" y="3988023"/>
                <a:ext cx="488505" cy="332599"/>
              </a:xfrm>
              <a:prstGeom prst="rect">
                <a:avLst/>
              </a:prstGeom>
              <a:noFill/>
            </p:spPr>
            <p:txBody>
              <a:bodyPr wrap="none" rtlCol="0">
                <a:spAutoFit/>
              </a:bodyPr>
              <a:lstStyle/>
              <a:p>
                <a:r>
                  <a:rPr lang="en-US" sz="1600">
                    <a:solidFill>
                      <a:srgbClr val="73FDD6"/>
                    </a:solidFill>
                  </a:rPr>
                  <a:t>300</a:t>
                </a:r>
              </a:p>
            </p:txBody>
          </p:sp>
          <p:cxnSp>
            <p:nvCxnSpPr>
              <p:cNvPr id="40" name="Straight Connector 39">
                <a:extLst>
                  <a:ext uri="{FF2B5EF4-FFF2-40B4-BE49-F238E27FC236}">
                    <a16:creationId xmlns:a16="http://schemas.microsoft.com/office/drawing/2014/main" id="{B96D63A2-4FE8-9E5B-E3AB-34E0AA6E9101}"/>
                  </a:ext>
                </a:extLst>
              </p:cNvPr>
              <p:cNvCxnSpPr/>
              <p:nvPr/>
            </p:nvCxnSpPr>
            <p:spPr>
              <a:xfrm>
                <a:off x="3767763" y="3355918"/>
                <a:ext cx="9981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id="{E35DFDCC-9D8E-63AB-5604-DDFB7D8C52ED}"/>
                  </a:ext>
                </a:extLst>
              </p:cNvPr>
              <p:cNvSpPr txBox="1"/>
              <p:nvPr/>
            </p:nvSpPr>
            <p:spPr>
              <a:xfrm>
                <a:off x="3799033" y="3200661"/>
                <a:ext cx="293230" cy="332599"/>
              </a:xfrm>
              <a:prstGeom prst="rect">
                <a:avLst/>
              </a:prstGeom>
              <a:noFill/>
            </p:spPr>
            <p:txBody>
              <a:bodyPr wrap="none" rtlCol="0">
                <a:spAutoFit/>
              </a:bodyPr>
              <a:lstStyle/>
              <a:p>
                <a:r>
                  <a:rPr lang="en-US" sz="1600"/>
                  <a:t>0</a:t>
                </a:r>
              </a:p>
            </p:txBody>
          </p:sp>
        </p:grpSp>
        <p:sp>
          <p:nvSpPr>
            <p:cNvPr id="100" name="AutoShape 19">
              <a:extLst>
                <a:ext uri="{FF2B5EF4-FFF2-40B4-BE49-F238E27FC236}">
                  <a16:creationId xmlns:a16="http://schemas.microsoft.com/office/drawing/2014/main" id="{E220A2D7-E8C6-2C5F-D3FA-41DC4BC66845}"/>
                </a:ext>
              </a:extLst>
            </p:cNvPr>
            <p:cNvSpPr>
              <a:spLocks noChangeArrowheads="1"/>
            </p:cNvSpPr>
            <p:nvPr/>
          </p:nvSpPr>
          <p:spPr bwMode="auto">
            <a:xfrm>
              <a:off x="6666456" y="3703865"/>
              <a:ext cx="261936" cy="261936"/>
            </a:xfrm>
            <a:prstGeom prst="star5">
              <a:avLst/>
            </a:prstGeom>
            <a:solidFill>
              <a:srgbClr val="FF0000"/>
            </a:solidFill>
            <a:ln w="9525">
              <a:solidFill>
                <a:srgbClr val="FFFFFF"/>
              </a:solidFill>
              <a:miter lim="800000"/>
              <a:headEnd/>
              <a:tailEnd/>
            </a:ln>
          </p:spPr>
          <p:txBody>
            <a:bodyPr/>
            <a:lstStyle/>
            <a:p>
              <a:pPr eaLnBrk="1" hangingPunct="1">
                <a:defRPr/>
              </a:pPr>
              <a:endParaRPr lang="en-US">
                <a:latin typeface="Arial" charset="0"/>
                <a:ea typeface="ＭＳ Ｐゴシック" pitchFamily="34" charset="-128"/>
              </a:endParaRPr>
            </a:p>
          </p:txBody>
        </p:sp>
        <p:grpSp>
          <p:nvGrpSpPr>
            <p:cNvPr id="150" name="Group 149">
              <a:extLst>
                <a:ext uri="{FF2B5EF4-FFF2-40B4-BE49-F238E27FC236}">
                  <a16:creationId xmlns:a16="http://schemas.microsoft.com/office/drawing/2014/main" id="{463FB9F9-2953-E782-03CE-7A1201704A4B}"/>
                </a:ext>
              </a:extLst>
            </p:cNvPr>
            <p:cNvGrpSpPr/>
            <p:nvPr/>
          </p:nvGrpSpPr>
          <p:grpSpPr>
            <a:xfrm>
              <a:off x="6853113" y="2264228"/>
              <a:ext cx="1822802" cy="1386088"/>
              <a:chOff x="1606198" y="2471057"/>
              <a:chExt cx="1822802" cy="1386088"/>
            </a:xfrm>
          </p:grpSpPr>
          <p:sp>
            <p:nvSpPr>
              <p:cNvPr id="148" name="Rectangle 147">
                <a:extLst>
                  <a:ext uri="{FF2B5EF4-FFF2-40B4-BE49-F238E27FC236}">
                    <a16:creationId xmlns:a16="http://schemas.microsoft.com/office/drawing/2014/main" id="{D7EA5DED-9CA6-7757-F652-64AF608CE288}"/>
                  </a:ext>
                </a:extLst>
              </p:cNvPr>
              <p:cNvSpPr/>
              <p:nvPr/>
            </p:nvSpPr>
            <p:spPr>
              <a:xfrm>
                <a:off x="1611086" y="2471057"/>
                <a:ext cx="1817914" cy="1328057"/>
              </a:xfrm>
              <a:prstGeom prst="rect">
                <a:avLst/>
              </a:prstGeom>
              <a:solidFill>
                <a:schemeClr val="bg1"/>
              </a:solidFill>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7" name="Group 146">
                <a:extLst>
                  <a:ext uri="{FF2B5EF4-FFF2-40B4-BE49-F238E27FC236}">
                    <a16:creationId xmlns:a16="http://schemas.microsoft.com/office/drawing/2014/main" id="{3307135E-AA52-9EBD-C1F0-731C1EBD9AA3}"/>
                  </a:ext>
                </a:extLst>
              </p:cNvPr>
              <p:cNvGrpSpPr/>
              <p:nvPr/>
            </p:nvGrpSpPr>
            <p:grpSpPr>
              <a:xfrm>
                <a:off x="1606198" y="2508547"/>
                <a:ext cx="1768832" cy="1348598"/>
                <a:chOff x="572055" y="1626804"/>
                <a:chExt cx="1768832" cy="1348598"/>
              </a:xfrm>
            </p:grpSpPr>
            <p:grpSp>
              <p:nvGrpSpPr>
                <p:cNvPr id="107" name="Group 106">
                  <a:extLst>
                    <a:ext uri="{FF2B5EF4-FFF2-40B4-BE49-F238E27FC236}">
                      <a16:creationId xmlns:a16="http://schemas.microsoft.com/office/drawing/2014/main" id="{27AFB8EB-B29C-F0F2-696E-C976BCEE9664}"/>
                    </a:ext>
                  </a:extLst>
                </p:cNvPr>
                <p:cNvGrpSpPr/>
                <p:nvPr/>
              </p:nvGrpSpPr>
              <p:grpSpPr>
                <a:xfrm>
                  <a:off x="572055" y="1626804"/>
                  <a:ext cx="1768832" cy="1348598"/>
                  <a:chOff x="1225569" y="2124797"/>
                  <a:chExt cx="1848157" cy="1409077"/>
                </a:xfrm>
              </p:grpSpPr>
              <p:sp>
                <p:nvSpPr>
                  <p:cNvPr id="108" name="TextBox 107">
                    <a:extLst>
                      <a:ext uri="{FF2B5EF4-FFF2-40B4-BE49-F238E27FC236}">
                        <a16:creationId xmlns:a16="http://schemas.microsoft.com/office/drawing/2014/main" id="{B2652E5A-F65E-2B7A-BE1C-E17C79B045A7}"/>
                      </a:ext>
                    </a:extLst>
                  </p:cNvPr>
                  <p:cNvSpPr txBox="1"/>
                  <p:nvPr/>
                </p:nvSpPr>
                <p:spPr>
                  <a:xfrm flipH="1">
                    <a:off x="1518167" y="2124797"/>
                    <a:ext cx="243652" cy="250315"/>
                  </a:xfrm>
                  <a:prstGeom prst="rect">
                    <a:avLst/>
                  </a:prstGeom>
                  <a:noFill/>
                </p:spPr>
                <p:txBody>
                  <a:bodyPr wrap="none" rtlCol="0">
                    <a:spAutoFit/>
                  </a:bodyPr>
                  <a:lstStyle/>
                  <a:p>
                    <a:r>
                      <a:rPr lang="en-US" sz="1200"/>
                      <a:t>0</a:t>
                    </a:r>
                  </a:p>
                </p:txBody>
              </p:sp>
              <p:sp>
                <p:nvSpPr>
                  <p:cNvPr id="109" name="TextBox 108">
                    <a:extLst>
                      <a:ext uri="{FF2B5EF4-FFF2-40B4-BE49-F238E27FC236}">
                        <a16:creationId xmlns:a16="http://schemas.microsoft.com/office/drawing/2014/main" id="{C8436B4F-6487-7C2C-88C0-000762ED1C83}"/>
                      </a:ext>
                    </a:extLst>
                  </p:cNvPr>
                  <p:cNvSpPr txBox="1"/>
                  <p:nvPr/>
                </p:nvSpPr>
                <p:spPr>
                  <a:xfrm flipH="1">
                    <a:off x="1385275" y="2476524"/>
                    <a:ext cx="397201" cy="250315"/>
                  </a:xfrm>
                  <a:prstGeom prst="rect">
                    <a:avLst/>
                  </a:prstGeom>
                  <a:noFill/>
                </p:spPr>
                <p:txBody>
                  <a:bodyPr wrap="none" rtlCol="0">
                    <a:spAutoFit/>
                  </a:bodyPr>
                  <a:lstStyle/>
                  <a:p>
                    <a:r>
                      <a:rPr lang="en-US" sz="1200"/>
                      <a:t>100</a:t>
                    </a:r>
                  </a:p>
                </p:txBody>
              </p:sp>
              <p:sp>
                <p:nvSpPr>
                  <p:cNvPr id="110" name="TextBox 109">
                    <a:extLst>
                      <a:ext uri="{FF2B5EF4-FFF2-40B4-BE49-F238E27FC236}">
                        <a16:creationId xmlns:a16="http://schemas.microsoft.com/office/drawing/2014/main" id="{2E1E5368-DD6F-A93E-D12B-D3F7DD1D9766}"/>
                      </a:ext>
                    </a:extLst>
                  </p:cNvPr>
                  <p:cNvSpPr txBox="1"/>
                  <p:nvPr/>
                </p:nvSpPr>
                <p:spPr>
                  <a:xfrm flipH="1">
                    <a:off x="1371600" y="2828250"/>
                    <a:ext cx="397201" cy="250315"/>
                  </a:xfrm>
                  <a:prstGeom prst="rect">
                    <a:avLst/>
                  </a:prstGeom>
                  <a:noFill/>
                </p:spPr>
                <p:txBody>
                  <a:bodyPr wrap="none" rtlCol="0">
                    <a:spAutoFit/>
                  </a:bodyPr>
                  <a:lstStyle/>
                  <a:p>
                    <a:r>
                      <a:rPr lang="en-US" sz="1200"/>
                      <a:t>200</a:t>
                    </a:r>
                  </a:p>
                </p:txBody>
              </p:sp>
              <p:sp>
                <p:nvSpPr>
                  <p:cNvPr id="111" name="TextBox 110">
                    <a:extLst>
                      <a:ext uri="{FF2B5EF4-FFF2-40B4-BE49-F238E27FC236}">
                        <a16:creationId xmlns:a16="http://schemas.microsoft.com/office/drawing/2014/main" id="{334F0D73-03C6-F8CA-3217-5EAEBB80BFF4}"/>
                      </a:ext>
                    </a:extLst>
                  </p:cNvPr>
                  <p:cNvSpPr txBox="1"/>
                  <p:nvPr/>
                </p:nvSpPr>
                <p:spPr>
                  <a:xfrm flipH="1">
                    <a:off x="1371600" y="3175842"/>
                    <a:ext cx="397201" cy="250315"/>
                  </a:xfrm>
                  <a:prstGeom prst="rect">
                    <a:avLst/>
                  </a:prstGeom>
                  <a:noFill/>
                </p:spPr>
                <p:txBody>
                  <a:bodyPr wrap="none" rtlCol="0">
                    <a:spAutoFit/>
                  </a:bodyPr>
                  <a:lstStyle/>
                  <a:p>
                    <a:r>
                      <a:rPr lang="en-US" sz="1200"/>
                      <a:t>300</a:t>
                    </a:r>
                  </a:p>
                </p:txBody>
              </p:sp>
              <p:sp>
                <p:nvSpPr>
                  <p:cNvPr id="112" name="TextBox 111">
                    <a:extLst>
                      <a:ext uri="{FF2B5EF4-FFF2-40B4-BE49-F238E27FC236}">
                        <a16:creationId xmlns:a16="http://schemas.microsoft.com/office/drawing/2014/main" id="{64C9B144-FDF2-A6E5-4051-EFC3E320D7A8}"/>
                      </a:ext>
                    </a:extLst>
                  </p:cNvPr>
                  <p:cNvSpPr txBox="1"/>
                  <p:nvPr/>
                </p:nvSpPr>
                <p:spPr>
                  <a:xfrm rot="16200000" flipH="1">
                    <a:off x="923975" y="2639447"/>
                    <a:ext cx="853503" cy="250315"/>
                  </a:xfrm>
                  <a:prstGeom prst="rect">
                    <a:avLst/>
                  </a:prstGeom>
                  <a:noFill/>
                </p:spPr>
                <p:txBody>
                  <a:bodyPr wrap="none" rtlCol="0">
                    <a:spAutoFit/>
                  </a:bodyPr>
                  <a:lstStyle/>
                  <a:p>
                    <a:r>
                      <a:rPr lang="en-US" sz="1200"/>
                      <a:t>Depth (km)</a:t>
                    </a:r>
                  </a:p>
                </p:txBody>
              </p:sp>
              <p:sp>
                <p:nvSpPr>
                  <p:cNvPr id="113" name="Rectangle 112">
                    <a:extLst>
                      <a:ext uri="{FF2B5EF4-FFF2-40B4-BE49-F238E27FC236}">
                        <a16:creationId xmlns:a16="http://schemas.microsoft.com/office/drawing/2014/main" id="{3819B817-5BEF-4779-B6A6-7292951CE195}"/>
                      </a:ext>
                    </a:extLst>
                  </p:cNvPr>
                  <p:cNvSpPr/>
                  <p:nvPr/>
                </p:nvSpPr>
                <p:spPr>
                  <a:xfrm flipH="1">
                    <a:off x="1817793" y="2243741"/>
                    <a:ext cx="1232618" cy="51751"/>
                  </a:xfrm>
                  <a:prstGeom prst="rect">
                    <a:avLst/>
                  </a:prstGeom>
                  <a:solidFill>
                    <a:schemeClr val="accent1">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114" name="Group 113">
                    <a:extLst>
                      <a:ext uri="{FF2B5EF4-FFF2-40B4-BE49-F238E27FC236}">
                        <a16:creationId xmlns:a16="http://schemas.microsoft.com/office/drawing/2014/main" id="{D3B9B228-F226-A0BE-0CAB-A8F661FA30AE}"/>
                      </a:ext>
                    </a:extLst>
                  </p:cNvPr>
                  <p:cNvGrpSpPr/>
                  <p:nvPr/>
                </p:nvGrpSpPr>
                <p:grpSpPr>
                  <a:xfrm flipH="1">
                    <a:off x="1996906" y="2256561"/>
                    <a:ext cx="1057182" cy="88962"/>
                    <a:chOff x="901833" y="1127125"/>
                    <a:chExt cx="4568998" cy="205070"/>
                  </a:xfrm>
                  <a:solidFill>
                    <a:srgbClr val="A07B57"/>
                  </a:solidFill>
                  <a:effectLst/>
                </p:grpSpPr>
                <p:sp>
                  <p:nvSpPr>
                    <p:cNvPr id="138" name="Rectangle 137">
                      <a:extLst>
                        <a:ext uri="{FF2B5EF4-FFF2-40B4-BE49-F238E27FC236}">
                          <a16:creationId xmlns:a16="http://schemas.microsoft.com/office/drawing/2014/main" id="{A68C95B0-D0D0-F9DA-A210-0C864F453388}"/>
                        </a:ext>
                      </a:extLst>
                    </p:cNvPr>
                    <p:cNvSpPr/>
                    <p:nvPr/>
                  </p:nvSpPr>
                  <p:spPr>
                    <a:xfrm>
                      <a:off x="901833" y="1128228"/>
                      <a:ext cx="4075115" cy="186283"/>
                    </a:xfrm>
                    <a:prstGeom prst="rect">
                      <a:avLst/>
                    </a:prstGeom>
                    <a:grpFill/>
                    <a:ln w="19050">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9" name="Freeform 138">
                      <a:extLst>
                        <a:ext uri="{FF2B5EF4-FFF2-40B4-BE49-F238E27FC236}">
                          <a16:creationId xmlns:a16="http://schemas.microsoft.com/office/drawing/2014/main" id="{4F974DA5-93BF-7AC9-60A7-1F91E05E4C2A}"/>
                        </a:ext>
                      </a:extLst>
                    </p:cNvPr>
                    <p:cNvSpPr/>
                    <p:nvPr/>
                  </p:nvSpPr>
                  <p:spPr>
                    <a:xfrm>
                      <a:off x="4768661" y="1127125"/>
                      <a:ext cx="702170" cy="205070"/>
                    </a:xfrm>
                    <a:custGeom>
                      <a:avLst/>
                      <a:gdLst>
                        <a:gd name="connsiteX0" fmla="*/ 149414 w 702170"/>
                        <a:gd name="connsiteY0" fmla="*/ 0 h 205070"/>
                        <a:gd name="connsiteX1" fmla="*/ 320864 w 702170"/>
                        <a:gd name="connsiteY1" fmla="*/ 6350 h 205070"/>
                        <a:gd name="connsiteX2" fmla="*/ 409764 w 702170"/>
                        <a:gd name="connsiteY2" fmla="*/ 12700 h 205070"/>
                        <a:gd name="connsiteX3" fmla="*/ 514539 w 702170"/>
                        <a:gd name="connsiteY3" fmla="*/ 19050 h 205070"/>
                        <a:gd name="connsiteX4" fmla="*/ 593914 w 702170"/>
                        <a:gd name="connsiteY4" fmla="*/ 22225 h 205070"/>
                        <a:gd name="connsiteX5" fmla="*/ 701864 w 702170"/>
                        <a:gd name="connsiteY5" fmla="*/ 41275 h 205070"/>
                        <a:gd name="connsiteX6" fmla="*/ 619314 w 702170"/>
                        <a:gd name="connsiteY6" fmla="*/ 114300 h 205070"/>
                        <a:gd name="connsiteX7" fmla="*/ 422464 w 702170"/>
                        <a:gd name="connsiteY7" fmla="*/ 130175 h 205070"/>
                        <a:gd name="connsiteX8" fmla="*/ 282764 w 702170"/>
                        <a:gd name="connsiteY8" fmla="*/ 174625 h 205070"/>
                        <a:gd name="connsiteX9" fmla="*/ 171639 w 702170"/>
                        <a:gd name="connsiteY9" fmla="*/ 196850 h 205070"/>
                        <a:gd name="connsiteX10" fmla="*/ 189 w 702170"/>
                        <a:gd name="connsiteY10" fmla="*/ 187325 h 205070"/>
                        <a:gd name="connsiteX11" fmla="*/ 206564 w 702170"/>
                        <a:gd name="connsiteY11" fmla="*/ 6350 h 205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02170" h="205070">
                          <a:moveTo>
                            <a:pt x="149414" y="0"/>
                          </a:moveTo>
                          <a:lnTo>
                            <a:pt x="320864" y="6350"/>
                          </a:lnTo>
                          <a:cubicBezTo>
                            <a:pt x="364256" y="8467"/>
                            <a:pt x="409764" y="12700"/>
                            <a:pt x="409764" y="12700"/>
                          </a:cubicBezTo>
                          <a:lnTo>
                            <a:pt x="514539" y="19050"/>
                          </a:lnTo>
                          <a:cubicBezTo>
                            <a:pt x="545231" y="20638"/>
                            <a:pt x="562693" y="18521"/>
                            <a:pt x="593914" y="22225"/>
                          </a:cubicBezTo>
                          <a:cubicBezTo>
                            <a:pt x="625135" y="25929"/>
                            <a:pt x="697631" y="25929"/>
                            <a:pt x="701864" y="41275"/>
                          </a:cubicBezTo>
                          <a:cubicBezTo>
                            <a:pt x="706097" y="56621"/>
                            <a:pt x="665881" y="99483"/>
                            <a:pt x="619314" y="114300"/>
                          </a:cubicBezTo>
                          <a:cubicBezTo>
                            <a:pt x="572747" y="129117"/>
                            <a:pt x="478556" y="120121"/>
                            <a:pt x="422464" y="130175"/>
                          </a:cubicBezTo>
                          <a:cubicBezTo>
                            <a:pt x="366372" y="140229"/>
                            <a:pt x="324568" y="163513"/>
                            <a:pt x="282764" y="174625"/>
                          </a:cubicBezTo>
                          <a:cubicBezTo>
                            <a:pt x="240960" y="185737"/>
                            <a:pt x="218735" y="194733"/>
                            <a:pt x="171639" y="196850"/>
                          </a:cubicBezTo>
                          <a:cubicBezTo>
                            <a:pt x="124543" y="198967"/>
                            <a:pt x="-5632" y="219075"/>
                            <a:pt x="189" y="187325"/>
                          </a:cubicBezTo>
                          <a:cubicBezTo>
                            <a:pt x="6010" y="155575"/>
                            <a:pt x="106287" y="80962"/>
                            <a:pt x="206564" y="6350"/>
                          </a:cubicBezTo>
                        </a:path>
                      </a:pathLst>
                    </a:custGeom>
                    <a:grpFill/>
                    <a:ln w="1905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15" name="Freeform 114">
                    <a:extLst>
                      <a:ext uri="{FF2B5EF4-FFF2-40B4-BE49-F238E27FC236}">
                        <a16:creationId xmlns:a16="http://schemas.microsoft.com/office/drawing/2014/main" id="{C51253AE-AAD1-CA23-5444-1B7DE7F34545}"/>
                      </a:ext>
                    </a:extLst>
                  </p:cNvPr>
                  <p:cNvSpPr/>
                  <p:nvPr/>
                </p:nvSpPr>
                <p:spPr>
                  <a:xfrm flipH="1">
                    <a:off x="2013140" y="2256083"/>
                    <a:ext cx="1037271" cy="44046"/>
                  </a:xfrm>
                  <a:custGeom>
                    <a:avLst/>
                    <a:gdLst>
                      <a:gd name="connsiteX0" fmla="*/ 0 w 4655259"/>
                      <a:gd name="connsiteY0" fmla="*/ 0 h 42530"/>
                      <a:gd name="connsiteX1" fmla="*/ 4048878 w 4655259"/>
                      <a:gd name="connsiteY1" fmla="*/ 0 h 42530"/>
                      <a:gd name="connsiteX2" fmla="*/ 4563494 w 4655259"/>
                      <a:gd name="connsiteY2" fmla="*/ 42530 h 42530"/>
                      <a:gd name="connsiteX0" fmla="*/ 0 w 4563494"/>
                      <a:gd name="connsiteY0" fmla="*/ 0 h 42530"/>
                      <a:gd name="connsiteX1" fmla="*/ 4048878 w 4563494"/>
                      <a:gd name="connsiteY1" fmla="*/ 0 h 42530"/>
                      <a:gd name="connsiteX2" fmla="*/ 4563494 w 4563494"/>
                      <a:gd name="connsiteY2" fmla="*/ 42530 h 42530"/>
                      <a:gd name="connsiteX0" fmla="*/ 0 w 4612389"/>
                      <a:gd name="connsiteY0" fmla="*/ 0 h 42530"/>
                      <a:gd name="connsiteX1" fmla="*/ 4048878 w 4612389"/>
                      <a:gd name="connsiteY1" fmla="*/ 0 h 42530"/>
                      <a:gd name="connsiteX2" fmla="*/ 4563494 w 4612389"/>
                      <a:gd name="connsiteY2" fmla="*/ 42530 h 42530"/>
                      <a:gd name="connsiteX0" fmla="*/ 0 w 4597588"/>
                      <a:gd name="connsiteY0" fmla="*/ 0 h 43466"/>
                      <a:gd name="connsiteX1" fmla="*/ 4048878 w 4597588"/>
                      <a:gd name="connsiteY1" fmla="*/ 0 h 43466"/>
                      <a:gd name="connsiteX2" fmla="*/ 4563494 w 4597588"/>
                      <a:gd name="connsiteY2" fmla="*/ 42530 h 43466"/>
                      <a:gd name="connsiteX0" fmla="*/ 0 w 4579422"/>
                      <a:gd name="connsiteY0" fmla="*/ 0 h 68546"/>
                      <a:gd name="connsiteX1" fmla="*/ 4048878 w 4579422"/>
                      <a:gd name="connsiteY1" fmla="*/ 0 h 68546"/>
                      <a:gd name="connsiteX2" fmla="*/ 4534919 w 4579422"/>
                      <a:gd name="connsiteY2" fmla="*/ 67930 h 68546"/>
                    </a:gdLst>
                    <a:ahLst/>
                    <a:cxnLst>
                      <a:cxn ang="0">
                        <a:pos x="connsiteX0" y="connsiteY0"/>
                      </a:cxn>
                      <a:cxn ang="0">
                        <a:pos x="connsiteX1" y="connsiteY1"/>
                      </a:cxn>
                      <a:cxn ang="0">
                        <a:pos x="connsiteX2" y="connsiteY2"/>
                      </a:cxn>
                    </a:cxnLst>
                    <a:rect l="l" t="t" r="r" b="b"/>
                    <a:pathLst>
                      <a:path w="4579422" h="68546">
                        <a:moveTo>
                          <a:pt x="0" y="0"/>
                        </a:moveTo>
                        <a:lnTo>
                          <a:pt x="4048878" y="0"/>
                        </a:lnTo>
                        <a:cubicBezTo>
                          <a:pt x="4809460" y="7088"/>
                          <a:pt x="4526058" y="75727"/>
                          <a:pt x="4534919" y="67930"/>
                        </a:cubicBezTo>
                      </a:path>
                    </a:pathLst>
                  </a:custGeom>
                  <a:noFill/>
                  <a:ln w="190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6" name="Rectangle 115">
                    <a:extLst>
                      <a:ext uri="{FF2B5EF4-FFF2-40B4-BE49-F238E27FC236}">
                        <a16:creationId xmlns:a16="http://schemas.microsoft.com/office/drawing/2014/main" id="{B5284A62-AE36-3614-692A-71B2BEF8348E}"/>
                      </a:ext>
                    </a:extLst>
                  </p:cNvPr>
                  <p:cNvSpPr/>
                  <p:nvPr/>
                </p:nvSpPr>
                <p:spPr>
                  <a:xfrm flipH="1">
                    <a:off x="2063365" y="2294309"/>
                    <a:ext cx="1010361" cy="352852"/>
                  </a:xfrm>
                  <a:prstGeom prst="rect">
                    <a:avLst/>
                  </a:prstGeom>
                  <a:solidFill>
                    <a:srgbClr val="81837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0" name="Rectangle 119">
                    <a:extLst>
                      <a:ext uri="{FF2B5EF4-FFF2-40B4-BE49-F238E27FC236}">
                        <a16:creationId xmlns:a16="http://schemas.microsoft.com/office/drawing/2014/main" id="{78E538B1-6C21-65DB-084D-E40B964BE3F0}"/>
                      </a:ext>
                    </a:extLst>
                  </p:cNvPr>
                  <p:cNvSpPr/>
                  <p:nvPr/>
                </p:nvSpPr>
                <p:spPr>
                  <a:xfrm flipH="1">
                    <a:off x="1861997" y="2628761"/>
                    <a:ext cx="1203717" cy="797219"/>
                  </a:xfrm>
                  <a:prstGeom prst="rect">
                    <a:avLst/>
                  </a:prstGeom>
                  <a:solidFill>
                    <a:srgbClr val="A05A3E"/>
                  </a:solidFill>
                  <a:ln w="190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1" name="Freeform 120">
                    <a:extLst>
                      <a:ext uri="{FF2B5EF4-FFF2-40B4-BE49-F238E27FC236}">
                        <a16:creationId xmlns:a16="http://schemas.microsoft.com/office/drawing/2014/main" id="{58554504-7F25-F12C-1FF3-6063A02117E6}"/>
                      </a:ext>
                    </a:extLst>
                  </p:cNvPr>
                  <p:cNvSpPr/>
                  <p:nvPr/>
                </p:nvSpPr>
                <p:spPr>
                  <a:xfrm flipH="1">
                    <a:off x="1816838" y="2260189"/>
                    <a:ext cx="999735" cy="1165792"/>
                  </a:xfrm>
                  <a:custGeom>
                    <a:avLst/>
                    <a:gdLst>
                      <a:gd name="connsiteX0" fmla="*/ 5078476 w 5120742"/>
                      <a:gd name="connsiteY0" fmla="*/ 9935 h 4562594"/>
                      <a:gd name="connsiteX1" fmla="*/ 4695855 w 5120742"/>
                      <a:gd name="connsiteY1" fmla="*/ 35875 h 4562594"/>
                      <a:gd name="connsiteX2" fmla="*/ 4391055 w 5120742"/>
                      <a:gd name="connsiteY2" fmla="*/ 81271 h 4562594"/>
                      <a:gd name="connsiteX3" fmla="*/ 3956553 w 5120742"/>
                      <a:gd name="connsiteY3" fmla="*/ 198003 h 4562594"/>
                      <a:gd name="connsiteX4" fmla="*/ 3690663 w 5120742"/>
                      <a:gd name="connsiteY4" fmla="*/ 314735 h 4562594"/>
                      <a:gd name="connsiteX5" fmla="*/ 3405319 w 5120742"/>
                      <a:gd name="connsiteY5" fmla="*/ 483347 h 4562594"/>
                      <a:gd name="connsiteX6" fmla="*/ 3132944 w 5120742"/>
                      <a:gd name="connsiteY6" fmla="*/ 749237 h 4562594"/>
                      <a:gd name="connsiteX7" fmla="*/ 2854085 w 5120742"/>
                      <a:gd name="connsiteY7" fmla="*/ 1073492 h 4562594"/>
                      <a:gd name="connsiteX8" fmla="*/ 2523344 w 5120742"/>
                      <a:gd name="connsiteY8" fmla="*/ 1495024 h 4562594"/>
                      <a:gd name="connsiteX9" fmla="*/ 1946170 w 5120742"/>
                      <a:gd name="connsiteY9" fmla="*/ 2240811 h 4562594"/>
                      <a:gd name="connsiteX10" fmla="*/ 1589489 w 5120742"/>
                      <a:gd name="connsiteY10" fmla="*/ 2772590 h 4562594"/>
                      <a:gd name="connsiteX11" fmla="*/ 1239293 w 5120742"/>
                      <a:gd name="connsiteY11" fmla="*/ 3278428 h 4562594"/>
                      <a:gd name="connsiteX12" fmla="*/ 791821 w 5120742"/>
                      <a:gd name="connsiteY12" fmla="*/ 3719416 h 4562594"/>
                      <a:gd name="connsiteX13" fmla="*/ 519446 w 5120742"/>
                      <a:gd name="connsiteY13" fmla="*/ 3952879 h 4562594"/>
                      <a:gd name="connsiteX14" fmla="*/ 214646 w 5120742"/>
                      <a:gd name="connsiteY14" fmla="*/ 4199313 h 4562594"/>
                      <a:gd name="connsiteX15" fmla="*/ 71974 w 5120742"/>
                      <a:gd name="connsiteY15" fmla="*/ 4290105 h 4562594"/>
                      <a:gd name="connsiteX16" fmla="*/ 65489 w 5120742"/>
                      <a:gd name="connsiteY16" fmla="*/ 4555994 h 4562594"/>
                      <a:gd name="connsiteX17" fmla="*/ 902068 w 5120742"/>
                      <a:gd name="connsiteY17" fmla="*/ 3985305 h 4562594"/>
                      <a:gd name="connsiteX18" fmla="*/ 1758102 w 5120742"/>
                      <a:gd name="connsiteY18" fmla="*/ 3044965 h 4562594"/>
                      <a:gd name="connsiteX19" fmla="*/ 2205574 w 5120742"/>
                      <a:gd name="connsiteY19" fmla="*/ 2357543 h 4562594"/>
                      <a:gd name="connsiteX20" fmla="*/ 2769778 w 5120742"/>
                      <a:gd name="connsiteY20" fmla="*/ 1611756 h 4562594"/>
                      <a:gd name="connsiteX21" fmla="*/ 3158885 w 5120742"/>
                      <a:gd name="connsiteY21" fmla="*/ 1138343 h 4562594"/>
                      <a:gd name="connsiteX22" fmla="*/ 3729574 w 5120742"/>
                      <a:gd name="connsiteY22" fmla="*/ 684386 h 4562594"/>
                      <a:gd name="connsiteX23" fmla="*/ 4157591 w 5120742"/>
                      <a:gd name="connsiteY23" fmla="*/ 392556 h 4562594"/>
                      <a:gd name="connsiteX24" fmla="*/ 4533727 w 5120742"/>
                      <a:gd name="connsiteY24" fmla="*/ 249884 h 4562594"/>
                      <a:gd name="connsiteX25" fmla="*/ 4903378 w 5120742"/>
                      <a:gd name="connsiteY25" fmla="*/ 217458 h 4562594"/>
                      <a:gd name="connsiteX26" fmla="*/ 5091446 w 5120742"/>
                      <a:gd name="connsiteY26" fmla="*/ 210973 h 4562594"/>
                      <a:gd name="connsiteX27" fmla="*/ 5078476 w 5120742"/>
                      <a:gd name="connsiteY27" fmla="*/ 9935 h 4562594"/>
                      <a:gd name="connsiteX0" fmla="*/ 5078476 w 5102960"/>
                      <a:gd name="connsiteY0" fmla="*/ 2283 h 4554942"/>
                      <a:gd name="connsiteX1" fmla="*/ 4695855 w 5102960"/>
                      <a:gd name="connsiteY1" fmla="*/ 28223 h 4554942"/>
                      <a:gd name="connsiteX2" fmla="*/ 4391055 w 5102960"/>
                      <a:gd name="connsiteY2" fmla="*/ 73619 h 4554942"/>
                      <a:gd name="connsiteX3" fmla="*/ 3956553 w 5102960"/>
                      <a:gd name="connsiteY3" fmla="*/ 190351 h 4554942"/>
                      <a:gd name="connsiteX4" fmla="*/ 3690663 w 5102960"/>
                      <a:gd name="connsiteY4" fmla="*/ 307083 h 4554942"/>
                      <a:gd name="connsiteX5" fmla="*/ 3405319 w 5102960"/>
                      <a:gd name="connsiteY5" fmla="*/ 475695 h 4554942"/>
                      <a:gd name="connsiteX6" fmla="*/ 3132944 w 5102960"/>
                      <a:gd name="connsiteY6" fmla="*/ 741585 h 4554942"/>
                      <a:gd name="connsiteX7" fmla="*/ 2854085 w 5102960"/>
                      <a:gd name="connsiteY7" fmla="*/ 1065840 h 4554942"/>
                      <a:gd name="connsiteX8" fmla="*/ 2523344 w 5102960"/>
                      <a:gd name="connsiteY8" fmla="*/ 1487372 h 4554942"/>
                      <a:gd name="connsiteX9" fmla="*/ 1946170 w 5102960"/>
                      <a:gd name="connsiteY9" fmla="*/ 2233159 h 4554942"/>
                      <a:gd name="connsiteX10" fmla="*/ 1589489 w 5102960"/>
                      <a:gd name="connsiteY10" fmla="*/ 2764938 h 4554942"/>
                      <a:gd name="connsiteX11" fmla="*/ 1239293 w 5102960"/>
                      <a:gd name="connsiteY11" fmla="*/ 3270776 h 4554942"/>
                      <a:gd name="connsiteX12" fmla="*/ 791821 w 5102960"/>
                      <a:gd name="connsiteY12" fmla="*/ 3711764 h 4554942"/>
                      <a:gd name="connsiteX13" fmla="*/ 519446 w 5102960"/>
                      <a:gd name="connsiteY13" fmla="*/ 3945227 h 4554942"/>
                      <a:gd name="connsiteX14" fmla="*/ 214646 w 5102960"/>
                      <a:gd name="connsiteY14" fmla="*/ 4191661 h 4554942"/>
                      <a:gd name="connsiteX15" fmla="*/ 71974 w 5102960"/>
                      <a:gd name="connsiteY15" fmla="*/ 4282453 h 4554942"/>
                      <a:gd name="connsiteX16" fmla="*/ 65489 w 5102960"/>
                      <a:gd name="connsiteY16" fmla="*/ 4548342 h 4554942"/>
                      <a:gd name="connsiteX17" fmla="*/ 902068 w 5102960"/>
                      <a:gd name="connsiteY17" fmla="*/ 3977653 h 4554942"/>
                      <a:gd name="connsiteX18" fmla="*/ 1758102 w 5102960"/>
                      <a:gd name="connsiteY18" fmla="*/ 3037313 h 4554942"/>
                      <a:gd name="connsiteX19" fmla="*/ 2205574 w 5102960"/>
                      <a:gd name="connsiteY19" fmla="*/ 2349891 h 4554942"/>
                      <a:gd name="connsiteX20" fmla="*/ 2769778 w 5102960"/>
                      <a:gd name="connsiteY20" fmla="*/ 1604104 h 4554942"/>
                      <a:gd name="connsiteX21" fmla="*/ 3158885 w 5102960"/>
                      <a:gd name="connsiteY21" fmla="*/ 1130691 h 4554942"/>
                      <a:gd name="connsiteX22" fmla="*/ 3729574 w 5102960"/>
                      <a:gd name="connsiteY22" fmla="*/ 676734 h 4554942"/>
                      <a:gd name="connsiteX23" fmla="*/ 4157591 w 5102960"/>
                      <a:gd name="connsiteY23" fmla="*/ 384904 h 4554942"/>
                      <a:gd name="connsiteX24" fmla="*/ 4533727 w 5102960"/>
                      <a:gd name="connsiteY24" fmla="*/ 242232 h 4554942"/>
                      <a:gd name="connsiteX25" fmla="*/ 4903378 w 5102960"/>
                      <a:gd name="connsiteY25" fmla="*/ 209806 h 4554942"/>
                      <a:gd name="connsiteX26" fmla="*/ 5091446 w 5102960"/>
                      <a:gd name="connsiteY26" fmla="*/ 203321 h 4554942"/>
                      <a:gd name="connsiteX27" fmla="*/ 5078476 w 5102960"/>
                      <a:gd name="connsiteY27" fmla="*/ 2283 h 4554942"/>
                      <a:gd name="connsiteX0" fmla="*/ 5078476 w 5092075"/>
                      <a:gd name="connsiteY0" fmla="*/ 2283 h 4554942"/>
                      <a:gd name="connsiteX1" fmla="*/ 4695855 w 5092075"/>
                      <a:gd name="connsiteY1" fmla="*/ 28223 h 4554942"/>
                      <a:gd name="connsiteX2" fmla="*/ 4391055 w 5092075"/>
                      <a:gd name="connsiteY2" fmla="*/ 73619 h 4554942"/>
                      <a:gd name="connsiteX3" fmla="*/ 3956553 w 5092075"/>
                      <a:gd name="connsiteY3" fmla="*/ 190351 h 4554942"/>
                      <a:gd name="connsiteX4" fmla="*/ 3690663 w 5092075"/>
                      <a:gd name="connsiteY4" fmla="*/ 307083 h 4554942"/>
                      <a:gd name="connsiteX5" fmla="*/ 3405319 w 5092075"/>
                      <a:gd name="connsiteY5" fmla="*/ 475695 h 4554942"/>
                      <a:gd name="connsiteX6" fmla="*/ 3132944 w 5092075"/>
                      <a:gd name="connsiteY6" fmla="*/ 741585 h 4554942"/>
                      <a:gd name="connsiteX7" fmla="*/ 2854085 w 5092075"/>
                      <a:gd name="connsiteY7" fmla="*/ 1065840 h 4554942"/>
                      <a:gd name="connsiteX8" fmla="*/ 2523344 w 5092075"/>
                      <a:gd name="connsiteY8" fmla="*/ 1487372 h 4554942"/>
                      <a:gd name="connsiteX9" fmla="*/ 1946170 w 5092075"/>
                      <a:gd name="connsiteY9" fmla="*/ 2233159 h 4554942"/>
                      <a:gd name="connsiteX10" fmla="*/ 1589489 w 5092075"/>
                      <a:gd name="connsiteY10" fmla="*/ 2764938 h 4554942"/>
                      <a:gd name="connsiteX11" fmla="*/ 1239293 w 5092075"/>
                      <a:gd name="connsiteY11" fmla="*/ 3270776 h 4554942"/>
                      <a:gd name="connsiteX12" fmla="*/ 791821 w 5092075"/>
                      <a:gd name="connsiteY12" fmla="*/ 3711764 h 4554942"/>
                      <a:gd name="connsiteX13" fmla="*/ 519446 w 5092075"/>
                      <a:gd name="connsiteY13" fmla="*/ 3945227 h 4554942"/>
                      <a:gd name="connsiteX14" fmla="*/ 214646 w 5092075"/>
                      <a:gd name="connsiteY14" fmla="*/ 4191661 h 4554942"/>
                      <a:gd name="connsiteX15" fmla="*/ 71974 w 5092075"/>
                      <a:gd name="connsiteY15" fmla="*/ 4282453 h 4554942"/>
                      <a:gd name="connsiteX16" fmla="*/ 65489 w 5092075"/>
                      <a:gd name="connsiteY16" fmla="*/ 4548342 h 4554942"/>
                      <a:gd name="connsiteX17" fmla="*/ 902068 w 5092075"/>
                      <a:gd name="connsiteY17" fmla="*/ 3977653 h 4554942"/>
                      <a:gd name="connsiteX18" fmla="*/ 1758102 w 5092075"/>
                      <a:gd name="connsiteY18" fmla="*/ 3037313 h 4554942"/>
                      <a:gd name="connsiteX19" fmla="*/ 2205574 w 5092075"/>
                      <a:gd name="connsiteY19" fmla="*/ 2349891 h 4554942"/>
                      <a:gd name="connsiteX20" fmla="*/ 2769778 w 5092075"/>
                      <a:gd name="connsiteY20" fmla="*/ 1604104 h 4554942"/>
                      <a:gd name="connsiteX21" fmla="*/ 3158885 w 5092075"/>
                      <a:gd name="connsiteY21" fmla="*/ 1130691 h 4554942"/>
                      <a:gd name="connsiteX22" fmla="*/ 3729574 w 5092075"/>
                      <a:gd name="connsiteY22" fmla="*/ 676734 h 4554942"/>
                      <a:gd name="connsiteX23" fmla="*/ 4157591 w 5092075"/>
                      <a:gd name="connsiteY23" fmla="*/ 384904 h 4554942"/>
                      <a:gd name="connsiteX24" fmla="*/ 4533727 w 5092075"/>
                      <a:gd name="connsiteY24" fmla="*/ 242232 h 4554942"/>
                      <a:gd name="connsiteX25" fmla="*/ 4903378 w 5092075"/>
                      <a:gd name="connsiteY25" fmla="*/ 209806 h 4554942"/>
                      <a:gd name="connsiteX26" fmla="*/ 5091446 w 5092075"/>
                      <a:gd name="connsiteY26" fmla="*/ 203321 h 4554942"/>
                      <a:gd name="connsiteX27" fmla="*/ 5078476 w 5092075"/>
                      <a:gd name="connsiteY27" fmla="*/ 2283 h 4554942"/>
                      <a:gd name="connsiteX0" fmla="*/ 5078476 w 5110975"/>
                      <a:gd name="connsiteY0" fmla="*/ 9935 h 4562594"/>
                      <a:gd name="connsiteX1" fmla="*/ 4669914 w 5110975"/>
                      <a:gd name="connsiteY1" fmla="*/ 35875 h 4562594"/>
                      <a:gd name="connsiteX2" fmla="*/ 4391055 w 5110975"/>
                      <a:gd name="connsiteY2" fmla="*/ 81271 h 4562594"/>
                      <a:gd name="connsiteX3" fmla="*/ 3956553 w 5110975"/>
                      <a:gd name="connsiteY3" fmla="*/ 198003 h 4562594"/>
                      <a:gd name="connsiteX4" fmla="*/ 3690663 w 5110975"/>
                      <a:gd name="connsiteY4" fmla="*/ 314735 h 4562594"/>
                      <a:gd name="connsiteX5" fmla="*/ 3405319 w 5110975"/>
                      <a:gd name="connsiteY5" fmla="*/ 483347 h 4562594"/>
                      <a:gd name="connsiteX6" fmla="*/ 3132944 w 5110975"/>
                      <a:gd name="connsiteY6" fmla="*/ 749237 h 4562594"/>
                      <a:gd name="connsiteX7" fmla="*/ 2854085 w 5110975"/>
                      <a:gd name="connsiteY7" fmla="*/ 1073492 h 4562594"/>
                      <a:gd name="connsiteX8" fmla="*/ 2523344 w 5110975"/>
                      <a:gd name="connsiteY8" fmla="*/ 1495024 h 4562594"/>
                      <a:gd name="connsiteX9" fmla="*/ 1946170 w 5110975"/>
                      <a:gd name="connsiteY9" fmla="*/ 2240811 h 4562594"/>
                      <a:gd name="connsiteX10" fmla="*/ 1589489 w 5110975"/>
                      <a:gd name="connsiteY10" fmla="*/ 2772590 h 4562594"/>
                      <a:gd name="connsiteX11" fmla="*/ 1239293 w 5110975"/>
                      <a:gd name="connsiteY11" fmla="*/ 3278428 h 4562594"/>
                      <a:gd name="connsiteX12" fmla="*/ 791821 w 5110975"/>
                      <a:gd name="connsiteY12" fmla="*/ 3719416 h 4562594"/>
                      <a:gd name="connsiteX13" fmla="*/ 519446 w 5110975"/>
                      <a:gd name="connsiteY13" fmla="*/ 3952879 h 4562594"/>
                      <a:gd name="connsiteX14" fmla="*/ 214646 w 5110975"/>
                      <a:gd name="connsiteY14" fmla="*/ 4199313 h 4562594"/>
                      <a:gd name="connsiteX15" fmla="*/ 71974 w 5110975"/>
                      <a:gd name="connsiteY15" fmla="*/ 4290105 h 4562594"/>
                      <a:gd name="connsiteX16" fmla="*/ 65489 w 5110975"/>
                      <a:gd name="connsiteY16" fmla="*/ 4555994 h 4562594"/>
                      <a:gd name="connsiteX17" fmla="*/ 902068 w 5110975"/>
                      <a:gd name="connsiteY17" fmla="*/ 3985305 h 4562594"/>
                      <a:gd name="connsiteX18" fmla="*/ 1758102 w 5110975"/>
                      <a:gd name="connsiteY18" fmla="*/ 3044965 h 4562594"/>
                      <a:gd name="connsiteX19" fmla="*/ 2205574 w 5110975"/>
                      <a:gd name="connsiteY19" fmla="*/ 2357543 h 4562594"/>
                      <a:gd name="connsiteX20" fmla="*/ 2769778 w 5110975"/>
                      <a:gd name="connsiteY20" fmla="*/ 1611756 h 4562594"/>
                      <a:gd name="connsiteX21" fmla="*/ 3158885 w 5110975"/>
                      <a:gd name="connsiteY21" fmla="*/ 1138343 h 4562594"/>
                      <a:gd name="connsiteX22" fmla="*/ 3729574 w 5110975"/>
                      <a:gd name="connsiteY22" fmla="*/ 684386 h 4562594"/>
                      <a:gd name="connsiteX23" fmla="*/ 4157591 w 5110975"/>
                      <a:gd name="connsiteY23" fmla="*/ 392556 h 4562594"/>
                      <a:gd name="connsiteX24" fmla="*/ 4533727 w 5110975"/>
                      <a:gd name="connsiteY24" fmla="*/ 249884 h 4562594"/>
                      <a:gd name="connsiteX25" fmla="*/ 4903378 w 5110975"/>
                      <a:gd name="connsiteY25" fmla="*/ 217458 h 4562594"/>
                      <a:gd name="connsiteX26" fmla="*/ 5091446 w 5110975"/>
                      <a:gd name="connsiteY26" fmla="*/ 210973 h 4562594"/>
                      <a:gd name="connsiteX27" fmla="*/ 5078476 w 5110975"/>
                      <a:gd name="connsiteY27" fmla="*/ 9935 h 4562594"/>
                      <a:gd name="connsiteX0" fmla="*/ 5078476 w 5110975"/>
                      <a:gd name="connsiteY0" fmla="*/ 9935 h 4562594"/>
                      <a:gd name="connsiteX1" fmla="*/ 4669914 w 5110975"/>
                      <a:gd name="connsiteY1" fmla="*/ 35875 h 4562594"/>
                      <a:gd name="connsiteX2" fmla="*/ 4391055 w 5110975"/>
                      <a:gd name="connsiteY2" fmla="*/ 81271 h 4562594"/>
                      <a:gd name="connsiteX3" fmla="*/ 3956553 w 5110975"/>
                      <a:gd name="connsiteY3" fmla="*/ 198003 h 4562594"/>
                      <a:gd name="connsiteX4" fmla="*/ 3690663 w 5110975"/>
                      <a:gd name="connsiteY4" fmla="*/ 314735 h 4562594"/>
                      <a:gd name="connsiteX5" fmla="*/ 3405319 w 5110975"/>
                      <a:gd name="connsiteY5" fmla="*/ 483347 h 4562594"/>
                      <a:gd name="connsiteX6" fmla="*/ 3119974 w 5110975"/>
                      <a:gd name="connsiteY6" fmla="*/ 749237 h 4562594"/>
                      <a:gd name="connsiteX7" fmla="*/ 2854085 w 5110975"/>
                      <a:gd name="connsiteY7" fmla="*/ 1073492 h 4562594"/>
                      <a:gd name="connsiteX8" fmla="*/ 2523344 w 5110975"/>
                      <a:gd name="connsiteY8" fmla="*/ 1495024 h 4562594"/>
                      <a:gd name="connsiteX9" fmla="*/ 1946170 w 5110975"/>
                      <a:gd name="connsiteY9" fmla="*/ 2240811 h 4562594"/>
                      <a:gd name="connsiteX10" fmla="*/ 1589489 w 5110975"/>
                      <a:gd name="connsiteY10" fmla="*/ 2772590 h 4562594"/>
                      <a:gd name="connsiteX11" fmla="*/ 1239293 w 5110975"/>
                      <a:gd name="connsiteY11" fmla="*/ 3278428 h 4562594"/>
                      <a:gd name="connsiteX12" fmla="*/ 791821 w 5110975"/>
                      <a:gd name="connsiteY12" fmla="*/ 3719416 h 4562594"/>
                      <a:gd name="connsiteX13" fmla="*/ 519446 w 5110975"/>
                      <a:gd name="connsiteY13" fmla="*/ 3952879 h 4562594"/>
                      <a:gd name="connsiteX14" fmla="*/ 214646 w 5110975"/>
                      <a:gd name="connsiteY14" fmla="*/ 4199313 h 4562594"/>
                      <a:gd name="connsiteX15" fmla="*/ 71974 w 5110975"/>
                      <a:gd name="connsiteY15" fmla="*/ 4290105 h 4562594"/>
                      <a:gd name="connsiteX16" fmla="*/ 65489 w 5110975"/>
                      <a:gd name="connsiteY16" fmla="*/ 4555994 h 4562594"/>
                      <a:gd name="connsiteX17" fmla="*/ 902068 w 5110975"/>
                      <a:gd name="connsiteY17" fmla="*/ 3985305 h 4562594"/>
                      <a:gd name="connsiteX18" fmla="*/ 1758102 w 5110975"/>
                      <a:gd name="connsiteY18" fmla="*/ 3044965 h 4562594"/>
                      <a:gd name="connsiteX19" fmla="*/ 2205574 w 5110975"/>
                      <a:gd name="connsiteY19" fmla="*/ 2357543 h 4562594"/>
                      <a:gd name="connsiteX20" fmla="*/ 2769778 w 5110975"/>
                      <a:gd name="connsiteY20" fmla="*/ 1611756 h 4562594"/>
                      <a:gd name="connsiteX21" fmla="*/ 3158885 w 5110975"/>
                      <a:gd name="connsiteY21" fmla="*/ 1138343 h 4562594"/>
                      <a:gd name="connsiteX22" fmla="*/ 3729574 w 5110975"/>
                      <a:gd name="connsiteY22" fmla="*/ 684386 h 4562594"/>
                      <a:gd name="connsiteX23" fmla="*/ 4157591 w 5110975"/>
                      <a:gd name="connsiteY23" fmla="*/ 392556 h 4562594"/>
                      <a:gd name="connsiteX24" fmla="*/ 4533727 w 5110975"/>
                      <a:gd name="connsiteY24" fmla="*/ 249884 h 4562594"/>
                      <a:gd name="connsiteX25" fmla="*/ 4903378 w 5110975"/>
                      <a:gd name="connsiteY25" fmla="*/ 217458 h 4562594"/>
                      <a:gd name="connsiteX26" fmla="*/ 5091446 w 5110975"/>
                      <a:gd name="connsiteY26" fmla="*/ 210973 h 4562594"/>
                      <a:gd name="connsiteX27" fmla="*/ 5078476 w 5110975"/>
                      <a:gd name="connsiteY27" fmla="*/ 9935 h 4562594"/>
                      <a:gd name="connsiteX0" fmla="*/ 5078476 w 5110975"/>
                      <a:gd name="connsiteY0" fmla="*/ 9935 h 4562594"/>
                      <a:gd name="connsiteX1" fmla="*/ 4669914 w 5110975"/>
                      <a:gd name="connsiteY1" fmla="*/ 35875 h 4562594"/>
                      <a:gd name="connsiteX2" fmla="*/ 4391055 w 5110975"/>
                      <a:gd name="connsiteY2" fmla="*/ 81271 h 4562594"/>
                      <a:gd name="connsiteX3" fmla="*/ 3956553 w 5110975"/>
                      <a:gd name="connsiteY3" fmla="*/ 198003 h 4562594"/>
                      <a:gd name="connsiteX4" fmla="*/ 3690663 w 5110975"/>
                      <a:gd name="connsiteY4" fmla="*/ 314735 h 4562594"/>
                      <a:gd name="connsiteX5" fmla="*/ 3405319 w 5110975"/>
                      <a:gd name="connsiteY5" fmla="*/ 483347 h 4562594"/>
                      <a:gd name="connsiteX6" fmla="*/ 3119974 w 5110975"/>
                      <a:gd name="connsiteY6" fmla="*/ 749237 h 4562594"/>
                      <a:gd name="connsiteX7" fmla="*/ 2854085 w 5110975"/>
                      <a:gd name="connsiteY7" fmla="*/ 1073492 h 4562594"/>
                      <a:gd name="connsiteX8" fmla="*/ 2523344 w 5110975"/>
                      <a:gd name="connsiteY8" fmla="*/ 1495024 h 4562594"/>
                      <a:gd name="connsiteX9" fmla="*/ 1946170 w 5110975"/>
                      <a:gd name="connsiteY9" fmla="*/ 2240811 h 4562594"/>
                      <a:gd name="connsiteX10" fmla="*/ 1589489 w 5110975"/>
                      <a:gd name="connsiteY10" fmla="*/ 2772590 h 4562594"/>
                      <a:gd name="connsiteX11" fmla="*/ 1226323 w 5110975"/>
                      <a:gd name="connsiteY11" fmla="*/ 3284913 h 4562594"/>
                      <a:gd name="connsiteX12" fmla="*/ 791821 w 5110975"/>
                      <a:gd name="connsiteY12" fmla="*/ 3719416 h 4562594"/>
                      <a:gd name="connsiteX13" fmla="*/ 519446 w 5110975"/>
                      <a:gd name="connsiteY13" fmla="*/ 3952879 h 4562594"/>
                      <a:gd name="connsiteX14" fmla="*/ 214646 w 5110975"/>
                      <a:gd name="connsiteY14" fmla="*/ 4199313 h 4562594"/>
                      <a:gd name="connsiteX15" fmla="*/ 71974 w 5110975"/>
                      <a:gd name="connsiteY15" fmla="*/ 4290105 h 4562594"/>
                      <a:gd name="connsiteX16" fmla="*/ 65489 w 5110975"/>
                      <a:gd name="connsiteY16" fmla="*/ 4555994 h 4562594"/>
                      <a:gd name="connsiteX17" fmla="*/ 902068 w 5110975"/>
                      <a:gd name="connsiteY17" fmla="*/ 3985305 h 4562594"/>
                      <a:gd name="connsiteX18" fmla="*/ 1758102 w 5110975"/>
                      <a:gd name="connsiteY18" fmla="*/ 3044965 h 4562594"/>
                      <a:gd name="connsiteX19" fmla="*/ 2205574 w 5110975"/>
                      <a:gd name="connsiteY19" fmla="*/ 2357543 h 4562594"/>
                      <a:gd name="connsiteX20" fmla="*/ 2769778 w 5110975"/>
                      <a:gd name="connsiteY20" fmla="*/ 1611756 h 4562594"/>
                      <a:gd name="connsiteX21" fmla="*/ 3158885 w 5110975"/>
                      <a:gd name="connsiteY21" fmla="*/ 1138343 h 4562594"/>
                      <a:gd name="connsiteX22" fmla="*/ 3729574 w 5110975"/>
                      <a:gd name="connsiteY22" fmla="*/ 684386 h 4562594"/>
                      <a:gd name="connsiteX23" fmla="*/ 4157591 w 5110975"/>
                      <a:gd name="connsiteY23" fmla="*/ 392556 h 4562594"/>
                      <a:gd name="connsiteX24" fmla="*/ 4533727 w 5110975"/>
                      <a:gd name="connsiteY24" fmla="*/ 249884 h 4562594"/>
                      <a:gd name="connsiteX25" fmla="*/ 4903378 w 5110975"/>
                      <a:gd name="connsiteY25" fmla="*/ 217458 h 4562594"/>
                      <a:gd name="connsiteX26" fmla="*/ 5091446 w 5110975"/>
                      <a:gd name="connsiteY26" fmla="*/ 210973 h 4562594"/>
                      <a:gd name="connsiteX27" fmla="*/ 5078476 w 5110975"/>
                      <a:gd name="connsiteY27" fmla="*/ 9935 h 4562594"/>
                      <a:gd name="connsiteX0" fmla="*/ 5018343 w 5050842"/>
                      <a:gd name="connsiteY0" fmla="*/ 9935 h 4555996"/>
                      <a:gd name="connsiteX1" fmla="*/ 4609781 w 5050842"/>
                      <a:gd name="connsiteY1" fmla="*/ 35875 h 4555996"/>
                      <a:gd name="connsiteX2" fmla="*/ 4330922 w 5050842"/>
                      <a:gd name="connsiteY2" fmla="*/ 81271 h 4555996"/>
                      <a:gd name="connsiteX3" fmla="*/ 3896420 w 5050842"/>
                      <a:gd name="connsiteY3" fmla="*/ 198003 h 4555996"/>
                      <a:gd name="connsiteX4" fmla="*/ 3630530 w 5050842"/>
                      <a:gd name="connsiteY4" fmla="*/ 314735 h 4555996"/>
                      <a:gd name="connsiteX5" fmla="*/ 3345186 w 5050842"/>
                      <a:gd name="connsiteY5" fmla="*/ 483347 h 4555996"/>
                      <a:gd name="connsiteX6" fmla="*/ 3059841 w 5050842"/>
                      <a:gd name="connsiteY6" fmla="*/ 749237 h 4555996"/>
                      <a:gd name="connsiteX7" fmla="*/ 2793952 w 5050842"/>
                      <a:gd name="connsiteY7" fmla="*/ 1073492 h 4555996"/>
                      <a:gd name="connsiteX8" fmla="*/ 2463211 w 5050842"/>
                      <a:gd name="connsiteY8" fmla="*/ 1495024 h 4555996"/>
                      <a:gd name="connsiteX9" fmla="*/ 1886037 w 5050842"/>
                      <a:gd name="connsiteY9" fmla="*/ 2240811 h 4555996"/>
                      <a:gd name="connsiteX10" fmla="*/ 1529356 w 5050842"/>
                      <a:gd name="connsiteY10" fmla="*/ 2772590 h 4555996"/>
                      <a:gd name="connsiteX11" fmla="*/ 1166190 w 5050842"/>
                      <a:gd name="connsiteY11" fmla="*/ 3284913 h 4555996"/>
                      <a:gd name="connsiteX12" fmla="*/ 731688 w 5050842"/>
                      <a:gd name="connsiteY12" fmla="*/ 3719416 h 4555996"/>
                      <a:gd name="connsiteX13" fmla="*/ 459313 w 5050842"/>
                      <a:gd name="connsiteY13" fmla="*/ 3952879 h 4555996"/>
                      <a:gd name="connsiteX14" fmla="*/ 154513 w 5050842"/>
                      <a:gd name="connsiteY14" fmla="*/ 4199313 h 4555996"/>
                      <a:gd name="connsiteX15" fmla="*/ 11841 w 5050842"/>
                      <a:gd name="connsiteY15" fmla="*/ 4290105 h 4555996"/>
                      <a:gd name="connsiteX16" fmla="*/ 5356 w 5050842"/>
                      <a:gd name="connsiteY16" fmla="*/ 4555994 h 4555996"/>
                      <a:gd name="connsiteX17" fmla="*/ 841935 w 5050842"/>
                      <a:gd name="connsiteY17" fmla="*/ 3985305 h 4555996"/>
                      <a:gd name="connsiteX18" fmla="*/ 1697969 w 5050842"/>
                      <a:gd name="connsiteY18" fmla="*/ 3044965 h 4555996"/>
                      <a:gd name="connsiteX19" fmla="*/ 2145441 w 5050842"/>
                      <a:gd name="connsiteY19" fmla="*/ 2357543 h 4555996"/>
                      <a:gd name="connsiteX20" fmla="*/ 2709645 w 5050842"/>
                      <a:gd name="connsiteY20" fmla="*/ 1611756 h 4555996"/>
                      <a:gd name="connsiteX21" fmla="*/ 3098752 w 5050842"/>
                      <a:gd name="connsiteY21" fmla="*/ 1138343 h 4555996"/>
                      <a:gd name="connsiteX22" fmla="*/ 3669441 w 5050842"/>
                      <a:gd name="connsiteY22" fmla="*/ 684386 h 4555996"/>
                      <a:gd name="connsiteX23" fmla="*/ 4097458 w 5050842"/>
                      <a:gd name="connsiteY23" fmla="*/ 392556 h 4555996"/>
                      <a:gd name="connsiteX24" fmla="*/ 4473594 w 5050842"/>
                      <a:gd name="connsiteY24" fmla="*/ 249884 h 4555996"/>
                      <a:gd name="connsiteX25" fmla="*/ 4843245 w 5050842"/>
                      <a:gd name="connsiteY25" fmla="*/ 217458 h 4555996"/>
                      <a:gd name="connsiteX26" fmla="*/ 5031313 w 5050842"/>
                      <a:gd name="connsiteY26" fmla="*/ 210973 h 4555996"/>
                      <a:gd name="connsiteX27" fmla="*/ 5018343 w 5050842"/>
                      <a:gd name="connsiteY27" fmla="*/ 9935 h 4555996"/>
                      <a:gd name="connsiteX0" fmla="*/ 5013012 w 5045511"/>
                      <a:gd name="connsiteY0" fmla="*/ 9935 h 4555996"/>
                      <a:gd name="connsiteX1" fmla="*/ 4604450 w 5045511"/>
                      <a:gd name="connsiteY1" fmla="*/ 35875 h 4555996"/>
                      <a:gd name="connsiteX2" fmla="*/ 4325591 w 5045511"/>
                      <a:gd name="connsiteY2" fmla="*/ 81271 h 4555996"/>
                      <a:gd name="connsiteX3" fmla="*/ 3891089 w 5045511"/>
                      <a:gd name="connsiteY3" fmla="*/ 198003 h 4555996"/>
                      <a:gd name="connsiteX4" fmla="*/ 3625199 w 5045511"/>
                      <a:gd name="connsiteY4" fmla="*/ 314735 h 4555996"/>
                      <a:gd name="connsiteX5" fmla="*/ 3339855 w 5045511"/>
                      <a:gd name="connsiteY5" fmla="*/ 483347 h 4555996"/>
                      <a:gd name="connsiteX6" fmla="*/ 3054510 w 5045511"/>
                      <a:gd name="connsiteY6" fmla="*/ 749237 h 4555996"/>
                      <a:gd name="connsiteX7" fmla="*/ 2788621 w 5045511"/>
                      <a:gd name="connsiteY7" fmla="*/ 1073492 h 4555996"/>
                      <a:gd name="connsiteX8" fmla="*/ 2457880 w 5045511"/>
                      <a:gd name="connsiteY8" fmla="*/ 1495024 h 4555996"/>
                      <a:gd name="connsiteX9" fmla="*/ 1880706 w 5045511"/>
                      <a:gd name="connsiteY9" fmla="*/ 2240811 h 4555996"/>
                      <a:gd name="connsiteX10" fmla="*/ 1524025 w 5045511"/>
                      <a:gd name="connsiteY10" fmla="*/ 2772590 h 4555996"/>
                      <a:gd name="connsiteX11" fmla="*/ 1160859 w 5045511"/>
                      <a:gd name="connsiteY11" fmla="*/ 3284913 h 4555996"/>
                      <a:gd name="connsiteX12" fmla="*/ 726357 w 5045511"/>
                      <a:gd name="connsiteY12" fmla="*/ 3719416 h 4555996"/>
                      <a:gd name="connsiteX13" fmla="*/ 453982 w 5045511"/>
                      <a:gd name="connsiteY13" fmla="*/ 3952879 h 4555996"/>
                      <a:gd name="connsiteX14" fmla="*/ 149182 w 5045511"/>
                      <a:gd name="connsiteY14" fmla="*/ 4199313 h 4555996"/>
                      <a:gd name="connsiteX15" fmla="*/ 6510 w 5045511"/>
                      <a:gd name="connsiteY15" fmla="*/ 4290105 h 4555996"/>
                      <a:gd name="connsiteX16" fmla="*/ 25 w 5045511"/>
                      <a:gd name="connsiteY16" fmla="*/ 4555994 h 4555996"/>
                      <a:gd name="connsiteX17" fmla="*/ 836604 w 5045511"/>
                      <a:gd name="connsiteY17" fmla="*/ 3985305 h 4555996"/>
                      <a:gd name="connsiteX18" fmla="*/ 1692638 w 5045511"/>
                      <a:gd name="connsiteY18" fmla="*/ 3044965 h 4555996"/>
                      <a:gd name="connsiteX19" fmla="*/ 2140110 w 5045511"/>
                      <a:gd name="connsiteY19" fmla="*/ 2357543 h 4555996"/>
                      <a:gd name="connsiteX20" fmla="*/ 2704314 w 5045511"/>
                      <a:gd name="connsiteY20" fmla="*/ 1611756 h 4555996"/>
                      <a:gd name="connsiteX21" fmla="*/ 3093421 w 5045511"/>
                      <a:gd name="connsiteY21" fmla="*/ 1138343 h 4555996"/>
                      <a:gd name="connsiteX22" fmla="*/ 3664110 w 5045511"/>
                      <a:gd name="connsiteY22" fmla="*/ 684386 h 4555996"/>
                      <a:gd name="connsiteX23" fmla="*/ 4092127 w 5045511"/>
                      <a:gd name="connsiteY23" fmla="*/ 392556 h 4555996"/>
                      <a:gd name="connsiteX24" fmla="*/ 4468263 w 5045511"/>
                      <a:gd name="connsiteY24" fmla="*/ 249884 h 4555996"/>
                      <a:gd name="connsiteX25" fmla="*/ 4837914 w 5045511"/>
                      <a:gd name="connsiteY25" fmla="*/ 217458 h 4555996"/>
                      <a:gd name="connsiteX26" fmla="*/ 5025982 w 5045511"/>
                      <a:gd name="connsiteY26" fmla="*/ 210973 h 4555996"/>
                      <a:gd name="connsiteX27" fmla="*/ 5013012 w 5045511"/>
                      <a:gd name="connsiteY27" fmla="*/ 9935 h 4555996"/>
                      <a:gd name="connsiteX0" fmla="*/ 5013012 w 5026611"/>
                      <a:gd name="connsiteY0" fmla="*/ 398 h 4546459"/>
                      <a:gd name="connsiteX1" fmla="*/ 4604450 w 5026611"/>
                      <a:gd name="connsiteY1" fmla="*/ 26338 h 4546459"/>
                      <a:gd name="connsiteX2" fmla="*/ 4325591 w 5026611"/>
                      <a:gd name="connsiteY2" fmla="*/ 71734 h 4546459"/>
                      <a:gd name="connsiteX3" fmla="*/ 3891089 w 5026611"/>
                      <a:gd name="connsiteY3" fmla="*/ 188466 h 4546459"/>
                      <a:gd name="connsiteX4" fmla="*/ 3625199 w 5026611"/>
                      <a:gd name="connsiteY4" fmla="*/ 305198 h 4546459"/>
                      <a:gd name="connsiteX5" fmla="*/ 3339855 w 5026611"/>
                      <a:gd name="connsiteY5" fmla="*/ 473810 h 4546459"/>
                      <a:gd name="connsiteX6" fmla="*/ 3054510 w 5026611"/>
                      <a:gd name="connsiteY6" fmla="*/ 739700 h 4546459"/>
                      <a:gd name="connsiteX7" fmla="*/ 2788621 w 5026611"/>
                      <a:gd name="connsiteY7" fmla="*/ 1063955 h 4546459"/>
                      <a:gd name="connsiteX8" fmla="*/ 2457880 w 5026611"/>
                      <a:gd name="connsiteY8" fmla="*/ 1485487 h 4546459"/>
                      <a:gd name="connsiteX9" fmla="*/ 1880706 w 5026611"/>
                      <a:gd name="connsiteY9" fmla="*/ 2231274 h 4546459"/>
                      <a:gd name="connsiteX10" fmla="*/ 1524025 w 5026611"/>
                      <a:gd name="connsiteY10" fmla="*/ 2763053 h 4546459"/>
                      <a:gd name="connsiteX11" fmla="*/ 1160859 w 5026611"/>
                      <a:gd name="connsiteY11" fmla="*/ 3275376 h 4546459"/>
                      <a:gd name="connsiteX12" fmla="*/ 726357 w 5026611"/>
                      <a:gd name="connsiteY12" fmla="*/ 3709879 h 4546459"/>
                      <a:gd name="connsiteX13" fmla="*/ 453982 w 5026611"/>
                      <a:gd name="connsiteY13" fmla="*/ 3943342 h 4546459"/>
                      <a:gd name="connsiteX14" fmla="*/ 149182 w 5026611"/>
                      <a:gd name="connsiteY14" fmla="*/ 4189776 h 4546459"/>
                      <a:gd name="connsiteX15" fmla="*/ 6510 w 5026611"/>
                      <a:gd name="connsiteY15" fmla="*/ 4280568 h 4546459"/>
                      <a:gd name="connsiteX16" fmla="*/ 25 w 5026611"/>
                      <a:gd name="connsiteY16" fmla="*/ 4546457 h 4546459"/>
                      <a:gd name="connsiteX17" fmla="*/ 836604 w 5026611"/>
                      <a:gd name="connsiteY17" fmla="*/ 3975768 h 4546459"/>
                      <a:gd name="connsiteX18" fmla="*/ 1692638 w 5026611"/>
                      <a:gd name="connsiteY18" fmla="*/ 3035428 h 4546459"/>
                      <a:gd name="connsiteX19" fmla="*/ 2140110 w 5026611"/>
                      <a:gd name="connsiteY19" fmla="*/ 2348006 h 4546459"/>
                      <a:gd name="connsiteX20" fmla="*/ 2704314 w 5026611"/>
                      <a:gd name="connsiteY20" fmla="*/ 1602219 h 4546459"/>
                      <a:gd name="connsiteX21" fmla="*/ 3093421 w 5026611"/>
                      <a:gd name="connsiteY21" fmla="*/ 1128806 h 4546459"/>
                      <a:gd name="connsiteX22" fmla="*/ 3664110 w 5026611"/>
                      <a:gd name="connsiteY22" fmla="*/ 674849 h 4546459"/>
                      <a:gd name="connsiteX23" fmla="*/ 4092127 w 5026611"/>
                      <a:gd name="connsiteY23" fmla="*/ 383019 h 4546459"/>
                      <a:gd name="connsiteX24" fmla="*/ 4468263 w 5026611"/>
                      <a:gd name="connsiteY24" fmla="*/ 240347 h 4546459"/>
                      <a:gd name="connsiteX25" fmla="*/ 4837914 w 5026611"/>
                      <a:gd name="connsiteY25" fmla="*/ 207921 h 4546459"/>
                      <a:gd name="connsiteX26" fmla="*/ 5025982 w 5026611"/>
                      <a:gd name="connsiteY26" fmla="*/ 201436 h 4546459"/>
                      <a:gd name="connsiteX27" fmla="*/ 5013012 w 5026611"/>
                      <a:gd name="connsiteY27" fmla="*/ 398 h 4546459"/>
                      <a:gd name="connsiteX0" fmla="*/ 5013012 w 5026611"/>
                      <a:gd name="connsiteY0" fmla="*/ 398 h 4546459"/>
                      <a:gd name="connsiteX1" fmla="*/ 4604450 w 5026611"/>
                      <a:gd name="connsiteY1" fmla="*/ 26338 h 4546459"/>
                      <a:gd name="connsiteX2" fmla="*/ 4241489 w 5026611"/>
                      <a:gd name="connsiteY2" fmla="*/ 71733 h 4546459"/>
                      <a:gd name="connsiteX3" fmla="*/ 3891089 w 5026611"/>
                      <a:gd name="connsiteY3" fmla="*/ 188466 h 4546459"/>
                      <a:gd name="connsiteX4" fmla="*/ 3625199 w 5026611"/>
                      <a:gd name="connsiteY4" fmla="*/ 305198 h 4546459"/>
                      <a:gd name="connsiteX5" fmla="*/ 3339855 w 5026611"/>
                      <a:gd name="connsiteY5" fmla="*/ 473810 h 4546459"/>
                      <a:gd name="connsiteX6" fmla="*/ 3054510 w 5026611"/>
                      <a:gd name="connsiteY6" fmla="*/ 739700 h 4546459"/>
                      <a:gd name="connsiteX7" fmla="*/ 2788621 w 5026611"/>
                      <a:gd name="connsiteY7" fmla="*/ 1063955 h 4546459"/>
                      <a:gd name="connsiteX8" fmla="*/ 2457880 w 5026611"/>
                      <a:gd name="connsiteY8" fmla="*/ 1485487 h 4546459"/>
                      <a:gd name="connsiteX9" fmla="*/ 1880706 w 5026611"/>
                      <a:gd name="connsiteY9" fmla="*/ 2231274 h 4546459"/>
                      <a:gd name="connsiteX10" fmla="*/ 1524025 w 5026611"/>
                      <a:gd name="connsiteY10" fmla="*/ 2763053 h 4546459"/>
                      <a:gd name="connsiteX11" fmla="*/ 1160859 w 5026611"/>
                      <a:gd name="connsiteY11" fmla="*/ 3275376 h 4546459"/>
                      <a:gd name="connsiteX12" fmla="*/ 726357 w 5026611"/>
                      <a:gd name="connsiteY12" fmla="*/ 3709879 h 4546459"/>
                      <a:gd name="connsiteX13" fmla="*/ 453982 w 5026611"/>
                      <a:gd name="connsiteY13" fmla="*/ 3943342 h 4546459"/>
                      <a:gd name="connsiteX14" fmla="*/ 149182 w 5026611"/>
                      <a:gd name="connsiteY14" fmla="*/ 4189776 h 4546459"/>
                      <a:gd name="connsiteX15" fmla="*/ 6510 w 5026611"/>
                      <a:gd name="connsiteY15" fmla="*/ 4280568 h 4546459"/>
                      <a:gd name="connsiteX16" fmla="*/ 25 w 5026611"/>
                      <a:gd name="connsiteY16" fmla="*/ 4546457 h 4546459"/>
                      <a:gd name="connsiteX17" fmla="*/ 836604 w 5026611"/>
                      <a:gd name="connsiteY17" fmla="*/ 3975768 h 4546459"/>
                      <a:gd name="connsiteX18" fmla="*/ 1692638 w 5026611"/>
                      <a:gd name="connsiteY18" fmla="*/ 3035428 h 4546459"/>
                      <a:gd name="connsiteX19" fmla="*/ 2140110 w 5026611"/>
                      <a:gd name="connsiteY19" fmla="*/ 2348006 h 4546459"/>
                      <a:gd name="connsiteX20" fmla="*/ 2704314 w 5026611"/>
                      <a:gd name="connsiteY20" fmla="*/ 1602219 h 4546459"/>
                      <a:gd name="connsiteX21" fmla="*/ 3093421 w 5026611"/>
                      <a:gd name="connsiteY21" fmla="*/ 1128806 h 4546459"/>
                      <a:gd name="connsiteX22" fmla="*/ 3664110 w 5026611"/>
                      <a:gd name="connsiteY22" fmla="*/ 674849 h 4546459"/>
                      <a:gd name="connsiteX23" fmla="*/ 4092127 w 5026611"/>
                      <a:gd name="connsiteY23" fmla="*/ 383019 h 4546459"/>
                      <a:gd name="connsiteX24" fmla="*/ 4468263 w 5026611"/>
                      <a:gd name="connsiteY24" fmla="*/ 240347 h 4546459"/>
                      <a:gd name="connsiteX25" fmla="*/ 4837914 w 5026611"/>
                      <a:gd name="connsiteY25" fmla="*/ 207921 h 4546459"/>
                      <a:gd name="connsiteX26" fmla="*/ 5025982 w 5026611"/>
                      <a:gd name="connsiteY26" fmla="*/ 201436 h 4546459"/>
                      <a:gd name="connsiteX27" fmla="*/ 5013012 w 5026611"/>
                      <a:gd name="connsiteY27" fmla="*/ 398 h 4546459"/>
                      <a:gd name="connsiteX0" fmla="*/ 5013012 w 5044078"/>
                      <a:gd name="connsiteY0" fmla="*/ 11338 h 4557399"/>
                      <a:gd name="connsiteX1" fmla="*/ 4623859 w 5044078"/>
                      <a:gd name="connsiteY1" fmla="*/ 31328 h 4557399"/>
                      <a:gd name="connsiteX2" fmla="*/ 4241489 w 5044078"/>
                      <a:gd name="connsiteY2" fmla="*/ 82673 h 4557399"/>
                      <a:gd name="connsiteX3" fmla="*/ 3891089 w 5044078"/>
                      <a:gd name="connsiteY3" fmla="*/ 199406 h 4557399"/>
                      <a:gd name="connsiteX4" fmla="*/ 3625199 w 5044078"/>
                      <a:gd name="connsiteY4" fmla="*/ 316138 h 4557399"/>
                      <a:gd name="connsiteX5" fmla="*/ 3339855 w 5044078"/>
                      <a:gd name="connsiteY5" fmla="*/ 484750 h 4557399"/>
                      <a:gd name="connsiteX6" fmla="*/ 3054510 w 5044078"/>
                      <a:gd name="connsiteY6" fmla="*/ 750640 h 4557399"/>
                      <a:gd name="connsiteX7" fmla="*/ 2788621 w 5044078"/>
                      <a:gd name="connsiteY7" fmla="*/ 1074895 h 4557399"/>
                      <a:gd name="connsiteX8" fmla="*/ 2457880 w 5044078"/>
                      <a:gd name="connsiteY8" fmla="*/ 1496427 h 4557399"/>
                      <a:gd name="connsiteX9" fmla="*/ 1880706 w 5044078"/>
                      <a:gd name="connsiteY9" fmla="*/ 2242214 h 4557399"/>
                      <a:gd name="connsiteX10" fmla="*/ 1524025 w 5044078"/>
                      <a:gd name="connsiteY10" fmla="*/ 2773993 h 4557399"/>
                      <a:gd name="connsiteX11" fmla="*/ 1160859 w 5044078"/>
                      <a:gd name="connsiteY11" fmla="*/ 3286316 h 4557399"/>
                      <a:gd name="connsiteX12" fmla="*/ 726357 w 5044078"/>
                      <a:gd name="connsiteY12" fmla="*/ 3720819 h 4557399"/>
                      <a:gd name="connsiteX13" fmla="*/ 453982 w 5044078"/>
                      <a:gd name="connsiteY13" fmla="*/ 3954282 h 4557399"/>
                      <a:gd name="connsiteX14" fmla="*/ 149182 w 5044078"/>
                      <a:gd name="connsiteY14" fmla="*/ 4200716 h 4557399"/>
                      <a:gd name="connsiteX15" fmla="*/ 6510 w 5044078"/>
                      <a:gd name="connsiteY15" fmla="*/ 4291508 h 4557399"/>
                      <a:gd name="connsiteX16" fmla="*/ 25 w 5044078"/>
                      <a:gd name="connsiteY16" fmla="*/ 4557397 h 4557399"/>
                      <a:gd name="connsiteX17" fmla="*/ 836604 w 5044078"/>
                      <a:gd name="connsiteY17" fmla="*/ 3986708 h 4557399"/>
                      <a:gd name="connsiteX18" fmla="*/ 1692638 w 5044078"/>
                      <a:gd name="connsiteY18" fmla="*/ 3046368 h 4557399"/>
                      <a:gd name="connsiteX19" fmla="*/ 2140110 w 5044078"/>
                      <a:gd name="connsiteY19" fmla="*/ 2358946 h 4557399"/>
                      <a:gd name="connsiteX20" fmla="*/ 2704314 w 5044078"/>
                      <a:gd name="connsiteY20" fmla="*/ 1613159 h 4557399"/>
                      <a:gd name="connsiteX21" fmla="*/ 3093421 w 5044078"/>
                      <a:gd name="connsiteY21" fmla="*/ 1139746 h 4557399"/>
                      <a:gd name="connsiteX22" fmla="*/ 3664110 w 5044078"/>
                      <a:gd name="connsiteY22" fmla="*/ 685789 h 4557399"/>
                      <a:gd name="connsiteX23" fmla="*/ 4092127 w 5044078"/>
                      <a:gd name="connsiteY23" fmla="*/ 393959 h 4557399"/>
                      <a:gd name="connsiteX24" fmla="*/ 4468263 w 5044078"/>
                      <a:gd name="connsiteY24" fmla="*/ 251287 h 4557399"/>
                      <a:gd name="connsiteX25" fmla="*/ 4837914 w 5044078"/>
                      <a:gd name="connsiteY25" fmla="*/ 218861 h 4557399"/>
                      <a:gd name="connsiteX26" fmla="*/ 5025982 w 5044078"/>
                      <a:gd name="connsiteY26" fmla="*/ 212376 h 4557399"/>
                      <a:gd name="connsiteX27" fmla="*/ 5013012 w 5044078"/>
                      <a:gd name="connsiteY27" fmla="*/ 11338 h 4557399"/>
                      <a:gd name="connsiteX0" fmla="*/ 5013012 w 5044078"/>
                      <a:gd name="connsiteY0" fmla="*/ 11338 h 4557399"/>
                      <a:gd name="connsiteX1" fmla="*/ 4623859 w 5044078"/>
                      <a:gd name="connsiteY1" fmla="*/ 31328 h 4557399"/>
                      <a:gd name="connsiteX2" fmla="*/ 4241489 w 5044078"/>
                      <a:gd name="connsiteY2" fmla="*/ 82673 h 4557399"/>
                      <a:gd name="connsiteX3" fmla="*/ 3787578 w 5044078"/>
                      <a:gd name="connsiteY3" fmla="*/ 110147 h 4557399"/>
                      <a:gd name="connsiteX4" fmla="*/ 3625199 w 5044078"/>
                      <a:gd name="connsiteY4" fmla="*/ 316138 h 4557399"/>
                      <a:gd name="connsiteX5" fmla="*/ 3339855 w 5044078"/>
                      <a:gd name="connsiteY5" fmla="*/ 484750 h 4557399"/>
                      <a:gd name="connsiteX6" fmla="*/ 3054510 w 5044078"/>
                      <a:gd name="connsiteY6" fmla="*/ 750640 h 4557399"/>
                      <a:gd name="connsiteX7" fmla="*/ 2788621 w 5044078"/>
                      <a:gd name="connsiteY7" fmla="*/ 1074895 h 4557399"/>
                      <a:gd name="connsiteX8" fmla="*/ 2457880 w 5044078"/>
                      <a:gd name="connsiteY8" fmla="*/ 1496427 h 4557399"/>
                      <a:gd name="connsiteX9" fmla="*/ 1880706 w 5044078"/>
                      <a:gd name="connsiteY9" fmla="*/ 2242214 h 4557399"/>
                      <a:gd name="connsiteX10" fmla="*/ 1524025 w 5044078"/>
                      <a:gd name="connsiteY10" fmla="*/ 2773993 h 4557399"/>
                      <a:gd name="connsiteX11" fmla="*/ 1160859 w 5044078"/>
                      <a:gd name="connsiteY11" fmla="*/ 3286316 h 4557399"/>
                      <a:gd name="connsiteX12" fmla="*/ 726357 w 5044078"/>
                      <a:gd name="connsiteY12" fmla="*/ 3720819 h 4557399"/>
                      <a:gd name="connsiteX13" fmla="*/ 453982 w 5044078"/>
                      <a:gd name="connsiteY13" fmla="*/ 3954282 h 4557399"/>
                      <a:gd name="connsiteX14" fmla="*/ 149182 w 5044078"/>
                      <a:gd name="connsiteY14" fmla="*/ 4200716 h 4557399"/>
                      <a:gd name="connsiteX15" fmla="*/ 6510 w 5044078"/>
                      <a:gd name="connsiteY15" fmla="*/ 4291508 h 4557399"/>
                      <a:gd name="connsiteX16" fmla="*/ 25 w 5044078"/>
                      <a:gd name="connsiteY16" fmla="*/ 4557397 h 4557399"/>
                      <a:gd name="connsiteX17" fmla="*/ 836604 w 5044078"/>
                      <a:gd name="connsiteY17" fmla="*/ 3986708 h 4557399"/>
                      <a:gd name="connsiteX18" fmla="*/ 1692638 w 5044078"/>
                      <a:gd name="connsiteY18" fmla="*/ 3046368 h 4557399"/>
                      <a:gd name="connsiteX19" fmla="*/ 2140110 w 5044078"/>
                      <a:gd name="connsiteY19" fmla="*/ 2358946 h 4557399"/>
                      <a:gd name="connsiteX20" fmla="*/ 2704314 w 5044078"/>
                      <a:gd name="connsiteY20" fmla="*/ 1613159 h 4557399"/>
                      <a:gd name="connsiteX21" fmla="*/ 3093421 w 5044078"/>
                      <a:gd name="connsiteY21" fmla="*/ 1139746 h 4557399"/>
                      <a:gd name="connsiteX22" fmla="*/ 3664110 w 5044078"/>
                      <a:gd name="connsiteY22" fmla="*/ 685789 h 4557399"/>
                      <a:gd name="connsiteX23" fmla="*/ 4092127 w 5044078"/>
                      <a:gd name="connsiteY23" fmla="*/ 393959 h 4557399"/>
                      <a:gd name="connsiteX24" fmla="*/ 4468263 w 5044078"/>
                      <a:gd name="connsiteY24" fmla="*/ 251287 h 4557399"/>
                      <a:gd name="connsiteX25" fmla="*/ 4837914 w 5044078"/>
                      <a:gd name="connsiteY25" fmla="*/ 218861 h 4557399"/>
                      <a:gd name="connsiteX26" fmla="*/ 5025982 w 5044078"/>
                      <a:gd name="connsiteY26" fmla="*/ 212376 h 4557399"/>
                      <a:gd name="connsiteX27" fmla="*/ 5013012 w 5044078"/>
                      <a:gd name="connsiteY27" fmla="*/ 11338 h 4557399"/>
                      <a:gd name="connsiteX0" fmla="*/ 5013012 w 5044078"/>
                      <a:gd name="connsiteY0" fmla="*/ 11338 h 4557399"/>
                      <a:gd name="connsiteX1" fmla="*/ 4623859 w 5044078"/>
                      <a:gd name="connsiteY1" fmla="*/ 31328 h 4557399"/>
                      <a:gd name="connsiteX2" fmla="*/ 4241489 w 5044078"/>
                      <a:gd name="connsiteY2" fmla="*/ 82673 h 4557399"/>
                      <a:gd name="connsiteX3" fmla="*/ 3787578 w 5044078"/>
                      <a:gd name="connsiteY3" fmla="*/ 110147 h 4557399"/>
                      <a:gd name="connsiteX4" fmla="*/ 3372891 w 5044078"/>
                      <a:gd name="connsiteY4" fmla="*/ 167372 h 4557399"/>
                      <a:gd name="connsiteX5" fmla="*/ 3339855 w 5044078"/>
                      <a:gd name="connsiteY5" fmla="*/ 484750 h 4557399"/>
                      <a:gd name="connsiteX6" fmla="*/ 3054510 w 5044078"/>
                      <a:gd name="connsiteY6" fmla="*/ 750640 h 4557399"/>
                      <a:gd name="connsiteX7" fmla="*/ 2788621 w 5044078"/>
                      <a:gd name="connsiteY7" fmla="*/ 1074895 h 4557399"/>
                      <a:gd name="connsiteX8" fmla="*/ 2457880 w 5044078"/>
                      <a:gd name="connsiteY8" fmla="*/ 1496427 h 4557399"/>
                      <a:gd name="connsiteX9" fmla="*/ 1880706 w 5044078"/>
                      <a:gd name="connsiteY9" fmla="*/ 2242214 h 4557399"/>
                      <a:gd name="connsiteX10" fmla="*/ 1524025 w 5044078"/>
                      <a:gd name="connsiteY10" fmla="*/ 2773993 h 4557399"/>
                      <a:gd name="connsiteX11" fmla="*/ 1160859 w 5044078"/>
                      <a:gd name="connsiteY11" fmla="*/ 3286316 h 4557399"/>
                      <a:gd name="connsiteX12" fmla="*/ 726357 w 5044078"/>
                      <a:gd name="connsiteY12" fmla="*/ 3720819 h 4557399"/>
                      <a:gd name="connsiteX13" fmla="*/ 453982 w 5044078"/>
                      <a:gd name="connsiteY13" fmla="*/ 3954282 h 4557399"/>
                      <a:gd name="connsiteX14" fmla="*/ 149182 w 5044078"/>
                      <a:gd name="connsiteY14" fmla="*/ 4200716 h 4557399"/>
                      <a:gd name="connsiteX15" fmla="*/ 6510 w 5044078"/>
                      <a:gd name="connsiteY15" fmla="*/ 4291508 h 4557399"/>
                      <a:gd name="connsiteX16" fmla="*/ 25 w 5044078"/>
                      <a:gd name="connsiteY16" fmla="*/ 4557397 h 4557399"/>
                      <a:gd name="connsiteX17" fmla="*/ 836604 w 5044078"/>
                      <a:gd name="connsiteY17" fmla="*/ 3986708 h 4557399"/>
                      <a:gd name="connsiteX18" fmla="*/ 1692638 w 5044078"/>
                      <a:gd name="connsiteY18" fmla="*/ 3046368 h 4557399"/>
                      <a:gd name="connsiteX19" fmla="*/ 2140110 w 5044078"/>
                      <a:gd name="connsiteY19" fmla="*/ 2358946 h 4557399"/>
                      <a:gd name="connsiteX20" fmla="*/ 2704314 w 5044078"/>
                      <a:gd name="connsiteY20" fmla="*/ 1613159 h 4557399"/>
                      <a:gd name="connsiteX21" fmla="*/ 3093421 w 5044078"/>
                      <a:gd name="connsiteY21" fmla="*/ 1139746 h 4557399"/>
                      <a:gd name="connsiteX22" fmla="*/ 3664110 w 5044078"/>
                      <a:gd name="connsiteY22" fmla="*/ 685789 h 4557399"/>
                      <a:gd name="connsiteX23" fmla="*/ 4092127 w 5044078"/>
                      <a:gd name="connsiteY23" fmla="*/ 393959 h 4557399"/>
                      <a:gd name="connsiteX24" fmla="*/ 4468263 w 5044078"/>
                      <a:gd name="connsiteY24" fmla="*/ 251287 h 4557399"/>
                      <a:gd name="connsiteX25" fmla="*/ 4837914 w 5044078"/>
                      <a:gd name="connsiteY25" fmla="*/ 218861 h 4557399"/>
                      <a:gd name="connsiteX26" fmla="*/ 5025982 w 5044078"/>
                      <a:gd name="connsiteY26" fmla="*/ 212376 h 4557399"/>
                      <a:gd name="connsiteX27" fmla="*/ 5013012 w 5044078"/>
                      <a:gd name="connsiteY27" fmla="*/ 11338 h 4557399"/>
                      <a:gd name="connsiteX0" fmla="*/ 5013012 w 5044078"/>
                      <a:gd name="connsiteY0" fmla="*/ 11338 h 4557399"/>
                      <a:gd name="connsiteX1" fmla="*/ 4623859 w 5044078"/>
                      <a:gd name="connsiteY1" fmla="*/ 31328 h 4557399"/>
                      <a:gd name="connsiteX2" fmla="*/ 4241489 w 5044078"/>
                      <a:gd name="connsiteY2" fmla="*/ 82673 h 4557399"/>
                      <a:gd name="connsiteX3" fmla="*/ 3787578 w 5044078"/>
                      <a:gd name="connsiteY3" fmla="*/ 110147 h 4557399"/>
                      <a:gd name="connsiteX4" fmla="*/ 3372891 w 5044078"/>
                      <a:gd name="connsiteY4" fmla="*/ 167372 h 4557399"/>
                      <a:gd name="connsiteX5" fmla="*/ 3048730 w 5044078"/>
                      <a:gd name="connsiteY5" fmla="*/ 270527 h 4557399"/>
                      <a:gd name="connsiteX6" fmla="*/ 3054510 w 5044078"/>
                      <a:gd name="connsiteY6" fmla="*/ 750640 h 4557399"/>
                      <a:gd name="connsiteX7" fmla="*/ 2788621 w 5044078"/>
                      <a:gd name="connsiteY7" fmla="*/ 1074895 h 4557399"/>
                      <a:gd name="connsiteX8" fmla="*/ 2457880 w 5044078"/>
                      <a:gd name="connsiteY8" fmla="*/ 1496427 h 4557399"/>
                      <a:gd name="connsiteX9" fmla="*/ 1880706 w 5044078"/>
                      <a:gd name="connsiteY9" fmla="*/ 2242214 h 4557399"/>
                      <a:gd name="connsiteX10" fmla="*/ 1524025 w 5044078"/>
                      <a:gd name="connsiteY10" fmla="*/ 2773993 h 4557399"/>
                      <a:gd name="connsiteX11" fmla="*/ 1160859 w 5044078"/>
                      <a:gd name="connsiteY11" fmla="*/ 3286316 h 4557399"/>
                      <a:gd name="connsiteX12" fmla="*/ 726357 w 5044078"/>
                      <a:gd name="connsiteY12" fmla="*/ 3720819 h 4557399"/>
                      <a:gd name="connsiteX13" fmla="*/ 453982 w 5044078"/>
                      <a:gd name="connsiteY13" fmla="*/ 3954282 h 4557399"/>
                      <a:gd name="connsiteX14" fmla="*/ 149182 w 5044078"/>
                      <a:gd name="connsiteY14" fmla="*/ 4200716 h 4557399"/>
                      <a:gd name="connsiteX15" fmla="*/ 6510 w 5044078"/>
                      <a:gd name="connsiteY15" fmla="*/ 4291508 h 4557399"/>
                      <a:gd name="connsiteX16" fmla="*/ 25 w 5044078"/>
                      <a:gd name="connsiteY16" fmla="*/ 4557397 h 4557399"/>
                      <a:gd name="connsiteX17" fmla="*/ 836604 w 5044078"/>
                      <a:gd name="connsiteY17" fmla="*/ 3986708 h 4557399"/>
                      <a:gd name="connsiteX18" fmla="*/ 1692638 w 5044078"/>
                      <a:gd name="connsiteY18" fmla="*/ 3046368 h 4557399"/>
                      <a:gd name="connsiteX19" fmla="*/ 2140110 w 5044078"/>
                      <a:gd name="connsiteY19" fmla="*/ 2358946 h 4557399"/>
                      <a:gd name="connsiteX20" fmla="*/ 2704314 w 5044078"/>
                      <a:gd name="connsiteY20" fmla="*/ 1613159 h 4557399"/>
                      <a:gd name="connsiteX21" fmla="*/ 3093421 w 5044078"/>
                      <a:gd name="connsiteY21" fmla="*/ 1139746 h 4557399"/>
                      <a:gd name="connsiteX22" fmla="*/ 3664110 w 5044078"/>
                      <a:gd name="connsiteY22" fmla="*/ 685789 h 4557399"/>
                      <a:gd name="connsiteX23" fmla="*/ 4092127 w 5044078"/>
                      <a:gd name="connsiteY23" fmla="*/ 393959 h 4557399"/>
                      <a:gd name="connsiteX24" fmla="*/ 4468263 w 5044078"/>
                      <a:gd name="connsiteY24" fmla="*/ 251287 h 4557399"/>
                      <a:gd name="connsiteX25" fmla="*/ 4837914 w 5044078"/>
                      <a:gd name="connsiteY25" fmla="*/ 218861 h 4557399"/>
                      <a:gd name="connsiteX26" fmla="*/ 5025982 w 5044078"/>
                      <a:gd name="connsiteY26" fmla="*/ 212376 h 4557399"/>
                      <a:gd name="connsiteX27" fmla="*/ 5013012 w 5044078"/>
                      <a:gd name="connsiteY27" fmla="*/ 11338 h 4557399"/>
                      <a:gd name="connsiteX0" fmla="*/ 5013012 w 5044078"/>
                      <a:gd name="connsiteY0" fmla="*/ 11338 h 4557399"/>
                      <a:gd name="connsiteX1" fmla="*/ 4623859 w 5044078"/>
                      <a:gd name="connsiteY1" fmla="*/ 31328 h 4557399"/>
                      <a:gd name="connsiteX2" fmla="*/ 4241489 w 5044078"/>
                      <a:gd name="connsiteY2" fmla="*/ 82673 h 4557399"/>
                      <a:gd name="connsiteX3" fmla="*/ 3787578 w 5044078"/>
                      <a:gd name="connsiteY3" fmla="*/ 110147 h 4557399"/>
                      <a:gd name="connsiteX4" fmla="*/ 3372891 w 5044078"/>
                      <a:gd name="connsiteY4" fmla="*/ 167372 h 4557399"/>
                      <a:gd name="connsiteX5" fmla="*/ 3048730 w 5044078"/>
                      <a:gd name="connsiteY5" fmla="*/ 270527 h 4557399"/>
                      <a:gd name="connsiteX6" fmla="*/ 2569302 w 5044078"/>
                      <a:gd name="connsiteY6" fmla="*/ 524516 h 4557399"/>
                      <a:gd name="connsiteX7" fmla="*/ 2788621 w 5044078"/>
                      <a:gd name="connsiteY7" fmla="*/ 1074895 h 4557399"/>
                      <a:gd name="connsiteX8" fmla="*/ 2457880 w 5044078"/>
                      <a:gd name="connsiteY8" fmla="*/ 1496427 h 4557399"/>
                      <a:gd name="connsiteX9" fmla="*/ 1880706 w 5044078"/>
                      <a:gd name="connsiteY9" fmla="*/ 2242214 h 4557399"/>
                      <a:gd name="connsiteX10" fmla="*/ 1524025 w 5044078"/>
                      <a:gd name="connsiteY10" fmla="*/ 2773993 h 4557399"/>
                      <a:gd name="connsiteX11" fmla="*/ 1160859 w 5044078"/>
                      <a:gd name="connsiteY11" fmla="*/ 3286316 h 4557399"/>
                      <a:gd name="connsiteX12" fmla="*/ 726357 w 5044078"/>
                      <a:gd name="connsiteY12" fmla="*/ 3720819 h 4557399"/>
                      <a:gd name="connsiteX13" fmla="*/ 453982 w 5044078"/>
                      <a:gd name="connsiteY13" fmla="*/ 3954282 h 4557399"/>
                      <a:gd name="connsiteX14" fmla="*/ 149182 w 5044078"/>
                      <a:gd name="connsiteY14" fmla="*/ 4200716 h 4557399"/>
                      <a:gd name="connsiteX15" fmla="*/ 6510 w 5044078"/>
                      <a:gd name="connsiteY15" fmla="*/ 4291508 h 4557399"/>
                      <a:gd name="connsiteX16" fmla="*/ 25 w 5044078"/>
                      <a:gd name="connsiteY16" fmla="*/ 4557397 h 4557399"/>
                      <a:gd name="connsiteX17" fmla="*/ 836604 w 5044078"/>
                      <a:gd name="connsiteY17" fmla="*/ 3986708 h 4557399"/>
                      <a:gd name="connsiteX18" fmla="*/ 1692638 w 5044078"/>
                      <a:gd name="connsiteY18" fmla="*/ 3046368 h 4557399"/>
                      <a:gd name="connsiteX19" fmla="*/ 2140110 w 5044078"/>
                      <a:gd name="connsiteY19" fmla="*/ 2358946 h 4557399"/>
                      <a:gd name="connsiteX20" fmla="*/ 2704314 w 5044078"/>
                      <a:gd name="connsiteY20" fmla="*/ 1613159 h 4557399"/>
                      <a:gd name="connsiteX21" fmla="*/ 3093421 w 5044078"/>
                      <a:gd name="connsiteY21" fmla="*/ 1139746 h 4557399"/>
                      <a:gd name="connsiteX22" fmla="*/ 3664110 w 5044078"/>
                      <a:gd name="connsiteY22" fmla="*/ 685789 h 4557399"/>
                      <a:gd name="connsiteX23" fmla="*/ 4092127 w 5044078"/>
                      <a:gd name="connsiteY23" fmla="*/ 393959 h 4557399"/>
                      <a:gd name="connsiteX24" fmla="*/ 4468263 w 5044078"/>
                      <a:gd name="connsiteY24" fmla="*/ 251287 h 4557399"/>
                      <a:gd name="connsiteX25" fmla="*/ 4837914 w 5044078"/>
                      <a:gd name="connsiteY25" fmla="*/ 218861 h 4557399"/>
                      <a:gd name="connsiteX26" fmla="*/ 5025982 w 5044078"/>
                      <a:gd name="connsiteY26" fmla="*/ 212376 h 4557399"/>
                      <a:gd name="connsiteX27" fmla="*/ 5013012 w 5044078"/>
                      <a:gd name="connsiteY27" fmla="*/ 11338 h 4557399"/>
                      <a:gd name="connsiteX0" fmla="*/ 5013012 w 5044078"/>
                      <a:gd name="connsiteY0" fmla="*/ 11338 h 4557399"/>
                      <a:gd name="connsiteX1" fmla="*/ 4623859 w 5044078"/>
                      <a:gd name="connsiteY1" fmla="*/ 31328 h 4557399"/>
                      <a:gd name="connsiteX2" fmla="*/ 4241489 w 5044078"/>
                      <a:gd name="connsiteY2" fmla="*/ 82673 h 4557399"/>
                      <a:gd name="connsiteX3" fmla="*/ 3787578 w 5044078"/>
                      <a:gd name="connsiteY3" fmla="*/ 110147 h 4557399"/>
                      <a:gd name="connsiteX4" fmla="*/ 3372891 w 5044078"/>
                      <a:gd name="connsiteY4" fmla="*/ 167372 h 4557399"/>
                      <a:gd name="connsiteX5" fmla="*/ 3048730 w 5044078"/>
                      <a:gd name="connsiteY5" fmla="*/ 270527 h 4557399"/>
                      <a:gd name="connsiteX6" fmla="*/ 2569302 w 5044078"/>
                      <a:gd name="connsiteY6" fmla="*/ 524516 h 4557399"/>
                      <a:gd name="connsiteX7" fmla="*/ 2135207 w 5044078"/>
                      <a:gd name="connsiteY7" fmla="*/ 824969 h 4557399"/>
                      <a:gd name="connsiteX8" fmla="*/ 2457880 w 5044078"/>
                      <a:gd name="connsiteY8" fmla="*/ 1496427 h 4557399"/>
                      <a:gd name="connsiteX9" fmla="*/ 1880706 w 5044078"/>
                      <a:gd name="connsiteY9" fmla="*/ 2242214 h 4557399"/>
                      <a:gd name="connsiteX10" fmla="*/ 1524025 w 5044078"/>
                      <a:gd name="connsiteY10" fmla="*/ 2773993 h 4557399"/>
                      <a:gd name="connsiteX11" fmla="*/ 1160859 w 5044078"/>
                      <a:gd name="connsiteY11" fmla="*/ 3286316 h 4557399"/>
                      <a:gd name="connsiteX12" fmla="*/ 726357 w 5044078"/>
                      <a:gd name="connsiteY12" fmla="*/ 3720819 h 4557399"/>
                      <a:gd name="connsiteX13" fmla="*/ 453982 w 5044078"/>
                      <a:gd name="connsiteY13" fmla="*/ 3954282 h 4557399"/>
                      <a:gd name="connsiteX14" fmla="*/ 149182 w 5044078"/>
                      <a:gd name="connsiteY14" fmla="*/ 4200716 h 4557399"/>
                      <a:gd name="connsiteX15" fmla="*/ 6510 w 5044078"/>
                      <a:gd name="connsiteY15" fmla="*/ 4291508 h 4557399"/>
                      <a:gd name="connsiteX16" fmla="*/ 25 w 5044078"/>
                      <a:gd name="connsiteY16" fmla="*/ 4557397 h 4557399"/>
                      <a:gd name="connsiteX17" fmla="*/ 836604 w 5044078"/>
                      <a:gd name="connsiteY17" fmla="*/ 3986708 h 4557399"/>
                      <a:gd name="connsiteX18" fmla="*/ 1692638 w 5044078"/>
                      <a:gd name="connsiteY18" fmla="*/ 3046368 h 4557399"/>
                      <a:gd name="connsiteX19" fmla="*/ 2140110 w 5044078"/>
                      <a:gd name="connsiteY19" fmla="*/ 2358946 h 4557399"/>
                      <a:gd name="connsiteX20" fmla="*/ 2704314 w 5044078"/>
                      <a:gd name="connsiteY20" fmla="*/ 1613159 h 4557399"/>
                      <a:gd name="connsiteX21" fmla="*/ 3093421 w 5044078"/>
                      <a:gd name="connsiteY21" fmla="*/ 1139746 h 4557399"/>
                      <a:gd name="connsiteX22" fmla="*/ 3664110 w 5044078"/>
                      <a:gd name="connsiteY22" fmla="*/ 685789 h 4557399"/>
                      <a:gd name="connsiteX23" fmla="*/ 4092127 w 5044078"/>
                      <a:gd name="connsiteY23" fmla="*/ 393959 h 4557399"/>
                      <a:gd name="connsiteX24" fmla="*/ 4468263 w 5044078"/>
                      <a:gd name="connsiteY24" fmla="*/ 251287 h 4557399"/>
                      <a:gd name="connsiteX25" fmla="*/ 4837914 w 5044078"/>
                      <a:gd name="connsiteY25" fmla="*/ 218861 h 4557399"/>
                      <a:gd name="connsiteX26" fmla="*/ 5025982 w 5044078"/>
                      <a:gd name="connsiteY26" fmla="*/ 212376 h 4557399"/>
                      <a:gd name="connsiteX27" fmla="*/ 5013012 w 5044078"/>
                      <a:gd name="connsiteY27" fmla="*/ 11338 h 4557399"/>
                      <a:gd name="connsiteX0" fmla="*/ 5013012 w 5044078"/>
                      <a:gd name="connsiteY0" fmla="*/ 11338 h 4557399"/>
                      <a:gd name="connsiteX1" fmla="*/ 4623859 w 5044078"/>
                      <a:gd name="connsiteY1" fmla="*/ 31328 h 4557399"/>
                      <a:gd name="connsiteX2" fmla="*/ 4241489 w 5044078"/>
                      <a:gd name="connsiteY2" fmla="*/ 82673 h 4557399"/>
                      <a:gd name="connsiteX3" fmla="*/ 3787578 w 5044078"/>
                      <a:gd name="connsiteY3" fmla="*/ 110147 h 4557399"/>
                      <a:gd name="connsiteX4" fmla="*/ 3372891 w 5044078"/>
                      <a:gd name="connsiteY4" fmla="*/ 167372 h 4557399"/>
                      <a:gd name="connsiteX5" fmla="*/ 3048730 w 5044078"/>
                      <a:gd name="connsiteY5" fmla="*/ 270527 h 4557399"/>
                      <a:gd name="connsiteX6" fmla="*/ 2569302 w 5044078"/>
                      <a:gd name="connsiteY6" fmla="*/ 524516 h 4557399"/>
                      <a:gd name="connsiteX7" fmla="*/ 2135207 w 5044078"/>
                      <a:gd name="connsiteY7" fmla="*/ 824969 h 4557399"/>
                      <a:gd name="connsiteX8" fmla="*/ 1681546 w 5044078"/>
                      <a:gd name="connsiteY8" fmla="*/ 1282204 h 4557399"/>
                      <a:gd name="connsiteX9" fmla="*/ 1880706 w 5044078"/>
                      <a:gd name="connsiteY9" fmla="*/ 2242214 h 4557399"/>
                      <a:gd name="connsiteX10" fmla="*/ 1524025 w 5044078"/>
                      <a:gd name="connsiteY10" fmla="*/ 2773993 h 4557399"/>
                      <a:gd name="connsiteX11" fmla="*/ 1160859 w 5044078"/>
                      <a:gd name="connsiteY11" fmla="*/ 3286316 h 4557399"/>
                      <a:gd name="connsiteX12" fmla="*/ 726357 w 5044078"/>
                      <a:gd name="connsiteY12" fmla="*/ 3720819 h 4557399"/>
                      <a:gd name="connsiteX13" fmla="*/ 453982 w 5044078"/>
                      <a:gd name="connsiteY13" fmla="*/ 3954282 h 4557399"/>
                      <a:gd name="connsiteX14" fmla="*/ 149182 w 5044078"/>
                      <a:gd name="connsiteY14" fmla="*/ 4200716 h 4557399"/>
                      <a:gd name="connsiteX15" fmla="*/ 6510 w 5044078"/>
                      <a:gd name="connsiteY15" fmla="*/ 4291508 h 4557399"/>
                      <a:gd name="connsiteX16" fmla="*/ 25 w 5044078"/>
                      <a:gd name="connsiteY16" fmla="*/ 4557397 h 4557399"/>
                      <a:gd name="connsiteX17" fmla="*/ 836604 w 5044078"/>
                      <a:gd name="connsiteY17" fmla="*/ 3986708 h 4557399"/>
                      <a:gd name="connsiteX18" fmla="*/ 1692638 w 5044078"/>
                      <a:gd name="connsiteY18" fmla="*/ 3046368 h 4557399"/>
                      <a:gd name="connsiteX19" fmla="*/ 2140110 w 5044078"/>
                      <a:gd name="connsiteY19" fmla="*/ 2358946 h 4557399"/>
                      <a:gd name="connsiteX20" fmla="*/ 2704314 w 5044078"/>
                      <a:gd name="connsiteY20" fmla="*/ 1613159 h 4557399"/>
                      <a:gd name="connsiteX21" fmla="*/ 3093421 w 5044078"/>
                      <a:gd name="connsiteY21" fmla="*/ 1139746 h 4557399"/>
                      <a:gd name="connsiteX22" fmla="*/ 3664110 w 5044078"/>
                      <a:gd name="connsiteY22" fmla="*/ 685789 h 4557399"/>
                      <a:gd name="connsiteX23" fmla="*/ 4092127 w 5044078"/>
                      <a:gd name="connsiteY23" fmla="*/ 393959 h 4557399"/>
                      <a:gd name="connsiteX24" fmla="*/ 4468263 w 5044078"/>
                      <a:gd name="connsiteY24" fmla="*/ 251287 h 4557399"/>
                      <a:gd name="connsiteX25" fmla="*/ 4837914 w 5044078"/>
                      <a:gd name="connsiteY25" fmla="*/ 218861 h 4557399"/>
                      <a:gd name="connsiteX26" fmla="*/ 5025982 w 5044078"/>
                      <a:gd name="connsiteY26" fmla="*/ 212376 h 4557399"/>
                      <a:gd name="connsiteX27" fmla="*/ 5013012 w 5044078"/>
                      <a:gd name="connsiteY27" fmla="*/ 11338 h 4557399"/>
                      <a:gd name="connsiteX0" fmla="*/ 5013012 w 5044078"/>
                      <a:gd name="connsiteY0" fmla="*/ 11338 h 4557399"/>
                      <a:gd name="connsiteX1" fmla="*/ 4623859 w 5044078"/>
                      <a:gd name="connsiteY1" fmla="*/ 31328 h 4557399"/>
                      <a:gd name="connsiteX2" fmla="*/ 4241489 w 5044078"/>
                      <a:gd name="connsiteY2" fmla="*/ 82673 h 4557399"/>
                      <a:gd name="connsiteX3" fmla="*/ 3787578 w 5044078"/>
                      <a:gd name="connsiteY3" fmla="*/ 110147 h 4557399"/>
                      <a:gd name="connsiteX4" fmla="*/ 3372891 w 5044078"/>
                      <a:gd name="connsiteY4" fmla="*/ 167372 h 4557399"/>
                      <a:gd name="connsiteX5" fmla="*/ 3048730 w 5044078"/>
                      <a:gd name="connsiteY5" fmla="*/ 270527 h 4557399"/>
                      <a:gd name="connsiteX6" fmla="*/ 2569302 w 5044078"/>
                      <a:gd name="connsiteY6" fmla="*/ 524516 h 4557399"/>
                      <a:gd name="connsiteX7" fmla="*/ 2135207 w 5044078"/>
                      <a:gd name="connsiteY7" fmla="*/ 824969 h 4557399"/>
                      <a:gd name="connsiteX8" fmla="*/ 1681546 w 5044078"/>
                      <a:gd name="connsiteY8" fmla="*/ 1282204 h 4557399"/>
                      <a:gd name="connsiteX9" fmla="*/ 1233760 w 5044078"/>
                      <a:gd name="connsiteY9" fmla="*/ 1897078 h 4557399"/>
                      <a:gd name="connsiteX10" fmla="*/ 1524025 w 5044078"/>
                      <a:gd name="connsiteY10" fmla="*/ 2773993 h 4557399"/>
                      <a:gd name="connsiteX11" fmla="*/ 1160859 w 5044078"/>
                      <a:gd name="connsiteY11" fmla="*/ 3286316 h 4557399"/>
                      <a:gd name="connsiteX12" fmla="*/ 726357 w 5044078"/>
                      <a:gd name="connsiteY12" fmla="*/ 3720819 h 4557399"/>
                      <a:gd name="connsiteX13" fmla="*/ 453982 w 5044078"/>
                      <a:gd name="connsiteY13" fmla="*/ 3954282 h 4557399"/>
                      <a:gd name="connsiteX14" fmla="*/ 149182 w 5044078"/>
                      <a:gd name="connsiteY14" fmla="*/ 4200716 h 4557399"/>
                      <a:gd name="connsiteX15" fmla="*/ 6510 w 5044078"/>
                      <a:gd name="connsiteY15" fmla="*/ 4291508 h 4557399"/>
                      <a:gd name="connsiteX16" fmla="*/ 25 w 5044078"/>
                      <a:gd name="connsiteY16" fmla="*/ 4557397 h 4557399"/>
                      <a:gd name="connsiteX17" fmla="*/ 836604 w 5044078"/>
                      <a:gd name="connsiteY17" fmla="*/ 3986708 h 4557399"/>
                      <a:gd name="connsiteX18" fmla="*/ 1692638 w 5044078"/>
                      <a:gd name="connsiteY18" fmla="*/ 3046368 h 4557399"/>
                      <a:gd name="connsiteX19" fmla="*/ 2140110 w 5044078"/>
                      <a:gd name="connsiteY19" fmla="*/ 2358946 h 4557399"/>
                      <a:gd name="connsiteX20" fmla="*/ 2704314 w 5044078"/>
                      <a:gd name="connsiteY20" fmla="*/ 1613159 h 4557399"/>
                      <a:gd name="connsiteX21" fmla="*/ 3093421 w 5044078"/>
                      <a:gd name="connsiteY21" fmla="*/ 1139746 h 4557399"/>
                      <a:gd name="connsiteX22" fmla="*/ 3664110 w 5044078"/>
                      <a:gd name="connsiteY22" fmla="*/ 685789 h 4557399"/>
                      <a:gd name="connsiteX23" fmla="*/ 4092127 w 5044078"/>
                      <a:gd name="connsiteY23" fmla="*/ 393959 h 4557399"/>
                      <a:gd name="connsiteX24" fmla="*/ 4468263 w 5044078"/>
                      <a:gd name="connsiteY24" fmla="*/ 251287 h 4557399"/>
                      <a:gd name="connsiteX25" fmla="*/ 4837914 w 5044078"/>
                      <a:gd name="connsiteY25" fmla="*/ 218861 h 4557399"/>
                      <a:gd name="connsiteX26" fmla="*/ 5025982 w 5044078"/>
                      <a:gd name="connsiteY26" fmla="*/ 212376 h 4557399"/>
                      <a:gd name="connsiteX27" fmla="*/ 5013012 w 5044078"/>
                      <a:gd name="connsiteY27" fmla="*/ 11338 h 4557399"/>
                      <a:gd name="connsiteX0" fmla="*/ 5013012 w 5044078"/>
                      <a:gd name="connsiteY0" fmla="*/ 11338 h 4557399"/>
                      <a:gd name="connsiteX1" fmla="*/ 4623859 w 5044078"/>
                      <a:gd name="connsiteY1" fmla="*/ 31328 h 4557399"/>
                      <a:gd name="connsiteX2" fmla="*/ 4241489 w 5044078"/>
                      <a:gd name="connsiteY2" fmla="*/ 82673 h 4557399"/>
                      <a:gd name="connsiteX3" fmla="*/ 3787578 w 5044078"/>
                      <a:gd name="connsiteY3" fmla="*/ 110147 h 4557399"/>
                      <a:gd name="connsiteX4" fmla="*/ 3372891 w 5044078"/>
                      <a:gd name="connsiteY4" fmla="*/ 167372 h 4557399"/>
                      <a:gd name="connsiteX5" fmla="*/ 3048730 w 5044078"/>
                      <a:gd name="connsiteY5" fmla="*/ 270527 h 4557399"/>
                      <a:gd name="connsiteX6" fmla="*/ 2569302 w 5044078"/>
                      <a:gd name="connsiteY6" fmla="*/ 524516 h 4557399"/>
                      <a:gd name="connsiteX7" fmla="*/ 2135207 w 5044078"/>
                      <a:gd name="connsiteY7" fmla="*/ 824969 h 4557399"/>
                      <a:gd name="connsiteX8" fmla="*/ 1681546 w 5044078"/>
                      <a:gd name="connsiteY8" fmla="*/ 1282204 h 4557399"/>
                      <a:gd name="connsiteX9" fmla="*/ 1233760 w 5044078"/>
                      <a:gd name="connsiteY9" fmla="*/ 1897078 h 4557399"/>
                      <a:gd name="connsiteX10" fmla="*/ 851203 w 5044078"/>
                      <a:gd name="connsiteY10" fmla="*/ 2559772 h 4557399"/>
                      <a:gd name="connsiteX11" fmla="*/ 1160859 w 5044078"/>
                      <a:gd name="connsiteY11" fmla="*/ 3286316 h 4557399"/>
                      <a:gd name="connsiteX12" fmla="*/ 726357 w 5044078"/>
                      <a:gd name="connsiteY12" fmla="*/ 3720819 h 4557399"/>
                      <a:gd name="connsiteX13" fmla="*/ 453982 w 5044078"/>
                      <a:gd name="connsiteY13" fmla="*/ 3954282 h 4557399"/>
                      <a:gd name="connsiteX14" fmla="*/ 149182 w 5044078"/>
                      <a:gd name="connsiteY14" fmla="*/ 4200716 h 4557399"/>
                      <a:gd name="connsiteX15" fmla="*/ 6510 w 5044078"/>
                      <a:gd name="connsiteY15" fmla="*/ 4291508 h 4557399"/>
                      <a:gd name="connsiteX16" fmla="*/ 25 w 5044078"/>
                      <a:gd name="connsiteY16" fmla="*/ 4557397 h 4557399"/>
                      <a:gd name="connsiteX17" fmla="*/ 836604 w 5044078"/>
                      <a:gd name="connsiteY17" fmla="*/ 3986708 h 4557399"/>
                      <a:gd name="connsiteX18" fmla="*/ 1692638 w 5044078"/>
                      <a:gd name="connsiteY18" fmla="*/ 3046368 h 4557399"/>
                      <a:gd name="connsiteX19" fmla="*/ 2140110 w 5044078"/>
                      <a:gd name="connsiteY19" fmla="*/ 2358946 h 4557399"/>
                      <a:gd name="connsiteX20" fmla="*/ 2704314 w 5044078"/>
                      <a:gd name="connsiteY20" fmla="*/ 1613159 h 4557399"/>
                      <a:gd name="connsiteX21" fmla="*/ 3093421 w 5044078"/>
                      <a:gd name="connsiteY21" fmla="*/ 1139746 h 4557399"/>
                      <a:gd name="connsiteX22" fmla="*/ 3664110 w 5044078"/>
                      <a:gd name="connsiteY22" fmla="*/ 685789 h 4557399"/>
                      <a:gd name="connsiteX23" fmla="*/ 4092127 w 5044078"/>
                      <a:gd name="connsiteY23" fmla="*/ 393959 h 4557399"/>
                      <a:gd name="connsiteX24" fmla="*/ 4468263 w 5044078"/>
                      <a:gd name="connsiteY24" fmla="*/ 251287 h 4557399"/>
                      <a:gd name="connsiteX25" fmla="*/ 4837914 w 5044078"/>
                      <a:gd name="connsiteY25" fmla="*/ 218861 h 4557399"/>
                      <a:gd name="connsiteX26" fmla="*/ 5025982 w 5044078"/>
                      <a:gd name="connsiteY26" fmla="*/ 212376 h 4557399"/>
                      <a:gd name="connsiteX27" fmla="*/ 5013012 w 5044078"/>
                      <a:gd name="connsiteY27" fmla="*/ 11338 h 4557399"/>
                      <a:gd name="connsiteX0" fmla="*/ 5013012 w 5044078"/>
                      <a:gd name="connsiteY0" fmla="*/ 11338 h 4557399"/>
                      <a:gd name="connsiteX1" fmla="*/ 4623859 w 5044078"/>
                      <a:gd name="connsiteY1" fmla="*/ 31328 h 4557399"/>
                      <a:gd name="connsiteX2" fmla="*/ 4241489 w 5044078"/>
                      <a:gd name="connsiteY2" fmla="*/ 82673 h 4557399"/>
                      <a:gd name="connsiteX3" fmla="*/ 3787578 w 5044078"/>
                      <a:gd name="connsiteY3" fmla="*/ 110147 h 4557399"/>
                      <a:gd name="connsiteX4" fmla="*/ 3372891 w 5044078"/>
                      <a:gd name="connsiteY4" fmla="*/ 167372 h 4557399"/>
                      <a:gd name="connsiteX5" fmla="*/ 3048730 w 5044078"/>
                      <a:gd name="connsiteY5" fmla="*/ 270527 h 4557399"/>
                      <a:gd name="connsiteX6" fmla="*/ 2569302 w 5044078"/>
                      <a:gd name="connsiteY6" fmla="*/ 524516 h 4557399"/>
                      <a:gd name="connsiteX7" fmla="*/ 2135207 w 5044078"/>
                      <a:gd name="connsiteY7" fmla="*/ 824969 h 4557399"/>
                      <a:gd name="connsiteX8" fmla="*/ 1681546 w 5044078"/>
                      <a:gd name="connsiteY8" fmla="*/ 1282204 h 4557399"/>
                      <a:gd name="connsiteX9" fmla="*/ 1233760 w 5044078"/>
                      <a:gd name="connsiteY9" fmla="*/ 1897078 h 4557399"/>
                      <a:gd name="connsiteX10" fmla="*/ 851203 w 5044078"/>
                      <a:gd name="connsiteY10" fmla="*/ 2559772 h 4557399"/>
                      <a:gd name="connsiteX11" fmla="*/ 585077 w 5044078"/>
                      <a:gd name="connsiteY11" fmla="*/ 3078045 h 4557399"/>
                      <a:gd name="connsiteX12" fmla="*/ 726357 w 5044078"/>
                      <a:gd name="connsiteY12" fmla="*/ 3720819 h 4557399"/>
                      <a:gd name="connsiteX13" fmla="*/ 453982 w 5044078"/>
                      <a:gd name="connsiteY13" fmla="*/ 3954282 h 4557399"/>
                      <a:gd name="connsiteX14" fmla="*/ 149182 w 5044078"/>
                      <a:gd name="connsiteY14" fmla="*/ 4200716 h 4557399"/>
                      <a:gd name="connsiteX15" fmla="*/ 6510 w 5044078"/>
                      <a:gd name="connsiteY15" fmla="*/ 4291508 h 4557399"/>
                      <a:gd name="connsiteX16" fmla="*/ 25 w 5044078"/>
                      <a:gd name="connsiteY16" fmla="*/ 4557397 h 4557399"/>
                      <a:gd name="connsiteX17" fmla="*/ 836604 w 5044078"/>
                      <a:gd name="connsiteY17" fmla="*/ 3986708 h 4557399"/>
                      <a:gd name="connsiteX18" fmla="*/ 1692638 w 5044078"/>
                      <a:gd name="connsiteY18" fmla="*/ 3046368 h 4557399"/>
                      <a:gd name="connsiteX19" fmla="*/ 2140110 w 5044078"/>
                      <a:gd name="connsiteY19" fmla="*/ 2358946 h 4557399"/>
                      <a:gd name="connsiteX20" fmla="*/ 2704314 w 5044078"/>
                      <a:gd name="connsiteY20" fmla="*/ 1613159 h 4557399"/>
                      <a:gd name="connsiteX21" fmla="*/ 3093421 w 5044078"/>
                      <a:gd name="connsiteY21" fmla="*/ 1139746 h 4557399"/>
                      <a:gd name="connsiteX22" fmla="*/ 3664110 w 5044078"/>
                      <a:gd name="connsiteY22" fmla="*/ 685789 h 4557399"/>
                      <a:gd name="connsiteX23" fmla="*/ 4092127 w 5044078"/>
                      <a:gd name="connsiteY23" fmla="*/ 393959 h 4557399"/>
                      <a:gd name="connsiteX24" fmla="*/ 4468263 w 5044078"/>
                      <a:gd name="connsiteY24" fmla="*/ 251287 h 4557399"/>
                      <a:gd name="connsiteX25" fmla="*/ 4837914 w 5044078"/>
                      <a:gd name="connsiteY25" fmla="*/ 218861 h 4557399"/>
                      <a:gd name="connsiteX26" fmla="*/ 5025982 w 5044078"/>
                      <a:gd name="connsiteY26" fmla="*/ 212376 h 4557399"/>
                      <a:gd name="connsiteX27" fmla="*/ 5013012 w 5044078"/>
                      <a:gd name="connsiteY27" fmla="*/ 11338 h 4557399"/>
                      <a:gd name="connsiteX0" fmla="*/ 5013012 w 5044078"/>
                      <a:gd name="connsiteY0" fmla="*/ 11338 h 4557399"/>
                      <a:gd name="connsiteX1" fmla="*/ 4623859 w 5044078"/>
                      <a:gd name="connsiteY1" fmla="*/ 31328 h 4557399"/>
                      <a:gd name="connsiteX2" fmla="*/ 4241489 w 5044078"/>
                      <a:gd name="connsiteY2" fmla="*/ 82673 h 4557399"/>
                      <a:gd name="connsiteX3" fmla="*/ 3787578 w 5044078"/>
                      <a:gd name="connsiteY3" fmla="*/ 110147 h 4557399"/>
                      <a:gd name="connsiteX4" fmla="*/ 3372891 w 5044078"/>
                      <a:gd name="connsiteY4" fmla="*/ 167372 h 4557399"/>
                      <a:gd name="connsiteX5" fmla="*/ 3048730 w 5044078"/>
                      <a:gd name="connsiteY5" fmla="*/ 270527 h 4557399"/>
                      <a:gd name="connsiteX6" fmla="*/ 2569302 w 5044078"/>
                      <a:gd name="connsiteY6" fmla="*/ 524516 h 4557399"/>
                      <a:gd name="connsiteX7" fmla="*/ 2135207 w 5044078"/>
                      <a:gd name="connsiteY7" fmla="*/ 824969 h 4557399"/>
                      <a:gd name="connsiteX8" fmla="*/ 1681546 w 5044078"/>
                      <a:gd name="connsiteY8" fmla="*/ 1282204 h 4557399"/>
                      <a:gd name="connsiteX9" fmla="*/ 1233760 w 5044078"/>
                      <a:gd name="connsiteY9" fmla="*/ 1897078 h 4557399"/>
                      <a:gd name="connsiteX10" fmla="*/ 851203 w 5044078"/>
                      <a:gd name="connsiteY10" fmla="*/ 2559772 h 4557399"/>
                      <a:gd name="connsiteX11" fmla="*/ 585077 w 5044078"/>
                      <a:gd name="connsiteY11" fmla="*/ 3078045 h 4557399"/>
                      <a:gd name="connsiteX12" fmla="*/ 364068 w 5044078"/>
                      <a:gd name="connsiteY12" fmla="*/ 3506598 h 4557399"/>
                      <a:gd name="connsiteX13" fmla="*/ 453982 w 5044078"/>
                      <a:gd name="connsiteY13" fmla="*/ 3954282 h 4557399"/>
                      <a:gd name="connsiteX14" fmla="*/ 149182 w 5044078"/>
                      <a:gd name="connsiteY14" fmla="*/ 4200716 h 4557399"/>
                      <a:gd name="connsiteX15" fmla="*/ 6510 w 5044078"/>
                      <a:gd name="connsiteY15" fmla="*/ 4291508 h 4557399"/>
                      <a:gd name="connsiteX16" fmla="*/ 25 w 5044078"/>
                      <a:gd name="connsiteY16" fmla="*/ 4557397 h 4557399"/>
                      <a:gd name="connsiteX17" fmla="*/ 836604 w 5044078"/>
                      <a:gd name="connsiteY17" fmla="*/ 3986708 h 4557399"/>
                      <a:gd name="connsiteX18" fmla="*/ 1692638 w 5044078"/>
                      <a:gd name="connsiteY18" fmla="*/ 3046368 h 4557399"/>
                      <a:gd name="connsiteX19" fmla="*/ 2140110 w 5044078"/>
                      <a:gd name="connsiteY19" fmla="*/ 2358946 h 4557399"/>
                      <a:gd name="connsiteX20" fmla="*/ 2704314 w 5044078"/>
                      <a:gd name="connsiteY20" fmla="*/ 1613159 h 4557399"/>
                      <a:gd name="connsiteX21" fmla="*/ 3093421 w 5044078"/>
                      <a:gd name="connsiteY21" fmla="*/ 1139746 h 4557399"/>
                      <a:gd name="connsiteX22" fmla="*/ 3664110 w 5044078"/>
                      <a:gd name="connsiteY22" fmla="*/ 685789 h 4557399"/>
                      <a:gd name="connsiteX23" fmla="*/ 4092127 w 5044078"/>
                      <a:gd name="connsiteY23" fmla="*/ 393959 h 4557399"/>
                      <a:gd name="connsiteX24" fmla="*/ 4468263 w 5044078"/>
                      <a:gd name="connsiteY24" fmla="*/ 251287 h 4557399"/>
                      <a:gd name="connsiteX25" fmla="*/ 4837914 w 5044078"/>
                      <a:gd name="connsiteY25" fmla="*/ 218861 h 4557399"/>
                      <a:gd name="connsiteX26" fmla="*/ 5025982 w 5044078"/>
                      <a:gd name="connsiteY26" fmla="*/ 212376 h 4557399"/>
                      <a:gd name="connsiteX27" fmla="*/ 5013012 w 5044078"/>
                      <a:gd name="connsiteY27" fmla="*/ 11338 h 4557399"/>
                      <a:gd name="connsiteX0" fmla="*/ 5013012 w 5044078"/>
                      <a:gd name="connsiteY0" fmla="*/ 11338 h 4557399"/>
                      <a:gd name="connsiteX1" fmla="*/ 4623859 w 5044078"/>
                      <a:gd name="connsiteY1" fmla="*/ 31328 h 4557399"/>
                      <a:gd name="connsiteX2" fmla="*/ 4241489 w 5044078"/>
                      <a:gd name="connsiteY2" fmla="*/ 82673 h 4557399"/>
                      <a:gd name="connsiteX3" fmla="*/ 3787578 w 5044078"/>
                      <a:gd name="connsiteY3" fmla="*/ 110147 h 4557399"/>
                      <a:gd name="connsiteX4" fmla="*/ 3372891 w 5044078"/>
                      <a:gd name="connsiteY4" fmla="*/ 167372 h 4557399"/>
                      <a:gd name="connsiteX5" fmla="*/ 3048730 w 5044078"/>
                      <a:gd name="connsiteY5" fmla="*/ 270527 h 4557399"/>
                      <a:gd name="connsiteX6" fmla="*/ 2569302 w 5044078"/>
                      <a:gd name="connsiteY6" fmla="*/ 524516 h 4557399"/>
                      <a:gd name="connsiteX7" fmla="*/ 2135207 w 5044078"/>
                      <a:gd name="connsiteY7" fmla="*/ 824969 h 4557399"/>
                      <a:gd name="connsiteX8" fmla="*/ 1681546 w 5044078"/>
                      <a:gd name="connsiteY8" fmla="*/ 1282204 h 4557399"/>
                      <a:gd name="connsiteX9" fmla="*/ 1233760 w 5044078"/>
                      <a:gd name="connsiteY9" fmla="*/ 1897078 h 4557399"/>
                      <a:gd name="connsiteX10" fmla="*/ 851203 w 5044078"/>
                      <a:gd name="connsiteY10" fmla="*/ 2559772 h 4557399"/>
                      <a:gd name="connsiteX11" fmla="*/ 585077 w 5044078"/>
                      <a:gd name="connsiteY11" fmla="*/ 3078045 h 4557399"/>
                      <a:gd name="connsiteX12" fmla="*/ 364068 w 5044078"/>
                      <a:gd name="connsiteY12" fmla="*/ 3506598 h 4557399"/>
                      <a:gd name="connsiteX13" fmla="*/ 188735 w 5044078"/>
                      <a:gd name="connsiteY13" fmla="*/ 3894776 h 4557399"/>
                      <a:gd name="connsiteX14" fmla="*/ 149182 w 5044078"/>
                      <a:gd name="connsiteY14" fmla="*/ 4200716 h 4557399"/>
                      <a:gd name="connsiteX15" fmla="*/ 6510 w 5044078"/>
                      <a:gd name="connsiteY15" fmla="*/ 4291508 h 4557399"/>
                      <a:gd name="connsiteX16" fmla="*/ 25 w 5044078"/>
                      <a:gd name="connsiteY16" fmla="*/ 4557397 h 4557399"/>
                      <a:gd name="connsiteX17" fmla="*/ 836604 w 5044078"/>
                      <a:gd name="connsiteY17" fmla="*/ 3986708 h 4557399"/>
                      <a:gd name="connsiteX18" fmla="*/ 1692638 w 5044078"/>
                      <a:gd name="connsiteY18" fmla="*/ 3046368 h 4557399"/>
                      <a:gd name="connsiteX19" fmla="*/ 2140110 w 5044078"/>
                      <a:gd name="connsiteY19" fmla="*/ 2358946 h 4557399"/>
                      <a:gd name="connsiteX20" fmla="*/ 2704314 w 5044078"/>
                      <a:gd name="connsiteY20" fmla="*/ 1613159 h 4557399"/>
                      <a:gd name="connsiteX21" fmla="*/ 3093421 w 5044078"/>
                      <a:gd name="connsiteY21" fmla="*/ 1139746 h 4557399"/>
                      <a:gd name="connsiteX22" fmla="*/ 3664110 w 5044078"/>
                      <a:gd name="connsiteY22" fmla="*/ 685789 h 4557399"/>
                      <a:gd name="connsiteX23" fmla="*/ 4092127 w 5044078"/>
                      <a:gd name="connsiteY23" fmla="*/ 393959 h 4557399"/>
                      <a:gd name="connsiteX24" fmla="*/ 4468263 w 5044078"/>
                      <a:gd name="connsiteY24" fmla="*/ 251287 h 4557399"/>
                      <a:gd name="connsiteX25" fmla="*/ 4837914 w 5044078"/>
                      <a:gd name="connsiteY25" fmla="*/ 218861 h 4557399"/>
                      <a:gd name="connsiteX26" fmla="*/ 5025982 w 5044078"/>
                      <a:gd name="connsiteY26" fmla="*/ 212376 h 4557399"/>
                      <a:gd name="connsiteX27" fmla="*/ 5013012 w 5044078"/>
                      <a:gd name="connsiteY27" fmla="*/ 11338 h 4557399"/>
                      <a:gd name="connsiteX0" fmla="*/ 5013012 w 5044078"/>
                      <a:gd name="connsiteY0" fmla="*/ 11338 h 4557399"/>
                      <a:gd name="connsiteX1" fmla="*/ 4623859 w 5044078"/>
                      <a:gd name="connsiteY1" fmla="*/ 31328 h 4557399"/>
                      <a:gd name="connsiteX2" fmla="*/ 4241489 w 5044078"/>
                      <a:gd name="connsiteY2" fmla="*/ 82673 h 4557399"/>
                      <a:gd name="connsiteX3" fmla="*/ 3787578 w 5044078"/>
                      <a:gd name="connsiteY3" fmla="*/ 110147 h 4557399"/>
                      <a:gd name="connsiteX4" fmla="*/ 3372891 w 5044078"/>
                      <a:gd name="connsiteY4" fmla="*/ 167372 h 4557399"/>
                      <a:gd name="connsiteX5" fmla="*/ 3048730 w 5044078"/>
                      <a:gd name="connsiteY5" fmla="*/ 270527 h 4557399"/>
                      <a:gd name="connsiteX6" fmla="*/ 2569302 w 5044078"/>
                      <a:gd name="connsiteY6" fmla="*/ 524516 h 4557399"/>
                      <a:gd name="connsiteX7" fmla="*/ 2135207 w 5044078"/>
                      <a:gd name="connsiteY7" fmla="*/ 824969 h 4557399"/>
                      <a:gd name="connsiteX8" fmla="*/ 1681546 w 5044078"/>
                      <a:gd name="connsiteY8" fmla="*/ 1282204 h 4557399"/>
                      <a:gd name="connsiteX9" fmla="*/ 1233760 w 5044078"/>
                      <a:gd name="connsiteY9" fmla="*/ 1897078 h 4557399"/>
                      <a:gd name="connsiteX10" fmla="*/ 851203 w 5044078"/>
                      <a:gd name="connsiteY10" fmla="*/ 2559772 h 4557399"/>
                      <a:gd name="connsiteX11" fmla="*/ 585077 w 5044078"/>
                      <a:gd name="connsiteY11" fmla="*/ 3078045 h 4557399"/>
                      <a:gd name="connsiteX12" fmla="*/ 364068 w 5044078"/>
                      <a:gd name="connsiteY12" fmla="*/ 3506598 h 4557399"/>
                      <a:gd name="connsiteX13" fmla="*/ 188735 w 5044078"/>
                      <a:gd name="connsiteY13" fmla="*/ 3894776 h 4557399"/>
                      <a:gd name="connsiteX14" fmla="*/ 52141 w 5044078"/>
                      <a:gd name="connsiteY14" fmla="*/ 4165013 h 4557399"/>
                      <a:gd name="connsiteX15" fmla="*/ 6510 w 5044078"/>
                      <a:gd name="connsiteY15" fmla="*/ 4291508 h 4557399"/>
                      <a:gd name="connsiteX16" fmla="*/ 25 w 5044078"/>
                      <a:gd name="connsiteY16" fmla="*/ 4557397 h 4557399"/>
                      <a:gd name="connsiteX17" fmla="*/ 836604 w 5044078"/>
                      <a:gd name="connsiteY17" fmla="*/ 3986708 h 4557399"/>
                      <a:gd name="connsiteX18" fmla="*/ 1692638 w 5044078"/>
                      <a:gd name="connsiteY18" fmla="*/ 3046368 h 4557399"/>
                      <a:gd name="connsiteX19" fmla="*/ 2140110 w 5044078"/>
                      <a:gd name="connsiteY19" fmla="*/ 2358946 h 4557399"/>
                      <a:gd name="connsiteX20" fmla="*/ 2704314 w 5044078"/>
                      <a:gd name="connsiteY20" fmla="*/ 1613159 h 4557399"/>
                      <a:gd name="connsiteX21" fmla="*/ 3093421 w 5044078"/>
                      <a:gd name="connsiteY21" fmla="*/ 1139746 h 4557399"/>
                      <a:gd name="connsiteX22" fmla="*/ 3664110 w 5044078"/>
                      <a:gd name="connsiteY22" fmla="*/ 685789 h 4557399"/>
                      <a:gd name="connsiteX23" fmla="*/ 4092127 w 5044078"/>
                      <a:gd name="connsiteY23" fmla="*/ 393959 h 4557399"/>
                      <a:gd name="connsiteX24" fmla="*/ 4468263 w 5044078"/>
                      <a:gd name="connsiteY24" fmla="*/ 251287 h 4557399"/>
                      <a:gd name="connsiteX25" fmla="*/ 4837914 w 5044078"/>
                      <a:gd name="connsiteY25" fmla="*/ 218861 h 4557399"/>
                      <a:gd name="connsiteX26" fmla="*/ 5025982 w 5044078"/>
                      <a:gd name="connsiteY26" fmla="*/ 212376 h 4557399"/>
                      <a:gd name="connsiteX27" fmla="*/ 5013012 w 5044078"/>
                      <a:gd name="connsiteY27" fmla="*/ 11338 h 4557399"/>
                      <a:gd name="connsiteX0" fmla="*/ 5108550 w 5139616"/>
                      <a:gd name="connsiteY0" fmla="*/ 11338 h 4569818"/>
                      <a:gd name="connsiteX1" fmla="*/ 4719397 w 5139616"/>
                      <a:gd name="connsiteY1" fmla="*/ 31328 h 4569818"/>
                      <a:gd name="connsiteX2" fmla="*/ 4337027 w 5139616"/>
                      <a:gd name="connsiteY2" fmla="*/ 82673 h 4569818"/>
                      <a:gd name="connsiteX3" fmla="*/ 3883116 w 5139616"/>
                      <a:gd name="connsiteY3" fmla="*/ 110147 h 4569818"/>
                      <a:gd name="connsiteX4" fmla="*/ 3468429 w 5139616"/>
                      <a:gd name="connsiteY4" fmla="*/ 167372 h 4569818"/>
                      <a:gd name="connsiteX5" fmla="*/ 3144268 w 5139616"/>
                      <a:gd name="connsiteY5" fmla="*/ 270527 h 4569818"/>
                      <a:gd name="connsiteX6" fmla="*/ 2664840 w 5139616"/>
                      <a:gd name="connsiteY6" fmla="*/ 524516 h 4569818"/>
                      <a:gd name="connsiteX7" fmla="*/ 2230745 w 5139616"/>
                      <a:gd name="connsiteY7" fmla="*/ 824969 h 4569818"/>
                      <a:gd name="connsiteX8" fmla="*/ 1777084 w 5139616"/>
                      <a:gd name="connsiteY8" fmla="*/ 1282204 h 4569818"/>
                      <a:gd name="connsiteX9" fmla="*/ 1329298 w 5139616"/>
                      <a:gd name="connsiteY9" fmla="*/ 1897078 h 4569818"/>
                      <a:gd name="connsiteX10" fmla="*/ 946741 w 5139616"/>
                      <a:gd name="connsiteY10" fmla="*/ 2559772 h 4569818"/>
                      <a:gd name="connsiteX11" fmla="*/ 680615 w 5139616"/>
                      <a:gd name="connsiteY11" fmla="*/ 3078045 h 4569818"/>
                      <a:gd name="connsiteX12" fmla="*/ 459606 w 5139616"/>
                      <a:gd name="connsiteY12" fmla="*/ 3506598 h 4569818"/>
                      <a:gd name="connsiteX13" fmla="*/ 284273 w 5139616"/>
                      <a:gd name="connsiteY13" fmla="*/ 3894776 h 4569818"/>
                      <a:gd name="connsiteX14" fmla="*/ 147679 w 5139616"/>
                      <a:gd name="connsiteY14" fmla="*/ 4165013 h 4569818"/>
                      <a:gd name="connsiteX15" fmla="*/ 24415 w 5139616"/>
                      <a:gd name="connsiteY15" fmla="*/ 4362916 h 4569818"/>
                      <a:gd name="connsiteX16" fmla="*/ 95563 w 5139616"/>
                      <a:gd name="connsiteY16" fmla="*/ 4557397 h 4569818"/>
                      <a:gd name="connsiteX17" fmla="*/ 932142 w 5139616"/>
                      <a:gd name="connsiteY17" fmla="*/ 3986708 h 4569818"/>
                      <a:gd name="connsiteX18" fmla="*/ 1788176 w 5139616"/>
                      <a:gd name="connsiteY18" fmla="*/ 3046368 h 4569818"/>
                      <a:gd name="connsiteX19" fmla="*/ 2235648 w 5139616"/>
                      <a:gd name="connsiteY19" fmla="*/ 2358946 h 4569818"/>
                      <a:gd name="connsiteX20" fmla="*/ 2799852 w 5139616"/>
                      <a:gd name="connsiteY20" fmla="*/ 1613159 h 4569818"/>
                      <a:gd name="connsiteX21" fmla="*/ 3188959 w 5139616"/>
                      <a:gd name="connsiteY21" fmla="*/ 1139746 h 4569818"/>
                      <a:gd name="connsiteX22" fmla="*/ 3759648 w 5139616"/>
                      <a:gd name="connsiteY22" fmla="*/ 685789 h 4569818"/>
                      <a:gd name="connsiteX23" fmla="*/ 4187665 w 5139616"/>
                      <a:gd name="connsiteY23" fmla="*/ 393959 h 4569818"/>
                      <a:gd name="connsiteX24" fmla="*/ 4563801 w 5139616"/>
                      <a:gd name="connsiteY24" fmla="*/ 251287 h 4569818"/>
                      <a:gd name="connsiteX25" fmla="*/ 4933452 w 5139616"/>
                      <a:gd name="connsiteY25" fmla="*/ 218861 h 4569818"/>
                      <a:gd name="connsiteX26" fmla="*/ 5121520 w 5139616"/>
                      <a:gd name="connsiteY26" fmla="*/ 212376 h 4569818"/>
                      <a:gd name="connsiteX27" fmla="*/ 5108550 w 5139616"/>
                      <a:gd name="connsiteY27" fmla="*/ 11338 h 4569818"/>
                      <a:gd name="connsiteX0" fmla="*/ 5156190 w 5187256"/>
                      <a:gd name="connsiteY0" fmla="*/ 11338 h 4552787"/>
                      <a:gd name="connsiteX1" fmla="*/ 4767037 w 5187256"/>
                      <a:gd name="connsiteY1" fmla="*/ 31328 h 4552787"/>
                      <a:gd name="connsiteX2" fmla="*/ 4384667 w 5187256"/>
                      <a:gd name="connsiteY2" fmla="*/ 82673 h 4552787"/>
                      <a:gd name="connsiteX3" fmla="*/ 3930756 w 5187256"/>
                      <a:gd name="connsiteY3" fmla="*/ 110147 h 4552787"/>
                      <a:gd name="connsiteX4" fmla="*/ 3516069 w 5187256"/>
                      <a:gd name="connsiteY4" fmla="*/ 167372 h 4552787"/>
                      <a:gd name="connsiteX5" fmla="*/ 3191908 w 5187256"/>
                      <a:gd name="connsiteY5" fmla="*/ 270527 h 4552787"/>
                      <a:gd name="connsiteX6" fmla="*/ 2712480 w 5187256"/>
                      <a:gd name="connsiteY6" fmla="*/ 524516 h 4552787"/>
                      <a:gd name="connsiteX7" fmla="*/ 2278385 w 5187256"/>
                      <a:gd name="connsiteY7" fmla="*/ 824969 h 4552787"/>
                      <a:gd name="connsiteX8" fmla="*/ 1824724 w 5187256"/>
                      <a:gd name="connsiteY8" fmla="*/ 1282204 h 4552787"/>
                      <a:gd name="connsiteX9" fmla="*/ 1376938 w 5187256"/>
                      <a:gd name="connsiteY9" fmla="*/ 1897078 h 4552787"/>
                      <a:gd name="connsiteX10" fmla="*/ 994381 w 5187256"/>
                      <a:gd name="connsiteY10" fmla="*/ 2559772 h 4552787"/>
                      <a:gd name="connsiteX11" fmla="*/ 728255 w 5187256"/>
                      <a:gd name="connsiteY11" fmla="*/ 3078045 h 4552787"/>
                      <a:gd name="connsiteX12" fmla="*/ 507246 w 5187256"/>
                      <a:gd name="connsiteY12" fmla="*/ 3506598 h 4552787"/>
                      <a:gd name="connsiteX13" fmla="*/ 331913 w 5187256"/>
                      <a:gd name="connsiteY13" fmla="*/ 3894776 h 4552787"/>
                      <a:gd name="connsiteX14" fmla="*/ 195319 w 5187256"/>
                      <a:gd name="connsiteY14" fmla="*/ 4165013 h 4552787"/>
                      <a:gd name="connsiteX15" fmla="*/ 72055 w 5187256"/>
                      <a:gd name="connsiteY15" fmla="*/ 4362916 h 4552787"/>
                      <a:gd name="connsiteX16" fmla="*/ 72038 w 5187256"/>
                      <a:gd name="connsiteY16" fmla="*/ 4539546 h 4552787"/>
                      <a:gd name="connsiteX17" fmla="*/ 979782 w 5187256"/>
                      <a:gd name="connsiteY17" fmla="*/ 3986708 h 4552787"/>
                      <a:gd name="connsiteX18" fmla="*/ 1835816 w 5187256"/>
                      <a:gd name="connsiteY18" fmla="*/ 3046368 h 4552787"/>
                      <a:gd name="connsiteX19" fmla="*/ 2283288 w 5187256"/>
                      <a:gd name="connsiteY19" fmla="*/ 2358946 h 4552787"/>
                      <a:gd name="connsiteX20" fmla="*/ 2847492 w 5187256"/>
                      <a:gd name="connsiteY20" fmla="*/ 1613159 h 4552787"/>
                      <a:gd name="connsiteX21" fmla="*/ 3236599 w 5187256"/>
                      <a:gd name="connsiteY21" fmla="*/ 1139746 h 4552787"/>
                      <a:gd name="connsiteX22" fmla="*/ 3807288 w 5187256"/>
                      <a:gd name="connsiteY22" fmla="*/ 685789 h 4552787"/>
                      <a:gd name="connsiteX23" fmla="*/ 4235305 w 5187256"/>
                      <a:gd name="connsiteY23" fmla="*/ 393959 h 4552787"/>
                      <a:gd name="connsiteX24" fmla="*/ 4611441 w 5187256"/>
                      <a:gd name="connsiteY24" fmla="*/ 251287 h 4552787"/>
                      <a:gd name="connsiteX25" fmla="*/ 4981092 w 5187256"/>
                      <a:gd name="connsiteY25" fmla="*/ 218861 h 4552787"/>
                      <a:gd name="connsiteX26" fmla="*/ 5169160 w 5187256"/>
                      <a:gd name="connsiteY26" fmla="*/ 212376 h 4552787"/>
                      <a:gd name="connsiteX27" fmla="*/ 5156190 w 5187256"/>
                      <a:gd name="connsiteY27" fmla="*/ 11338 h 4552787"/>
                      <a:gd name="connsiteX0" fmla="*/ 5095618 w 5126684"/>
                      <a:gd name="connsiteY0" fmla="*/ 11338 h 4434101"/>
                      <a:gd name="connsiteX1" fmla="*/ 4706465 w 5126684"/>
                      <a:gd name="connsiteY1" fmla="*/ 31328 h 4434101"/>
                      <a:gd name="connsiteX2" fmla="*/ 4324095 w 5126684"/>
                      <a:gd name="connsiteY2" fmla="*/ 82673 h 4434101"/>
                      <a:gd name="connsiteX3" fmla="*/ 3870184 w 5126684"/>
                      <a:gd name="connsiteY3" fmla="*/ 110147 h 4434101"/>
                      <a:gd name="connsiteX4" fmla="*/ 3455497 w 5126684"/>
                      <a:gd name="connsiteY4" fmla="*/ 167372 h 4434101"/>
                      <a:gd name="connsiteX5" fmla="*/ 3131336 w 5126684"/>
                      <a:gd name="connsiteY5" fmla="*/ 270527 h 4434101"/>
                      <a:gd name="connsiteX6" fmla="*/ 2651908 w 5126684"/>
                      <a:gd name="connsiteY6" fmla="*/ 524516 h 4434101"/>
                      <a:gd name="connsiteX7" fmla="*/ 2217813 w 5126684"/>
                      <a:gd name="connsiteY7" fmla="*/ 824969 h 4434101"/>
                      <a:gd name="connsiteX8" fmla="*/ 1764152 w 5126684"/>
                      <a:gd name="connsiteY8" fmla="*/ 1282204 h 4434101"/>
                      <a:gd name="connsiteX9" fmla="*/ 1316366 w 5126684"/>
                      <a:gd name="connsiteY9" fmla="*/ 1897078 h 4434101"/>
                      <a:gd name="connsiteX10" fmla="*/ 933809 w 5126684"/>
                      <a:gd name="connsiteY10" fmla="*/ 2559772 h 4434101"/>
                      <a:gd name="connsiteX11" fmla="*/ 667683 w 5126684"/>
                      <a:gd name="connsiteY11" fmla="*/ 3078045 h 4434101"/>
                      <a:gd name="connsiteX12" fmla="*/ 446674 w 5126684"/>
                      <a:gd name="connsiteY12" fmla="*/ 3506598 h 4434101"/>
                      <a:gd name="connsiteX13" fmla="*/ 271341 w 5126684"/>
                      <a:gd name="connsiteY13" fmla="*/ 3894776 h 4434101"/>
                      <a:gd name="connsiteX14" fmla="*/ 134747 w 5126684"/>
                      <a:gd name="connsiteY14" fmla="*/ 4165013 h 4434101"/>
                      <a:gd name="connsiteX15" fmla="*/ 11483 w 5126684"/>
                      <a:gd name="connsiteY15" fmla="*/ 4362916 h 4434101"/>
                      <a:gd name="connsiteX16" fmla="*/ 438450 w 5126684"/>
                      <a:gd name="connsiteY16" fmla="*/ 4408632 h 4434101"/>
                      <a:gd name="connsiteX17" fmla="*/ 919210 w 5126684"/>
                      <a:gd name="connsiteY17" fmla="*/ 3986708 h 4434101"/>
                      <a:gd name="connsiteX18" fmla="*/ 1775244 w 5126684"/>
                      <a:gd name="connsiteY18" fmla="*/ 3046368 h 4434101"/>
                      <a:gd name="connsiteX19" fmla="*/ 2222716 w 5126684"/>
                      <a:gd name="connsiteY19" fmla="*/ 2358946 h 4434101"/>
                      <a:gd name="connsiteX20" fmla="*/ 2786920 w 5126684"/>
                      <a:gd name="connsiteY20" fmla="*/ 1613159 h 4434101"/>
                      <a:gd name="connsiteX21" fmla="*/ 3176027 w 5126684"/>
                      <a:gd name="connsiteY21" fmla="*/ 1139746 h 4434101"/>
                      <a:gd name="connsiteX22" fmla="*/ 3746716 w 5126684"/>
                      <a:gd name="connsiteY22" fmla="*/ 685789 h 4434101"/>
                      <a:gd name="connsiteX23" fmla="*/ 4174733 w 5126684"/>
                      <a:gd name="connsiteY23" fmla="*/ 393959 h 4434101"/>
                      <a:gd name="connsiteX24" fmla="*/ 4550869 w 5126684"/>
                      <a:gd name="connsiteY24" fmla="*/ 251287 h 4434101"/>
                      <a:gd name="connsiteX25" fmla="*/ 4920520 w 5126684"/>
                      <a:gd name="connsiteY25" fmla="*/ 218861 h 4434101"/>
                      <a:gd name="connsiteX26" fmla="*/ 5108588 w 5126684"/>
                      <a:gd name="connsiteY26" fmla="*/ 212376 h 4434101"/>
                      <a:gd name="connsiteX27" fmla="*/ 5095618 w 5126684"/>
                      <a:gd name="connsiteY27" fmla="*/ 11338 h 4434101"/>
                      <a:gd name="connsiteX0" fmla="*/ 5087869 w 5118935"/>
                      <a:gd name="connsiteY0" fmla="*/ 11338 h 4429496"/>
                      <a:gd name="connsiteX1" fmla="*/ 4698716 w 5118935"/>
                      <a:gd name="connsiteY1" fmla="*/ 31328 h 4429496"/>
                      <a:gd name="connsiteX2" fmla="*/ 4316346 w 5118935"/>
                      <a:gd name="connsiteY2" fmla="*/ 82673 h 4429496"/>
                      <a:gd name="connsiteX3" fmla="*/ 3862435 w 5118935"/>
                      <a:gd name="connsiteY3" fmla="*/ 110147 h 4429496"/>
                      <a:gd name="connsiteX4" fmla="*/ 3447748 w 5118935"/>
                      <a:gd name="connsiteY4" fmla="*/ 167372 h 4429496"/>
                      <a:gd name="connsiteX5" fmla="*/ 3123587 w 5118935"/>
                      <a:gd name="connsiteY5" fmla="*/ 270527 h 4429496"/>
                      <a:gd name="connsiteX6" fmla="*/ 2644159 w 5118935"/>
                      <a:gd name="connsiteY6" fmla="*/ 524516 h 4429496"/>
                      <a:gd name="connsiteX7" fmla="*/ 2210064 w 5118935"/>
                      <a:gd name="connsiteY7" fmla="*/ 824969 h 4429496"/>
                      <a:gd name="connsiteX8" fmla="*/ 1756403 w 5118935"/>
                      <a:gd name="connsiteY8" fmla="*/ 1282204 h 4429496"/>
                      <a:gd name="connsiteX9" fmla="*/ 1308617 w 5118935"/>
                      <a:gd name="connsiteY9" fmla="*/ 1897078 h 4429496"/>
                      <a:gd name="connsiteX10" fmla="*/ 926060 w 5118935"/>
                      <a:gd name="connsiteY10" fmla="*/ 2559772 h 4429496"/>
                      <a:gd name="connsiteX11" fmla="*/ 659934 w 5118935"/>
                      <a:gd name="connsiteY11" fmla="*/ 3078045 h 4429496"/>
                      <a:gd name="connsiteX12" fmla="*/ 438925 w 5118935"/>
                      <a:gd name="connsiteY12" fmla="*/ 3506598 h 4429496"/>
                      <a:gd name="connsiteX13" fmla="*/ 263592 w 5118935"/>
                      <a:gd name="connsiteY13" fmla="*/ 3894776 h 4429496"/>
                      <a:gd name="connsiteX14" fmla="*/ 126998 w 5118935"/>
                      <a:gd name="connsiteY14" fmla="*/ 4165013 h 4429496"/>
                      <a:gd name="connsiteX15" fmla="*/ 3734 w 5118935"/>
                      <a:gd name="connsiteY15" fmla="*/ 4362916 h 4429496"/>
                      <a:gd name="connsiteX16" fmla="*/ 430701 w 5118935"/>
                      <a:gd name="connsiteY16" fmla="*/ 4408632 h 4429496"/>
                      <a:gd name="connsiteX17" fmla="*/ 911461 w 5118935"/>
                      <a:gd name="connsiteY17" fmla="*/ 3986708 h 4429496"/>
                      <a:gd name="connsiteX18" fmla="*/ 1767495 w 5118935"/>
                      <a:gd name="connsiteY18" fmla="*/ 3046368 h 4429496"/>
                      <a:gd name="connsiteX19" fmla="*/ 2214967 w 5118935"/>
                      <a:gd name="connsiteY19" fmla="*/ 2358946 h 4429496"/>
                      <a:gd name="connsiteX20" fmla="*/ 2779171 w 5118935"/>
                      <a:gd name="connsiteY20" fmla="*/ 1613159 h 4429496"/>
                      <a:gd name="connsiteX21" fmla="*/ 3168278 w 5118935"/>
                      <a:gd name="connsiteY21" fmla="*/ 1139746 h 4429496"/>
                      <a:gd name="connsiteX22" fmla="*/ 3738967 w 5118935"/>
                      <a:gd name="connsiteY22" fmla="*/ 685789 h 4429496"/>
                      <a:gd name="connsiteX23" fmla="*/ 4166984 w 5118935"/>
                      <a:gd name="connsiteY23" fmla="*/ 393959 h 4429496"/>
                      <a:gd name="connsiteX24" fmla="*/ 4543120 w 5118935"/>
                      <a:gd name="connsiteY24" fmla="*/ 251287 h 4429496"/>
                      <a:gd name="connsiteX25" fmla="*/ 4912771 w 5118935"/>
                      <a:gd name="connsiteY25" fmla="*/ 218861 h 4429496"/>
                      <a:gd name="connsiteX26" fmla="*/ 5100839 w 5118935"/>
                      <a:gd name="connsiteY26" fmla="*/ 212376 h 4429496"/>
                      <a:gd name="connsiteX27" fmla="*/ 5087869 w 5118935"/>
                      <a:gd name="connsiteY27" fmla="*/ 11338 h 4429496"/>
                      <a:gd name="connsiteX0" fmla="*/ 5098212 w 5129278"/>
                      <a:gd name="connsiteY0" fmla="*/ 11338 h 4424460"/>
                      <a:gd name="connsiteX1" fmla="*/ 4709059 w 5129278"/>
                      <a:gd name="connsiteY1" fmla="*/ 31328 h 4424460"/>
                      <a:gd name="connsiteX2" fmla="*/ 4326689 w 5129278"/>
                      <a:gd name="connsiteY2" fmla="*/ 82673 h 4424460"/>
                      <a:gd name="connsiteX3" fmla="*/ 3872778 w 5129278"/>
                      <a:gd name="connsiteY3" fmla="*/ 110147 h 4424460"/>
                      <a:gd name="connsiteX4" fmla="*/ 3458091 w 5129278"/>
                      <a:gd name="connsiteY4" fmla="*/ 167372 h 4424460"/>
                      <a:gd name="connsiteX5" fmla="*/ 3133930 w 5129278"/>
                      <a:gd name="connsiteY5" fmla="*/ 270527 h 4424460"/>
                      <a:gd name="connsiteX6" fmla="*/ 2654502 w 5129278"/>
                      <a:gd name="connsiteY6" fmla="*/ 524516 h 4424460"/>
                      <a:gd name="connsiteX7" fmla="*/ 2220407 w 5129278"/>
                      <a:gd name="connsiteY7" fmla="*/ 824969 h 4424460"/>
                      <a:gd name="connsiteX8" fmla="*/ 1766746 w 5129278"/>
                      <a:gd name="connsiteY8" fmla="*/ 1282204 h 4424460"/>
                      <a:gd name="connsiteX9" fmla="*/ 1318960 w 5129278"/>
                      <a:gd name="connsiteY9" fmla="*/ 1897078 h 4424460"/>
                      <a:gd name="connsiteX10" fmla="*/ 936403 w 5129278"/>
                      <a:gd name="connsiteY10" fmla="*/ 2559772 h 4424460"/>
                      <a:gd name="connsiteX11" fmla="*/ 670277 w 5129278"/>
                      <a:gd name="connsiteY11" fmla="*/ 3078045 h 4424460"/>
                      <a:gd name="connsiteX12" fmla="*/ 449268 w 5129278"/>
                      <a:gd name="connsiteY12" fmla="*/ 3506598 h 4424460"/>
                      <a:gd name="connsiteX13" fmla="*/ 273935 w 5129278"/>
                      <a:gd name="connsiteY13" fmla="*/ 3894776 h 4424460"/>
                      <a:gd name="connsiteX14" fmla="*/ 137341 w 5129278"/>
                      <a:gd name="connsiteY14" fmla="*/ 4165013 h 4424460"/>
                      <a:gd name="connsiteX15" fmla="*/ 14077 w 5129278"/>
                      <a:gd name="connsiteY15" fmla="*/ 4362916 h 4424460"/>
                      <a:gd name="connsiteX16" fmla="*/ 486330 w 5129278"/>
                      <a:gd name="connsiteY16" fmla="*/ 4396731 h 4424460"/>
                      <a:gd name="connsiteX17" fmla="*/ 921804 w 5129278"/>
                      <a:gd name="connsiteY17" fmla="*/ 3986708 h 4424460"/>
                      <a:gd name="connsiteX18" fmla="*/ 1777838 w 5129278"/>
                      <a:gd name="connsiteY18" fmla="*/ 3046368 h 4424460"/>
                      <a:gd name="connsiteX19" fmla="*/ 2225310 w 5129278"/>
                      <a:gd name="connsiteY19" fmla="*/ 2358946 h 4424460"/>
                      <a:gd name="connsiteX20" fmla="*/ 2789514 w 5129278"/>
                      <a:gd name="connsiteY20" fmla="*/ 1613159 h 4424460"/>
                      <a:gd name="connsiteX21" fmla="*/ 3178621 w 5129278"/>
                      <a:gd name="connsiteY21" fmla="*/ 1139746 h 4424460"/>
                      <a:gd name="connsiteX22" fmla="*/ 3749310 w 5129278"/>
                      <a:gd name="connsiteY22" fmla="*/ 685789 h 4424460"/>
                      <a:gd name="connsiteX23" fmla="*/ 4177327 w 5129278"/>
                      <a:gd name="connsiteY23" fmla="*/ 393959 h 4424460"/>
                      <a:gd name="connsiteX24" fmla="*/ 4553463 w 5129278"/>
                      <a:gd name="connsiteY24" fmla="*/ 251287 h 4424460"/>
                      <a:gd name="connsiteX25" fmla="*/ 4923114 w 5129278"/>
                      <a:gd name="connsiteY25" fmla="*/ 218861 h 4424460"/>
                      <a:gd name="connsiteX26" fmla="*/ 5111182 w 5129278"/>
                      <a:gd name="connsiteY26" fmla="*/ 212376 h 4424460"/>
                      <a:gd name="connsiteX27" fmla="*/ 5098212 w 5129278"/>
                      <a:gd name="connsiteY27" fmla="*/ 11338 h 4424460"/>
                      <a:gd name="connsiteX0" fmla="*/ 5098212 w 5129278"/>
                      <a:gd name="connsiteY0" fmla="*/ 11338 h 4400785"/>
                      <a:gd name="connsiteX1" fmla="*/ 4709059 w 5129278"/>
                      <a:gd name="connsiteY1" fmla="*/ 31328 h 4400785"/>
                      <a:gd name="connsiteX2" fmla="*/ 4326689 w 5129278"/>
                      <a:gd name="connsiteY2" fmla="*/ 82673 h 4400785"/>
                      <a:gd name="connsiteX3" fmla="*/ 3872778 w 5129278"/>
                      <a:gd name="connsiteY3" fmla="*/ 110147 h 4400785"/>
                      <a:gd name="connsiteX4" fmla="*/ 3458091 w 5129278"/>
                      <a:gd name="connsiteY4" fmla="*/ 167372 h 4400785"/>
                      <a:gd name="connsiteX5" fmla="*/ 3133930 w 5129278"/>
                      <a:gd name="connsiteY5" fmla="*/ 270527 h 4400785"/>
                      <a:gd name="connsiteX6" fmla="*/ 2654502 w 5129278"/>
                      <a:gd name="connsiteY6" fmla="*/ 524516 h 4400785"/>
                      <a:gd name="connsiteX7" fmla="*/ 2220407 w 5129278"/>
                      <a:gd name="connsiteY7" fmla="*/ 824969 h 4400785"/>
                      <a:gd name="connsiteX8" fmla="*/ 1766746 w 5129278"/>
                      <a:gd name="connsiteY8" fmla="*/ 1282204 h 4400785"/>
                      <a:gd name="connsiteX9" fmla="*/ 1318960 w 5129278"/>
                      <a:gd name="connsiteY9" fmla="*/ 1897078 h 4400785"/>
                      <a:gd name="connsiteX10" fmla="*/ 936403 w 5129278"/>
                      <a:gd name="connsiteY10" fmla="*/ 2559772 h 4400785"/>
                      <a:gd name="connsiteX11" fmla="*/ 670277 w 5129278"/>
                      <a:gd name="connsiteY11" fmla="*/ 3078045 h 4400785"/>
                      <a:gd name="connsiteX12" fmla="*/ 449268 w 5129278"/>
                      <a:gd name="connsiteY12" fmla="*/ 3506598 h 4400785"/>
                      <a:gd name="connsiteX13" fmla="*/ 273935 w 5129278"/>
                      <a:gd name="connsiteY13" fmla="*/ 3894776 h 4400785"/>
                      <a:gd name="connsiteX14" fmla="*/ 137341 w 5129278"/>
                      <a:gd name="connsiteY14" fmla="*/ 4165013 h 4400785"/>
                      <a:gd name="connsiteX15" fmla="*/ 14077 w 5129278"/>
                      <a:gd name="connsiteY15" fmla="*/ 4362916 h 4400785"/>
                      <a:gd name="connsiteX16" fmla="*/ 486330 w 5129278"/>
                      <a:gd name="connsiteY16" fmla="*/ 4396731 h 4400785"/>
                      <a:gd name="connsiteX17" fmla="*/ 921804 w 5129278"/>
                      <a:gd name="connsiteY17" fmla="*/ 3986708 h 4400785"/>
                      <a:gd name="connsiteX18" fmla="*/ 1777838 w 5129278"/>
                      <a:gd name="connsiteY18" fmla="*/ 3046368 h 4400785"/>
                      <a:gd name="connsiteX19" fmla="*/ 2225310 w 5129278"/>
                      <a:gd name="connsiteY19" fmla="*/ 2358946 h 4400785"/>
                      <a:gd name="connsiteX20" fmla="*/ 2789514 w 5129278"/>
                      <a:gd name="connsiteY20" fmla="*/ 1613159 h 4400785"/>
                      <a:gd name="connsiteX21" fmla="*/ 3178621 w 5129278"/>
                      <a:gd name="connsiteY21" fmla="*/ 1139746 h 4400785"/>
                      <a:gd name="connsiteX22" fmla="*/ 3749310 w 5129278"/>
                      <a:gd name="connsiteY22" fmla="*/ 685789 h 4400785"/>
                      <a:gd name="connsiteX23" fmla="*/ 4177327 w 5129278"/>
                      <a:gd name="connsiteY23" fmla="*/ 393959 h 4400785"/>
                      <a:gd name="connsiteX24" fmla="*/ 4553463 w 5129278"/>
                      <a:gd name="connsiteY24" fmla="*/ 251287 h 4400785"/>
                      <a:gd name="connsiteX25" fmla="*/ 4923114 w 5129278"/>
                      <a:gd name="connsiteY25" fmla="*/ 218861 h 4400785"/>
                      <a:gd name="connsiteX26" fmla="*/ 5111182 w 5129278"/>
                      <a:gd name="connsiteY26" fmla="*/ 212376 h 4400785"/>
                      <a:gd name="connsiteX27" fmla="*/ 5098212 w 5129278"/>
                      <a:gd name="connsiteY27" fmla="*/ 11338 h 4400785"/>
                      <a:gd name="connsiteX0" fmla="*/ 5098212 w 5129278"/>
                      <a:gd name="connsiteY0" fmla="*/ 11338 h 4400785"/>
                      <a:gd name="connsiteX1" fmla="*/ 4709059 w 5129278"/>
                      <a:gd name="connsiteY1" fmla="*/ 31328 h 4400785"/>
                      <a:gd name="connsiteX2" fmla="*/ 4326689 w 5129278"/>
                      <a:gd name="connsiteY2" fmla="*/ 82673 h 4400785"/>
                      <a:gd name="connsiteX3" fmla="*/ 3872778 w 5129278"/>
                      <a:gd name="connsiteY3" fmla="*/ 110147 h 4400785"/>
                      <a:gd name="connsiteX4" fmla="*/ 3458091 w 5129278"/>
                      <a:gd name="connsiteY4" fmla="*/ 167372 h 4400785"/>
                      <a:gd name="connsiteX5" fmla="*/ 3133930 w 5129278"/>
                      <a:gd name="connsiteY5" fmla="*/ 270527 h 4400785"/>
                      <a:gd name="connsiteX6" fmla="*/ 2654502 w 5129278"/>
                      <a:gd name="connsiteY6" fmla="*/ 524516 h 4400785"/>
                      <a:gd name="connsiteX7" fmla="*/ 2220407 w 5129278"/>
                      <a:gd name="connsiteY7" fmla="*/ 824969 h 4400785"/>
                      <a:gd name="connsiteX8" fmla="*/ 1766746 w 5129278"/>
                      <a:gd name="connsiteY8" fmla="*/ 1282204 h 4400785"/>
                      <a:gd name="connsiteX9" fmla="*/ 1318960 w 5129278"/>
                      <a:gd name="connsiteY9" fmla="*/ 1897078 h 4400785"/>
                      <a:gd name="connsiteX10" fmla="*/ 936403 w 5129278"/>
                      <a:gd name="connsiteY10" fmla="*/ 2559772 h 4400785"/>
                      <a:gd name="connsiteX11" fmla="*/ 670277 w 5129278"/>
                      <a:gd name="connsiteY11" fmla="*/ 3078045 h 4400785"/>
                      <a:gd name="connsiteX12" fmla="*/ 449268 w 5129278"/>
                      <a:gd name="connsiteY12" fmla="*/ 3506598 h 4400785"/>
                      <a:gd name="connsiteX13" fmla="*/ 273935 w 5129278"/>
                      <a:gd name="connsiteY13" fmla="*/ 3894776 h 4400785"/>
                      <a:gd name="connsiteX14" fmla="*/ 137341 w 5129278"/>
                      <a:gd name="connsiteY14" fmla="*/ 4165013 h 4400785"/>
                      <a:gd name="connsiteX15" fmla="*/ 14077 w 5129278"/>
                      <a:gd name="connsiteY15" fmla="*/ 4362916 h 4400785"/>
                      <a:gd name="connsiteX16" fmla="*/ 486330 w 5129278"/>
                      <a:gd name="connsiteY16" fmla="*/ 4396731 h 4400785"/>
                      <a:gd name="connsiteX17" fmla="*/ 921804 w 5129278"/>
                      <a:gd name="connsiteY17" fmla="*/ 3986708 h 4400785"/>
                      <a:gd name="connsiteX18" fmla="*/ 1299099 w 5129278"/>
                      <a:gd name="connsiteY18" fmla="*/ 2790491 h 4400785"/>
                      <a:gd name="connsiteX19" fmla="*/ 2225310 w 5129278"/>
                      <a:gd name="connsiteY19" fmla="*/ 2358946 h 4400785"/>
                      <a:gd name="connsiteX20" fmla="*/ 2789514 w 5129278"/>
                      <a:gd name="connsiteY20" fmla="*/ 1613159 h 4400785"/>
                      <a:gd name="connsiteX21" fmla="*/ 3178621 w 5129278"/>
                      <a:gd name="connsiteY21" fmla="*/ 1139746 h 4400785"/>
                      <a:gd name="connsiteX22" fmla="*/ 3749310 w 5129278"/>
                      <a:gd name="connsiteY22" fmla="*/ 685789 h 4400785"/>
                      <a:gd name="connsiteX23" fmla="*/ 4177327 w 5129278"/>
                      <a:gd name="connsiteY23" fmla="*/ 393959 h 4400785"/>
                      <a:gd name="connsiteX24" fmla="*/ 4553463 w 5129278"/>
                      <a:gd name="connsiteY24" fmla="*/ 251287 h 4400785"/>
                      <a:gd name="connsiteX25" fmla="*/ 4923114 w 5129278"/>
                      <a:gd name="connsiteY25" fmla="*/ 218861 h 4400785"/>
                      <a:gd name="connsiteX26" fmla="*/ 5111182 w 5129278"/>
                      <a:gd name="connsiteY26" fmla="*/ 212376 h 4400785"/>
                      <a:gd name="connsiteX27" fmla="*/ 5098212 w 5129278"/>
                      <a:gd name="connsiteY27" fmla="*/ 11338 h 4400785"/>
                      <a:gd name="connsiteX0" fmla="*/ 5098212 w 5129278"/>
                      <a:gd name="connsiteY0" fmla="*/ 11338 h 4430622"/>
                      <a:gd name="connsiteX1" fmla="*/ 4709059 w 5129278"/>
                      <a:gd name="connsiteY1" fmla="*/ 31328 h 4430622"/>
                      <a:gd name="connsiteX2" fmla="*/ 4326689 w 5129278"/>
                      <a:gd name="connsiteY2" fmla="*/ 82673 h 4430622"/>
                      <a:gd name="connsiteX3" fmla="*/ 3872778 w 5129278"/>
                      <a:gd name="connsiteY3" fmla="*/ 110147 h 4430622"/>
                      <a:gd name="connsiteX4" fmla="*/ 3458091 w 5129278"/>
                      <a:gd name="connsiteY4" fmla="*/ 167372 h 4430622"/>
                      <a:gd name="connsiteX5" fmla="*/ 3133930 w 5129278"/>
                      <a:gd name="connsiteY5" fmla="*/ 270527 h 4430622"/>
                      <a:gd name="connsiteX6" fmla="*/ 2654502 w 5129278"/>
                      <a:gd name="connsiteY6" fmla="*/ 524516 h 4430622"/>
                      <a:gd name="connsiteX7" fmla="*/ 2220407 w 5129278"/>
                      <a:gd name="connsiteY7" fmla="*/ 824969 h 4430622"/>
                      <a:gd name="connsiteX8" fmla="*/ 1766746 w 5129278"/>
                      <a:gd name="connsiteY8" fmla="*/ 1282204 h 4430622"/>
                      <a:gd name="connsiteX9" fmla="*/ 1318960 w 5129278"/>
                      <a:gd name="connsiteY9" fmla="*/ 1897078 h 4430622"/>
                      <a:gd name="connsiteX10" fmla="*/ 936403 w 5129278"/>
                      <a:gd name="connsiteY10" fmla="*/ 2559772 h 4430622"/>
                      <a:gd name="connsiteX11" fmla="*/ 670277 w 5129278"/>
                      <a:gd name="connsiteY11" fmla="*/ 3078045 h 4430622"/>
                      <a:gd name="connsiteX12" fmla="*/ 449268 w 5129278"/>
                      <a:gd name="connsiteY12" fmla="*/ 3506598 h 4430622"/>
                      <a:gd name="connsiteX13" fmla="*/ 273935 w 5129278"/>
                      <a:gd name="connsiteY13" fmla="*/ 3894776 h 4430622"/>
                      <a:gd name="connsiteX14" fmla="*/ 137341 w 5129278"/>
                      <a:gd name="connsiteY14" fmla="*/ 4165013 h 4430622"/>
                      <a:gd name="connsiteX15" fmla="*/ 14077 w 5129278"/>
                      <a:gd name="connsiteY15" fmla="*/ 4362916 h 4430622"/>
                      <a:gd name="connsiteX16" fmla="*/ 486330 w 5129278"/>
                      <a:gd name="connsiteY16" fmla="*/ 4396731 h 4430622"/>
                      <a:gd name="connsiteX17" fmla="*/ 734190 w 5129278"/>
                      <a:gd name="connsiteY17" fmla="*/ 3903400 h 4430622"/>
                      <a:gd name="connsiteX18" fmla="*/ 1299099 w 5129278"/>
                      <a:gd name="connsiteY18" fmla="*/ 2790491 h 4430622"/>
                      <a:gd name="connsiteX19" fmla="*/ 2225310 w 5129278"/>
                      <a:gd name="connsiteY19" fmla="*/ 2358946 h 4430622"/>
                      <a:gd name="connsiteX20" fmla="*/ 2789514 w 5129278"/>
                      <a:gd name="connsiteY20" fmla="*/ 1613159 h 4430622"/>
                      <a:gd name="connsiteX21" fmla="*/ 3178621 w 5129278"/>
                      <a:gd name="connsiteY21" fmla="*/ 1139746 h 4430622"/>
                      <a:gd name="connsiteX22" fmla="*/ 3749310 w 5129278"/>
                      <a:gd name="connsiteY22" fmla="*/ 685789 h 4430622"/>
                      <a:gd name="connsiteX23" fmla="*/ 4177327 w 5129278"/>
                      <a:gd name="connsiteY23" fmla="*/ 393959 h 4430622"/>
                      <a:gd name="connsiteX24" fmla="*/ 4553463 w 5129278"/>
                      <a:gd name="connsiteY24" fmla="*/ 251287 h 4430622"/>
                      <a:gd name="connsiteX25" fmla="*/ 4923114 w 5129278"/>
                      <a:gd name="connsiteY25" fmla="*/ 218861 h 4430622"/>
                      <a:gd name="connsiteX26" fmla="*/ 5111182 w 5129278"/>
                      <a:gd name="connsiteY26" fmla="*/ 212376 h 4430622"/>
                      <a:gd name="connsiteX27" fmla="*/ 5098212 w 5129278"/>
                      <a:gd name="connsiteY27" fmla="*/ 11338 h 4430622"/>
                      <a:gd name="connsiteX0" fmla="*/ 5098212 w 5129278"/>
                      <a:gd name="connsiteY0" fmla="*/ 11338 h 4430624"/>
                      <a:gd name="connsiteX1" fmla="*/ 4709059 w 5129278"/>
                      <a:gd name="connsiteY1" fmla="*/ 31328 h 4430624"/>
                      <a:gd name="connsiteX2" fmla="*/ 4326689 w 5129278"/>
                      <a:gd name="connsiteY2" fmla="*/ 82673 h 4430624"/>
                      <a:gd name="connsiteX3" fmla="*/ 3872778 w 5129278"/>
                      <a:gd name="connsiteY3" fmla="*/ 110147 h 4430624"/>
                      <a:gd name="connsiteX4" fmla="*/ 3458091 w 5129278"/>
                      <a:gd name="connsiteY4" fmla="*/ 167372 h 4430624"/>
                      <a:gd name="connsiteX5" fmla="*/ 3133930 w 5129278"/>
                      <a:gd name="connsiteY5" fmla="*/ 270527 h 4430624"/>
                      <a:gd name="connsiteX6" fmla="*/ 2654502 w 5129278"/>
                      <a:gd name="connsiteY6" fmla="*/ 524516 h 4430624"/>
                      <a:gd name="connsiteX7" fmla="*/ 2220407 w 5129278"/>
                      <a:gd name="connsiteY7" fmla="*/ 824969 h 4430624"/>
                      <a:gd name="connsiteX8" fmla="*/ 1766746 w 5129278"/>
                      <a:gd name="connsiteY8" fmla="*/ 1282204 h 4430624"/>
                      <a:gd name="connsiteX9" fmla="*/ 1318960 w 5129278"/>
                      <a:gd name="connsiteY9" fmla="*/ 1897078 h 4430624"/>
                      <a:gd name="connsiteX10" fmla="*/ 936403 w 5129278"/>
                      <a:gd name="connsiteY10" fmla="*/ 2559772 h 4430624"/>
                      <a:gd name="connsiteX11" fmla="*/ 670277 w 5129278"/>
                      <a:gd name="connsiteY11" fmla="*/ 3078045 h 4430624"/>
                      <a:gd name="connsiteX12" fmla="*/ 449268 w 5129278"/>
                      <a:gd name="connsiteY12" fmla="*/ 3506598 h 4430624"/>
                      <a:gd name="connsiteX13" fmla="*/ 273935 w 5129278"/>
                      <a:gd name="connsiteY13" fmla="*/ 3894776 h 4430624"/>
                      <a:gd name="connsiteX14" fmla="*/ 137341 w 5129278"/>
                      <a:gd name="connsiteY14" fmla="*/ 4165013 h 4430624"/>
                      <a:gd name="connsiteX15" fmla="*/ 14077 w 5129278"/>
                      <a:gd name="connsiteY15" fmla="*/ 4362916 h 4430624"/>
                      <a:gd name="connsiteX16" fmla="*/ 486330 w 5129278"/>
                      <a:gd name="connsiteY16" fmla="*/ 4396731 h 4430624"/>
                      <a:gd name="connsiteX17" fmla="*/ 734190 w 5129278"/>
                      <a:gd name="connsiteY17" fmla="*/ 3903400 h 4430624"/>
                      <a:gd name="connsiteX18" fmla="*/ 1299099 w 5129278"/>
                      <a:gd name="connsiteY18" fmla="*/ 2790491 h 4430624"/>
                      <a:gd name="connsiteX19" fmla="*/ 1804796 w 5129278"/>
                      <a:gd name="connsiteY19" fmla="*/ 2079268 h 4430624"/>
                      <a:gd name="connsiteX20" fmla="*/ 2789514 w 5129278"/>
                      <a:gd name="connsiteY20" fmla="*/ 1613159 h 4430624"/>
                      <a:gd name="connsiteX21" fmla="*/ 3178621 w 5129278"/>
                      <a:gd name="connsiteY21" fmla="*/ 1139746 h 4430624"/>
                      <a:gd name="connsiteX22" fmla="*/ 3749310 w 5129278"/>
                      <a:gd name="connsiteY22" fmla="*/ 685789 h 4430624"/>
                      <a:gd name="connsiteX23" fmla="*/ 4177327 w 5129278"/>
                      <a:gd name="connsiteY23" fmla="*/ 393959 h 4430624"/>
                      <a:gd name="connsiteX24" fmla="*/ 4553463 w 5129278"/>
                      <a:gd name="connsiteY24" fmla="*/ 251287 h 4430624"/>
                      <a:gd name="connsiteX25" fmla="*/ 4923114 w 5129278"/>
                      <a:gd name="connsiteY25" fmla="*/ 218861 h 4430624"/>
                      <a:gd name="connsiteX26" fmla="*/ 5111182 w 5129278"/>
                      <a:gd name="connsiteY26" fmla="*/ 212376 h 4430624"/>
                      <a:gd name="connsiteX27" fmla="*/ 5098212 w 5129278"/>
                      <a:gd name="connsiteY27" fmla="*/ 11338 h 4430624"/>
                      <a:gd name="connsiteX0" fmla="*/ 5098212 w 5129278"/>
                      <a:gd name="connsiteY0" fmla="*/ 11338 h 4430622"/>
                      <a:gd name="connsiteX1" fmla="*/ 4709059 w 5129278"/>
                      <a:gd name="connsiteY1" fmla="*/ 31328 h 4430622"/>
                      <a:gd name="connsiteX2" fmla="*/ 4326689 w 5129278"/>
                      <a:gd name="connsiteY2" fmla="*/ 82673 h 4430622"/>
                      <a:gd name="connsiteX3" fmla="*/ 3872778 w 5129278"/>
                      <a:gd name="connsiteY3" fmla="*/ 110147 h 4430622"/>
                      <a:gd name="connsiteX4" fmla="*/ 3458091 w 5129278"/>
                      <a:gd name="connsiteY4" fmla="*/ 167372 h 4430622"/>
                      <a:gd name="connsiteX5" fmla="*/ 3133930 w 5129278"/>
                      <a:gd name="connsiteY5" fmla="*/ 270527 h 4430622"/>
                      <a:gd name="connsiteX6" fmla="*/ 2654502 w 5129278"/>
                      <a:gd name="connsiteY6" fmla="*/ 524516 h 4430622"/>
                      <a:gd name="connsiteX7" fmla="*/ 2220407 w 5129278"/>
                      <a:gd name="connsiteY7" fmla="*/ 824969 h 4430622"/>
                      <a:gd name="connsiteX8" fmla="*/ 1766746 w 5129278"/>
                      <a:gd name="connsiteY8" fmla="*/ 1282204 h 4430622"/>
                      <a:gd name="connsiteX9" fmla="*/ 1318960 w 5129278"/>
                      <a:gd name="connsiteY9" fmla="*/ 1897078 h 4430622"/>
                      <a:gd name="connsiteX10" fmla="*/ 936403 w 5129278"/>
                      <a:gd name="connsiteY10" fmla="*/ 2559772 h 4430622"/>
                      <a:gd name="connsiteX11" fmla="*/ 670277 w 5129278"/>
                      <a:gd name="connsiteY11" fmla="*/ 3078045 h 4430622"/>
                      <a:gd name="connsiteX12" fmla="*/ 449268 w 5129278"/>
                      <a:gd name="connsiteY12" fmla="*/ 3506598 h 4430622"/>
                      <a:gd name="connsiteX13" fmla="*/ 273935 w 5129278"/>
                      <a:gd name="connsiteY13" fmla="*/ 3894776 h 4430622"/>
                      <a:gd name="connsiteX14" fmla="*/ 137341 w 5129278"/>
                      <a:gd name="connsiteY14" fmla="*/ 4165013 h 4430622"/>
                      <a:gd name="connsiteX15" fmla="*/ 14077 w 5129278"/>
                      <a:gd name="connsiteY15" fmla="*/ 4362916 h 4430622"/>
                      <a:gd name="connsiteX16" fmla="*/ 486330 w 5129278"/>
                      <a:gd name="connsiteY16" fmla="*/ 4396731 h 4430622"/>
                      <a:gd name="connsiteX17" fmla="*/ 734190 w 5129278"/>
                      <a:gd name="connsiteY17" fmla="*/ 3903400 h 4430622"/>
                      <a:gd name="connsiteX18" fmla="*/ 1299099 w 5129278"/>
                      <a:gd name="connsiteY18" fmla="*/ 2790491 h 4430622"/>
                      <a:gd name="connsiteX19" fmla="*/ 1804796 w 5129278"/>
                      <a:gd name="connsiteY19" fmla="*/ 2079268 h 4430622"/>
                      <a:gd name="connsiteX20" fmla="*/ 2381939 w 5129278"/>
                      <a:gd name="connsiteY20" fmla="*/ 1363234 h 4430622"/>
                      <a:gd name="connsiteX21" fmla="*/ 3178621 w 5129278"/>
                      <a:gd name="connsiteY21" fmla="*/ 1139746 h 4430622"/>
                      <a:gd name="connsiteX22" fmla="*/ 3749310 w 5129278"/>
                      <a:gd name="connsiteY22" fmla="*/ 685789 h 4430622"/>
                      <a:gd name="connsiteX23" fmla="*/ 4177327 w 5129278"/>
                      <a:gd name="connsiteY23" fmla="*/ 393959 h 4430622"/>
                      <a:gd name="connsiteX24" fmla="*/ 4553463 w 5129278"/>
                      <a:gd name="connsiteY24" fmla="*/ 251287 h 4430622"/>
                      <a:gd name="connsiteX25" fmla="*/ 4923114 w 5129278"/>
                      <a:gd name="connsiteY25" fmla="*/ 218861 h 4430622"/>
                      <a:gd name="connsiteX26" fmla="*/ 5111182 w 5129278"/>
                      <a:gd name="connsiteY26" fmla="*/ 212376 h 4430622"/>
                      <a:gd name="connsiteX27" fmla="*/ 5098212 w 5129278"/>
                      <a:gd name="connsiteY27" fmla="*/ 11338 h 4430622"/>
                      <a:gd name="connsiteX0" fmla="*/ 5098212 w 5129278"/>
                      <a:gd name="connsiteY0" fmla="*/ 11338 h 4430624"/>
                      <a:gd name="connsiteX1" fmla="*/ 4709059 w 5129278"/>
                      <a:gd name="connsiteY1" fmla="*/ 31328 h 4430624"/>
                      <a:gd name="connsiteX2" fmla="*/ 4326689 w 5129278"/>
                      <a:gd name="connsiteY2" fmla="*/ 82673 h 4430624"/>
                      <a:gd name="connsiteX3" fmla="*/ 3872778 w 5129278"/>
                      <a:gd name="connsiteY3" fmla="*/ 110147 h 4430624"/>
                      <a:gd name="connsiteX4" fmla="*/ 3458091 w 5129278"/>
                      <a:gd name="connsiteY4" fmla="*/ 167372 h 4430624"/>
                      <a:gd name="connsiteX5" fmla="*/ 3133930 w 5129278"/>
                      <a:gd name="connsiteY5" fmla="*/ 270527 h 4430624"/>
                      <a:gd name="connsiteX6" fmla="*/ 2654502 w 5129278"/>
                      <a:gd name="connsiteY6" fmla="*/ 524516 h 4430624"/>
                      <a:gd name="connsiteX7" fmla="*/ 2220407 w 5129278"/>
                      <a:gd name="connsiteY7" fmla="*/ 824969 h 4430624"/>
                      <a:gd name="connsiteX8" fmla="*/ 1766746 w 5129278"/>
                      <a:gd name="connsiteY8" fmla="*/ 1282204 h 4430624"/>
                      <a:gd name="connsiteX9" fmla="*/ 1318960 w 5129278"/>
                      <a:gd name="connsiteY9" fmla="*/ 1897078 h 4430624"/>
                      <a:gd name="connsiteX10" fmla="*/ 936403 w 5129278"/>
                      <a:gd name="connsiteY10" fmla="*/ 2559772 h 4430624"/>
                      <a:gd name="connsiteX11" fmla="*/ 670277 w 5129278"/>
                      <a:gd name="connsiteY11" fmla="*/ 3078045 h 4430624"/>
                      <a:gd name="connsiteX12" fmla="*/ 449268 w 5129278"/>
                      <a:gd name="connsiteY12" fmla="*/ 3506598 h 4430624"/>
                      <a:gd name="connsiteX13" fmla="*/ 273935 w 5129278"/>
                      <a:gd name="connsiteY13" fmla="*/ 3894776 h 4430624"/>
                      <a:gd name="connsiteX14" fmla="*/ 137341 w 5129278"/>
                      <a:gd name="connsiteY14" fmla="*/ 4165013 h 4430624"/>
                      <a:gd name="connsiteX15" fmla="*/ 14077 w 5129278"/>
                      <a:gd name="connsiteY15" fmla="*/ 4362916 h 4430624"/>
                      <a:gd name="connsiteX16" fmla="*/ 486330 w 5129278"/>
                      <a:gd name="connsiteY16" fmla="*/ 4396731 h 4430624"/>
                      <a:gd name="connsiteX17" fmla="*/ 734190 w 5129278"/>
                      <a:gd name="connsiteY17" fmla="*/ 3903400 h 4430624"/>
                      <a:gd name="connsiteX18" fmla="*/ 1299099 w 5129278"/>
                      <a:gd name="connsiteY18" fmla="*/ 2790491 h 4430624"/>
                      <a:gd name="connsiteX19" fmla="*/ 1804796 w 5129278"/>
                      <a:gd name="connsiteY19" fmla="*/ 2079268 h 4430624"/>
                      <a:gd name="connsiteX20" fmla="*/ 2381939 w 5129278"/>
                      <a:gd name="connsiteY20" fmla="*/ 1363234 h 4430624"/>
                      <a:gd name="connsiteX21" fmla="*/ 2913373 w 5129278"/>
                      <a:gd name="connsiteY21" fmla="*/ 842215 h 4430624"/>
                      <a:gd name="connsiteX22" fmla="*/ 3749310 w 5129278"/>
                      <a:gd name="connsiteY22" fmla="*/ 685789 h 4430624"/>
                      <a:gd name="connsiteX23" fmla="*/ 4177327 w 5129278"/>
                      <a:gd name="connsiteY23" fmla="*/ 393959 h 4430624"/>
                      <a:gd name="connsiteX24" fmla="*/ 4553463 w 5129278"/>
                      <a:gd name="connsiteY24" fmla="*/ 251287 h 4430624"/>
                      <a:gd name="connsiteX25" fmla="*/ 4923114 w 5129278"/>
                      <a:gd name="connsiteY25" fmla="*/ 218861 h 4430624"/>
                      <a:gd name="connsiteX26" fmla="*/ 5111182 w 5129278"/>
                      <a:gd name="connsiteY26" fmla="*/ 212376 h 4430624"/>
                      <a:gd name="connsiteX27" fmla="*/ 5098212 w 5129278"/>
                      <a:gd name="connsiteY27" fmla="*/ 11338 h 4430624"/>
                      <a:gd name="connsiteX0" fmla="*/ 5098212 w 5129278"/>
                      <a:gd name="connsiteY0" fmla="*/ 11338 h 4430622"/>
                      <a:gd name="connsiteX1" fmla="*/ 4709059 w 5129278"/>
                      <a:gd name="connsiteY1" fmla="*/ 31328 h 4430622"/>
                      <a:gd name="connsiteX2" fmla="*/ 4326689 w 5129278"/>
                      <a:gd name="connsiteY2" fmla="*/ 82673 h 4430622"/>
                      <a:gd name="connsiteX3" fmla="*/ 3872778 w 5129278"/>
                      <a:gd name="connsiteY3" fmla="*/ 110147 h 4430622"/>
                      <a:gd name="connsiteX4" fmla="*/ 3458091 w 5129278"/>
                      <a:gd name="connsiteY4" fmla="*/ 167372 h 4430622"/>
                      <a:gd name="connsiteX5" fmla="*/ 3133930 w 5129278"/>
                      <a:gd name="connsiteY5" fmla="*/ 270527 h 4430622"/>
                      <a:gd name="connsiteX6" fmla="*/ 2654502 w 5129278"/>
                      <a:gd name="connsiteY6" fmla="*/ 524516 h 4430622"/>
                      <a:gd name="connsiteX7" fmla="*/ 2220407 w 5129278"/>
                      <a:gd name="connsiteY7" fmla="*/ 824969 h 4430622"/>
                      <a:gd name="connsiteX8" fmla="*/ 1766746 w 5129278"/>
                      <a:gd name="connsiteY8" fmla="*/ 1282204 h 4430622"/>
                      <a:gd name="connsiteX9" fmla="*/ 1318960 w 5129278"/>
                      <a:gd name="connsiteY9" fmla="*/ 1897078 h 4430622"/>
                      <a:gd name="connsiteX10" fmla="*/ 936403 w 5129278"/>
                      <a:gd name="connsiteY10" fmla="*/ 2559772 h 4430622"/>
                      <a:gd name="connsiteX11" fmla="*/ 670277 w 5129278"/>
                      <a:gd name="connsiteY11" fmla="*/ 3078045 h 4430622"/>
                      <a:gd name="connsiteX12" fmla="*/ 449268 w 5129278"/>
                      <a:gd name="connsiteY12" fmla="*/ 3506598 h 4430622"/>
                      <a:gd name="connsiteX13" fmla="*/ 273935 w 5129278"/>
                      <a:gd name="connsiteY13" fmla="*/ 3894776 h 4430622"/>
                      <a:gd name="connsiteX14" fmla="*/ 137341 w 5129278"/>
                      <a:gd name="connsiteY14" fmla="*/ 4165013 h 4430622"/>
                      <a:gd name="connsiteX15" fmla="*/ 14077 w 5129278"/>
                      <a:gd name="connsiteY15" fmla="*/ 4362916 h 4430622"/>
                      <a:gd name="connsiteX16" fmla="*/ 486330 w 5129278"/>
                      <a:gd name="connsiteY16" fmla="*/ 4396731 h 4430622"/>
                      <a:gd name="connsiteX17" fmla="*/ 734190 w 5129278"/>
                      <a:gd name="connsiteY17" fmla="*/ 3903400 h 4430622"/>
                      <a:gd name="connsiteX18" fmla="*/ 1299099 w 5129278"/>
                      <a:gd name="connsiteY18" fmla="*/ 2790491 h 4430622"/>
                      <a:gd name="connsiteX19" fmla="*/ 1804796 w 5129278"/>
                      <a:gd name="connsiteY19" fmla="*/ 2079268 h 4430622"/>
                      <a:gd name="connsiteX20" fmla="*/ 2381939 w 5129278"/>
                      <a:gd name="connsiteY20" fmla="*/ 1363234 h 4430622"/>
                      <a:gd name="connsiteX21" fmla="*/ 2913373 w 5129278"/>
                      <a:gd name="connsiteY21" fmla="*/ 842215 h 4430622"/>
                      <a:gd name="connsiteX22" fmla="*/ 3529349 w 5129278"/>
                      <a:gd name="connsiteY22" fmla="*/ 501321 h 4430622"/>
                      <a:gd name="connsiteX23" fmla="*/ 4177327 w 5129278"/>
                      <a:gd name="connsiteY23" fmla="*/ 393959 h 4430622"/>
                      <a:gd name="connsiteX24" fmla="*/ 4553463 w 5129278"/>
                      <a:gd name="connsiteY24" fmla="*/ 251287 h 4430622"/>
                      <a:gd name="connsiteX25" fmla="*/ 4923114 w 5129278"/>
                      <a:gd name="connsiteY25" fmla="*/ 218861 h 4430622"/>
                      <a:gd name="connsiteX26" fmla="*/ 5111182 w 5129278"/>
                      <a:gd name="connsiteY26" fmla="*/ 212376 h 4430622"/>
                      <a:gd name="connsiteX27" fmla="*/ 5098212 w 5129278"/>
                      <a:gd name="connsiteY27" fmla="*/ 11338 h 4430622"/>
                      <a:gd name="connsiteX0" fmla="*/ 5098212 w 5129278"/>
                      <a:gd name="connsiteY0" fmla="*/ 11338 h 4430624"/>
                      <a:gd name="connsiteX1" fmla="*/ 4709059 w 5129278"/>
                      <a:gd name="connsiteY1" fmla="*/ 31328 h 4430624"/>
                      <a:gd name="connsiteX2" fmla="*/ 4326689 w 5129278"/>
                      <a:gd name="connsiteY2" fmla="*/ 82673 h 4430624"/>
                      <a:gd name="connsiteX3" fmla="*/ 3872778 w 5129278"/>
                      <a:gd name="connsiteY3" fmla="*/ 110147 h 4430624"/>
                      <a:gd name="connsiteX4" fmla="*/ 3458091 w 5129278"/>
                      <a:gd name="connsiteY4" fmla="*/ 167372 h 4430624"/>
                      <a:gd name="connsiteX5" fmla="*/ 3133930 w 5129278"/>
                      <a:gd name="connsiteY5" fmla="*/ 270527 h 4430624"/>
                      <a:gd name="connsiteX6" fmla="*/ 2654502 w 5129278"/>
                      <a:gd name="connsiteY6" fmla="*/ 524516 h 4430624"/>
                      <a:gd name="connsiteX7" fmla="*/ 2220407 w 5129278"/>
                      <a:gd name="connsiteY7" fmla="*/ 824969 h 4430624"/>
                      <a:gd name="connsiteX8" fmla="*/ 1766746 w 5129278"/>
                      <a:gd name="connsiteY8" fmla="*/ 1282204 h 4430624"/>
                      <a:gd name="connsiteX9" fmla="*/ 1318960 w 5129278"/>
                      <a:gd name="connsiteY9" fmla="*/ 1897078 h 4430624"/>
                      <a:gd name="connsiteX10" fmla="*/ 936403 w 5129278"/>
                      <a:gd name="connsiteY10" fmla="*/ 2559772 h 4430624"/>
                      <a:gd name="connsiteX11" fmla="*/ 670277 w 5129278"/>
                      <a:gd name="connsiteY11" fmla="*/ 3078045 h 4430624"/>
                      <a:gd name="connsiteX12" fmla="*/ 449268 w 5129278"/>
                      <a:gd name="connsiteY12" fmla="*/ 3506598 h 4430624"/>
                      <a:gd name="connsiteX13" fmla="*/ 273935 w 5129278"/>
                      <a:gd name="connsiteY13" fmla="*/ 3894776 h 4430624"/>
                      <a:gd name="connsiteX14" fmla="*/ 137341 w 5129278"/>
                      <a:gd name="connsiteY14" fmla="*/ 4165013 h 4430624"/>
                      <a:gd name="connsiteX15" fmla="*/ 14077 w 5129278"/>
                      <a:gd name="connsiteY15" fmla="*/ 4362916 h 4430624"/>
                      <a:gd name="connsiteX16" fmla="*/ 486330 w 5129278"/>
                      <a:gd name="connsiteY16" fmla="*/ 4396731 h 4430624"/>
                      <a:gd name="connsiteX17" fmla="*/ 734190 w 5129278"/>
                      <a:gd name="connsiteY17" fmla="*/ 3903400 h 4430624"/>
                      <a:gd name="connsiteX18" fmla="*/ 1299099 w 5129278"/>
                      <a:gd name="connsiteY18" fmla="*/ 2790491 h 4430624"/>
                      <a:gd name="connsiteX19" fmla="*/ 1804796 w 5129278"/>
                      <a:gd name="connsiteY19" fmla="*/ 2079268 h 4430624"/>
                      <a:gd name="connsiteX20" fmla="*/ 2381939 w 5129278"/>
                      <a:gd name="connsiteY20" fmla="*/ 1363234 h 4430624"/>
                      <a:gd name="connsiteX21" fmla="*/ 2913373 w 5129278"/>
                      <a:gd name="connsiteY21" fmla="*/ 842215 h 4430624"/>
                      <a:gd name="connsiteX22" fmla="*/ 3529349 w 5129278"/>
                      <a:gd name="connsiteY22" fmla="*/ 501321 h 4430624"/>
                      <a:gd name="connsiteX23" fmla="*/ 4054407 w 5129278"/>
                      <a:gd name="connsiteY23" fmla="*/ 364206 h 4430624"/>
                      <a:gd name="connsiteX24" fmla="*/ 4553463 w 5129278"/>
                      <a:gd name="connsiteY24" fmla="*/ 251287 h 4430624"/>
                      <a:gd name="connsiteX25" fmla="*/ 4923114 w 5129278"/>
                      <a:gd name="connsiteY25" fmla="*/ 218861 h 4430624"/>
                      <a:gd name="connsiteX26" fmla="*/ 5111182 w 5129278"/>
                      <a:gd name="connsiteY26" fmla="*/ 212376 h 4430624"/>
                      <a:gd name="connsiteX27" fmla="*/ 5098212 w 5129278"/>
                      <a:gd name="connsiteY27" fmla="*/ 11338 h 4430624"/>
                      <a:gd name="connsiteX0" fmla="*/ 5086606 w 5117672"/>
                      <a:gd name="connsiteY0" fmla="*/ 11338 h 4425140"/>
                      <a:gd name="connsiteX1" fmla="*/ 4697453 w 5117672"/>
                      <a:gd name="connsiteY1" fmla="*/ 31328 h 4425140"/>
                      <a:gd name="connsiteX2" fmla="*/ 4315083 w 5117672"/>
                      <a:gd name="connsiteY2" fmla="*/ 82673 h 4425140"/>
                      <a:gd name="connsiteX3" fmla="*/ 3861172 w 5117672"/>
                      <a:gd name="connsiteY3" fmla="*/ 110147 h 4425140"/>
                      <a:gd name="connsiteX4" fmla="*/ 3446485 w 5117672"/>
                      <a:gd name="connsiteY4" fmla="*/ 167372 h 4425140"/>
                      <a:gd name="connsiteX5" fmla="*/ 3122324 w 5117672"/>
                      <a:gd name="connsiteY5" fmla="*/ 270527 h 4425140"/>
                      <a:gd name="connsiteX6" fmla="*/ 2642896 w 5117672"/>
                      <a:gd name="connsiteY6" fmla="*/ 524516 h 4425140"/>
                      <a:gd name="connsiteX7" fmla="*/ 2208801 w 5117672"/>
                      <a:gd name="connsiteY7" fmla="*/ 824969 h 4425140"/>
                      <a:gd name="connsiteX8" fmla="*/ 1755140 w 5117672"/>
                      <a:gd name="connsiteY8" fmla="*/ 1282204 h 4425140"/>
                      <a:gd name="connsiteX9" fmla="*/ 1307354 w 5117672"/>
                      <a:gd name="connsiteY9" fmla="*/ 1897078 h 4425140"/>
                      <a:gd name="connsiteX10" fmla="*/ 924797 w 5117672"/>
                      <a:gd name="connsiteY10" fmla="*/ 2559772 h 4425140"/>
                      <a:gd name="connsiteX11" fmla="*/ 658671 w 5117672"/>
                      <a:gd name="connsiteY11" fmla="*/ 3078045 h 4425140"/>
                      <a:gd name="connsiteX12" fmla="*/ 437662 w 5117672"/>
                      <a:gd name="connsiteY12" fmla="*/ 3506598 h 4425140"/>
                      <a:gd name="connsiteX13" fmla="*/ 262329 w 5117672"/>
                      <a:gd name="connsiteY13" fmla="*/ 3894776 h 4425140"/>
                      <a:gd name="connsiteX14" fmla="*/ 125735 w 5117672"/>
                      <a:gd name="connsiteY14" fmla="*/ 4165013 h 4425140"/>
                      <a:gd name="connsiteX15" fmla="*/ 2471 w 5117672"/>
                      <a:gd name="connsiteY15" fmla="*/ 4362916 h 4425140"/>
                      <a:gd name="connsiteX16" fmla="*/ 474724 w 5117672"/>
                      <a:gd name="connsiteY16" fmla="*/ 4396731 h 4425140"/>
                      <a:gd name="connsiteX17" fmla="*/ 722584 w 5117672"/>
                      <a:gd name="connsiteY17" fmla="*/ 3903400 h 4425140"/>
                      <a:gd name="connsiteX18" fmla="*/ 1287493 w 5117672"/>
                      <a:gd name="connsiteY18" fmla="*/ 2790491 h 4425140"/>
                      <a:gd name="connsiteX19" fmla="*/ 1793190 w 5117672"/>
                      <a:gd name="connsiteY19" fmla="*/ 2079268 h 4425140"/>
                      <a:gd name="connsiteX20" fmla="*/ 2370333 w 5117672"/>
                      <a:gd name="connsiteY20" fmla="*/ 1363234 h 4425140"/>
                      <a:gd name="connsiteX21" fmla="*/ 2901767 w 5117672"/>
                      <a:gd name="connsiteY21" fmla="*/ 842215 h 4425140"/>
                      <a:gd name="connsiteX22" fmla="*/ 3517743 w 5117672"/>
                      <a:gd name="connsiteY22" fmla="*/ 501321 h 4425140"/>
                      <a:gd name="connsiteX23" fmla="*/ 4042801 w 5117672"/>
                      <a:gd name="connsiteY23" fmla="*/ 364206 h 4425140"/>
                      <a:gd name="connsiteX24" fmla="*/ 4541857 w 5117672"/>
                      <a:gd name="connsiteY24" fmla="*/ 251287 h 4425140"/>
                      <a:gd name="connsiteX25" fmla="*/ 4911508 w 5117672"/>
                      <a:gd name="connsiteY25" fmla="*/ 218861 h 4425140"/>
                      <a:gd name="connsiteX26" fmla="*/ 5099576 w 5117672"/>
                      <a:gd name="connsiteY26" fmla="*/ 212376 h 4425140"/>
                      <a:gd name="connsiteX27" fmla="*/ 5086606 w 5117672"/>
                      <a:gd name="connsiteY27" fmla="*/ 11338 h 4425140"/>
                      <a:gd name="connsiteX0" fmla="*/ 5086606 w 5117672"/>
                      <a:gd name="connsiteY0" fmla="*/ 11338 h 4400772"/>
                      <a:gd name="connsiteX1" fmla="*/ 4697453 w 5117672"/>
                      <a:gd name="connsiteY1" fmla="*/ 31328 h 4400772"/>
                      <a:gd name="connsiteX2" fmla="*/ 4315083 w 5117672"/>
                      <a:gd name="connsiteY2" fmla="*/ 82673 h 4400772"/>
                      <a:gd name="connsiteX3" fmla="*/ 3861172 w 5117672"/>
                      <a:gd name="connsiteY3" fmla="*/ 110147 h 4400772"/>
                      <a:gd name="connsiteX4" fmla="*/ 3446485 w 5117672"/>
                      <a:gd name="connsiteY4" fmla="*/ 167372 h 4400772"/>
                      <a:gd name="connsiteX5" fmla="*/ 3122324 w 5117672"/>
                      <a:gd name="connsiteY5" fmla="*/ 270527 h 4400772"/>
                      <a:gd name="connsiteX6" fmla="*/ 2642896 w 5117672"/>
                      <a:gd name="connsiteY6" fmla="*/ 524516 h 4400772"/>
                      <a:gd name="connsiteX7" fmla="*/ 2208801 w 5117672"/>
                      <a:gd name="connsiteY7" fmla="*/ 824969 h 4400772"/>
                      <a:gd name="connsiteX8" fmla="*/ 1755140 w 5117672"/>
                      <a:gd name="connsiteY8" fmla="*/ 1282204 h 4400772"/>
                      <a:gd name="connsiteX9" fmla="*/ 1307354 w 5117672"/>
                      <a:gd name="connsiteY9" fmla="*/ 1897078 h 4400772"/>
                      <a:gd name="connsiteX10" fmla="*/ 924797 w 5117672"/>
                      <a:gd name="connsiteY10" fmla="*/ 2559772 h 4400772"/>
                      <a:gd name="connsiteX11" fmla="*/ 658671 w 5117672"/>
                      <a:gd name="connsiteY11" fmla="*/ 3078045 h 4400772"/>
                      <a:gd name="connsiteX12" fmla="*/ 437662 w 5117672"/>
                      <a:gd name="connsiteY12" fmla="*/ 3506598 h 4400772"/>
                      <a:gd name="connsiteX13" fmla="*/ 262329 w 5117672"/>
                      <a:gd name="connsiteY13" fmla="*/ 3894776 h 4400772"/>
                      <a:gd name="connsiteX14" fmla="*/ 125735 w 5117672"/>
                      <a:gd name="connsiteY14" fmla="*/ 4165013 h 4400772"/>
                      <a:gd name="connsiteX15" fmla="*/ 2471 w 5117672"/>
                      <a:gd name="connsiteY15" fmla="*/ 4362916 h 4400772"/>
                      <a:gd name="connsiteX16" fmla="*/ 474724 w 5117672"/>
                      <a:gd name="connsiteY16" fmla="*/ 4396731 h 4400772"/>
                      <a:gd name="connsiteX17" fmla="*/ 722584 w 5117672"/>
                      <a:gd name="connsiteY17" fmla="*/ 3903400 h 4400772"/>
                      <a:gd name="connsiteX18" fmla="*/ 1287493 w 5117672"/>
                      <a:gd name="connsiteY18" fmla="*/ 2790491 h 4400772"/>
                      <a:gd name="connsiteX19" fmla="*/ 1793190 w 5117672"/>
                      <a:gd name="connsiteY19" fmla="*/ 2079268 h 4400772"/>
                      <a:gd name="connsiteX20" fmla="*/ 2370333 w 5117672"/>
                      <a:gd name="connsiteY20" fmla="*/ 1363234 h 4400772"/>
                      <a:gd name="connsiteX21" fmla="*/ 2901767 w 5117672"/>
                      <a:gd name="connsiteY21" fmla="*/ 842215 h 4400772"/>
                      <a:gd name="connsiteX22" fmla="*/ 3517743 w 5117672"/>
                      <a:gd name="connsiteY22" fmla="*/ 501321 h 4400772"/>
                      <a:gd name="connsiteX23" fmla="*/ 4042801 w 5117672"/>
                      <a:gd name="connsiteY23" fmla="*/ 364206 h 4400772"/>
                      <a:gd name="connsiteX24" fmla="*/ 4541857 w 5117672"/>
                      <a:gd name="connsiteY24" fmla="*/ 251287 h 4400772"/>
                      <a:gd name="connsiteX25" fmla="*/ 4911508 w 5117672"/>
                      <a:gd name="connsiteY25" fmla="*/ 218861 h 4400772"/>
                      <a:gd name="connsiteX26" fmla="*/ 5099576 w 5117672"/>
                      <a:gd name="connsiteY26" fmla="*/ 212376 h 4400772"/>
                      <a:gd name="connsiteX27" fmla="*/ 5086606 w 5117672"/>
                      <a:gd name="connsiteY27" fmla="*/ 11338 h 4400772"/>
                      <a:gd name="connsiteX0" fmla="*/ 5086606 w 5100205"/>
                      <a:gd name="connsiteY0" fmla="*/ 3819 h 4393253"/>
                      <a:gd name="connsiteX1" fmla="*/ 4697453 w 5100205"/>
                      <a:gd name="connsiteY1" fmla="*/ 23809 h 4393253"/>
                      <a:gd name="connsiteX2" fmla="*/ 4315083 w 5100205"/>
                      <a:gd name="connsiteY2" fmla="*/ 75154 h 4393253"/>
                      <a:gd name="connsiteX3" fmla="*/ 3861172 w 5100205"/>
                      <a:gd name="connsiteY3" fmla="*/ 102628 h 4393253"/>
                      <a:gd name="connsiteX4" fmla="*/ 3446485 w 5100205"/>
                      <a:gd name="connsiteY4" fmla="*/ 159853 h 4393253"/>
                      <a:gd name="connsiteX5" fmla="*/ 3122324 w 5100205"/>
                      <a:gd name="connsiteY5" fmla="*/ 263008 h 4393253"/>
                      <a:gd name="connsiteX6" fmla="*/ 2642896 w 5100205"/>
                      <a:gd name="connsiteY6" fmla="*/ 516997 h 4393253"/>
                      <a:gd name="connsiteX7" fmla="*/ 2208801 w 5100205"/>
                      <a:gd name="connsiteY7" fmla="*/ 817450 h 4393253"/>
                      <a:gd name="connsiteX8" fmla="*/ 1755140 w 5100205"/>
                      <a:gd name="connsiteY8" fmla="*/ 1274685 h 4393253"/>
                      <a:gd name="connsiteX9" fmla="*/ 1307354 w 5100205"/>
                      <a:gd name="connsiteY9" fmla="*/ 1889559 h 4393253"/>
                      <a:gd name="connsiteX10" fmla="*/ 924797 w 5100205"/>
                      <a:gd name="connsiteY10" fmla="*/ 2552253 h 4393253"/>
                      <a:gd name="connsiteX11" fmla="*/ 658671 w 5100205"/>
                      <a:gd name="connsiteY11" fmla="*/ 3070526 h 4393253"/>
                      <a:gd name="connsiteX12" fmla="*/ 437662 w 5100205"/>
                      <a:gd name="connsiteY12" fmla="*/ 3499079 h 4393253"/>
                      <a:gd name="connsiteX13" fmla="*/ 262329 w 5100205"/>
                      <a:gd name="connsiteY13" fmla="*/ 3887257 h 4393253"/>
                      <a:gd name="connsiteX14" fmla="*/ 125735 w 5100205"/>
                      <a:gd name="connsiteY14" fmla="*/ 4157494 h 4393253"/>
                      <a:gd name="connsiteX15" fmla="*/ 2471 w 5100205"/>
                      <a:gd name="connsiteY15" fmla="*/ 4355397 h 4393253"/>
                      <a:gd name="connsiteX16" fmla="*/ 474724 w 5100205"/>
                      <a:gd name="connsiteY16" fmla="*/ 4389212 h 4393253"/>
                      <a:gd name="connsiteX17" fmla="*/ 722584 w 5100205"/>
                      <a:gd name="connsiteY17" fmla="*/ 3895881 h 4393253"/>
                      <a:gd name="connsiteX18" fmla="*/ 1287493 w 5100205"/>
                      <a:gd name="connsiteY18" fmla="*/ 2782972 h 4393253"/>
                      <a:gd name="connsiteX19" fmla="*/ 1793190 w 5100205"/>
                      <a:gd name="connsiteY19" fmla="*/ 2071749 h 4393253"/>
                      <a:gd name="connsiteX20" fmla="*/ 2370333 w 5100205"/>
                      <a:gd name="connsiteY20" fmla="*/ 1355715 h 4393253"/>
                      <a:gd name="connsiteX21" fmla="*/ 2901767 w 5100205"/>
                      <a:gd name="connsiteY21" fmla="*/ 834696 h 4393253"/>
                      <a:gd name="connsiteX22" fmla="*/ 3517743 w 5100205"/>
                      <a:gd name="connsiteY22" fmla="*/ 493802 h 4393253"/>
                      <a:gd name="connsiteX23" fmla="*/ 4042801 w 5100205"/>
                      <a:gd name="connsiteY23" fmla="*/ 356687 h 4393253"/>
                      <a:gd name="connsiteX24" fmla="*/ 4541857 w 5100205"/>
                      <a:gd name="connsiteY24" fmla="*/ 243768 h 4393253"/>
                      <a:gd name="connsiteX25" fmla="*/ 4911508 w 5100205"/>
                      <a:gd name="connsiteY25" fmla="*/ 211342 h 4393253"/>
                      <a:gd name="connsiteX26" fmla="*/ 5099576 w 5100205"/>
                      <a:gd name="connsiteY26" fmla="*/ 204857 h 4393253"/>
                      <a:gd name="connsiteX27" fmla="*/ 5086606 w 5100205"/>
                      <a:gd name="connsiteY27" fmla="*/ 3819 h 4393253"/>
                      <a:gd name="connsiteX0" fmla="*/ 5099331 w 5112930"/>
                      <a:gd name="connsiteY0" fmla="*/ 3819 h 4433138"/>
                      <a:gd name="connsiteX1" fmla="*/ 4710178 w 5112930"/>
                      <a:gd name="connsiteY1" fmla="*/ 23809 h 4433138"/>
                      <a:gd name="connsiteX2" fmla="*/ 4327808 w 5112930"/>
                      <a:gd name="connsiteY2" fmla="*/ 75154 h 4433138"/>
                      <a:gd name="connsiteX3" fmla="*/ 3873897 w 5112930"/>
                      <a:gd name="connsiteY3" fmla="*/ 102628 h 4433138"/>
                      <a:gd name="connsiteX4" fmla="*/ 3459210 w 5112930"/>
                      <a:gd name="connsiteY4" fmla="*/ 159853 h 4433138"/>
                      <a:gd name="connsiteX5" fmla="*/ 3135049 w 5112930"/>
                      <a:gd name="connsiteY5" fmla="*/ 263008 h 4433138"/>
                      <a:gd name="connsiteX6" fmla="*/ 2655621 w 5112930"/>
                      <a:gd name="connsiteY6" fmla="*/ 516997 h 4433138"/>
                      <a:gd name="connsiteX7" fmla="*/ 2221526 w 5112930"/>
                      <a:gd name="connsiteY7" fmla="*/ 817450 h 4433138"/>
                      <a:gd name="connsiteX8" fmla="*/ 1767865 w 5112930"/>
                      <a:gd name="connsiteY8" fmla="*/ 1274685 h 4433138"/>
                      <a:gd name="connsiteX9" fmla="*/ 1320079 w 5112930"/>
                      <a:gd name="connsiteY9" fmla="*/ 1889559 h 4433138"/>
                      <a:gd name="connsiteX10" fmla="*/ 937522 w 5112930"/>
                      <a:gd name="connsiteY10" fmla="*/ 2552253 h 4433138"/>
                      <a:gd name="connsiteX11" fmla="*/ 671396 w 5112930"/>
                      <a:gd name="connsiteY11" fmla="*/ 3070526 h 4433138"/>
                      <a:gd name="connsiteX12" fmla="*/ 450387 w 5112930"/>
                      <a:gd name="connsiteY12" fmla="*/ 3499079 h 4433138"/>
                      <a:gd name="connsiteX13" fmla="*/ 275054 w 5112930"/>
                      <a:gd name="connsiteY13" fmla="*/ 3887257 h 4433138"/>
                      <a:gd name="connsiteX14" fmla="*/ 138460 w 5112930"/>
                      <a:gd name="connsiteY14" fmla="*/ 4157494 h 4433138"/>
                      <a:gd name="connsiteX15" fmla="*/ 2258 w 5112930"/>
                      <a:gd name="connsiteY15" fmla="*/ 4403003 h 4433138"/>
                      <a:gd name="connsiteX16" fmla="*/ 487449 w 5112930"/>
                      <a:gd name="connsiteY16" fmla="*/ 4389212 h 4433138"/>
                      <a:gd name="connsiteX17" fmla="*/ 735309 w 5112930"/>
                      <a:gd name="connsiteY17" fmla="*/ 3895881 h 4433138"/>
                      <a:gd name="connsiteX18" fmla="*/ 1300218 w 5112930"/>
                      <a:gd name="connsiteY18" fmla="*/ 2782972 h 4433138"/>
                      <a:gd name="connsiteX19" fmla="*/ 1805915 w 5112930"/>
                      <a:gd name="connsiteY19" fmla="*/ 2071749 h 4433138"/>
                      <a:gd name="connsiteX20" fmla="*/ 2383058 w 5112930"/>
                      <a:gd name="connsiteY20" fmla="*/ 1355715 h 4433138"/>
                      <a:gd name="connsiteX21" fmla="*/ 2914492 w 5112930"/>
                      <a:gd name="connsiteY21" fmla="*/ 834696 h 4433138"/>
                      <a:gd name="connsiteX22" fmla="*/ 3530468 w 5112930"/>
                      <a:gd name="connsiteY22" fmla="*/ 493802 h 4433138"/>
                      <a:gd name="connsiteX23" fmla="*/ 4055526 w 5112930"/>
                      <a:gd name="connsiteY23" fmla="*/ 356687 h 4433138"/>
                      <a:gd name="connsiteX24" fmla="*/ 4554582 w 5112930"/>
                      <a:gd name="connsiteY24" fmla="*/ 243768 h 4433138"/>
                      <a:gd name="connsiteX25" fmla="*/ 4924233 w 5112930"/>
                      <a:gd name="connsiteY25" fmla="*/ 211342 h 4433138"/>
                      <a:gd name="connsiteX26" fmla="*/ 5112301 w 5112930"/>
                      <a:gd name="connsiteY26" fmla="*/ 204857 h 4433138"/>
                      <a:gd name="connsiteX27" fmla="*/ 5099331 w 5112930"/>
                      <a:gd name="connsiteY27" fmla="*/ 3819 h 4433138"/>
                      <a:gd name="connsiteX0" fmla="*/ 5099331 w 5112930"/>
                      <a:gd name="connsiteY0" fmla="*/ 3819 h 4405145"/>
                      <a:gd name="connsiteX1" fmla="*/ 4710178 w 5112930"/>
                      <a:gd name="connsiteY1" fmla="*/ 23809 h 4405145"/>
                      <a:gd name="connsiteX2" fmla="*/ 4327808 w 5112930"/>
                      <a:gd name="connsiteY2" fmla="*/ 75154 h 4405145"/>
                      <a:gd name="connsiteX3" fmla="*/ 3873897 w 5112930"/>
                      <a:gd name="connsiteY3" fmla="*/ 102628 h 4405145"/>
                      <a:gd name="connsiteX4" fmla="*/ 3459210 w 5112930"/>
                      <a:gd name="connsiteY4" fmla="*/ 159853 h 4405145"/>
                      <a:gd name="connsiteX5" fmla="*/ 3135049 w 5112930"/>
                      <a:gd name="connsiteY5" fmla="*/ 263008 h 4405145"/>
                      <a:gd name="connsiteX6" fmla="*/ 2655621 w 5112930"/>
                      <a:gd name="connsiteY6" fmla="*/ 516997 h 4405145"/>
                      <a:gd name="connsiteX7" fmla="*/ 2221526 w 5112930"/>
                      <a:gd name="connsiteY7" fmla="*/ 817450 h 4405145"/>
                      <a:gd name="connsiteX8" fmla="*/ 1767865 w 5112930"/>
                      <a:gd name="connsiteY8" fmla="*/ 1274685 h 4405145"/>
                      <a:gd name="connsiteX9" fmla="*/ 1320079 w 5112930"/>
                      <a:gd name="connsiteY9" fmla="*/ 1889559 h 4405145"/>
                      <a:gd name="connsiteX10" fmla="*/ 937522 w 5112930"/>
                      <a:gd name="connsiteY10" fmla="*/ 2552253 h 4405145"/>
                      <a:gd name="connsiteX11" fmla="*/ 671396 w 5112930"/>
                      <a:gd name="connsiteY11" fmla="*/ 3070526 h 4405145"/>
                      <a:gd name="connsiteX12" fmla="*/ 450387 w 5112930"/>
                      <a:gd name="connsiteY12" fmla="*/ 3499079 h 4405145"/>
                      <a:gd name="connsiteX13" fmla="*/ 275054 w 5112930"/>
                      <a:gd name="connsiteY13" fmla="*/ 3887257 h 4405145"/>
                      <a:gd name="connsiteX14" fmla="*/ 138460 w 5112930"/>
                      <a:gd name="connsiteY14" fmla="*/ 4157494 h 4405145"/>
                      <a:gd name="connsiteX15" fmla="*/ 2258 w 5112930"/>
                      <a:gd name="connsiteY15" fmla="*/ 4403003 h 4405145"/>
                      <a:gd name="connsiteX16" fmla="*/ 487449 w 5112930"/>
                      <a:gd name="connsiteY16" fmla="*/ 4389212 h 4405145"/>
                      <a:gd name="connsiteX17" fmla="*/ 735309 w 5112930"/>
                      <a:gd name="connsiteY17" fmla="*/ 3895881 h 4405145"/>
                      <a:gd name="connsiteX18" fmla="*/ 1300218 w 5112930"/>
                      <a:gd name="connsiteY18" fmla="*/ 2782972 h 4405145"/>
                      <a:gd name="connsiteX19" fmla="*/ 1805915 w 5112930"/>
                      <a:gd name="connsiteY19" fmla="*/ 2071749 h 4405145"/>
                      <a:gd name="connsiteX20" fmla="*/ 2383058 w 5112930"/>
                      <a:gd name="connsiteY20" fmla="*/ 1355715 h 4405145"/>
                      <a:gd name="connsiteX21" fmla="*/ 2914492 w 5112930"/>
                      <a:gd name="connsiteY21" fmla="*/ 834696 h 4405145"/>
                      <a:gd name="connsiteX22" fmla="*/ 3530468 w 5112930"/>
                      <a:gd name="connsiteY22" fmla="*/ 493802 h 4405145"/>
                      <a:gd name="connsiteX23" fmla="*/ 4055526 w 5112930"/>
                      <a:gd name="connsiteY23" fmla="*/ 356687 h 4405145"/>
                      <a:gd name="connsiteX24" fmla="*/ 4554582 w 5112930"/>
                      <a:gd name="connsiteY24" fmla="*/ 243768 h 4405145"/>
                      <a:gd name="connsiteX25" fmla="*/ 4924233 w 5112930"/>
                      <a:gd name="connsiteY25" fmla="*/ 211342 h 4405145"/>
                      <a:gd name="connsiteX26" fmla="*/ 5112301 w 5112930"/>
                      <a:gd name="connsiteY26" fmla="*/ 204857 h 4405145"/>
                      <a:gd name="connsiteX27" fmla="*/ 5099331 w 5112930"/>
                      <a:gd name="connsiteY27" fmla="*/ 3819 h 4405145"/>
                      <a:gd name="connsiteX0" fmla="*/ 5092963 w 5106562"/>
                      <a:gd name="connsiteY0" fmla="*/ 3819 h 4430737"/>
                      <a:gd name="connsiteX1" fmla="*/ 4703810 w 5106562"/>
                      <a:gd name="connsiteY1" fmla="*/ 23809 h 4430737"/>
                      <a:gd name="connsiteX2" fmla="*/ 4321440 w 5106562"/>
                      <a:gd name="connsiteY2" fmla="*/ 75154 h 4430737"/>
                      <a:gd name="connsiteX3" fmla="*/ 3867529 w 5106562"/>
                      <a:gd name="connsiteY3" fmla="*/ 102628 h 4430737"/>
                      <a:gd name="connsiteX4" fmla="*/ 3452842 w 5106562"/>
                      <a:gd name="connsiteY4" fmla="*/ 159853 h 4430737"/>
                      <a:gd name="connsiteX5" fmla="*/ 3128681 w 5106562"/>
                      <a:gd name="connsiteY5" fmla="*/ 263008 h 4430737"/>
                      <a:gd name="connsiteX6" fmla="*/ 2649253 w 5106562"/>
                      <a:gd name="connsiteY6" fmla="*/ 516997 h 4430737"/>
                      <a:gd name="connsiteX7" fmla="*/ 2215158 w 5106562"/>
                      <a:gd name="connsiteY7" fmla="*/ 817450 h 4430737"/>
                      <a:gd name="connsiteX8" fmla="*/ 1761497 w 5106562"/>
                      <a:gd name="connsiteY8" fmla="*/ 1274685 h 4430737"/>
                      <a:gd name="connsiteX9" fmla="*/ 1313711 w 5106562"/>
                      <a:gd name="connsiteY9" fmla="*/ 1889559 h 4430737"/>
                      <a:gd name="connsiteX10" fmla="*/ 931154 w 5106562"/>
                      <a:gd name="connsiteY10" fmla="*/ 2552253 h 4430737"/>
                      <a:gd name="connsiteX11" fmla="*/ 665028 w 5106562"/>
                      <a:gd name="connsiteY11" fmla="*/ 3070526 h 4430737"/>
                      <a:gd name="connsiteX12" fmla="*/ 444019 w 5106562"/>
                      <a:gd name="connsiteY12" fmla="*/ 3499079 h 4430737"/>
                      <a:gd name="connsiteX13" fmla="*/ 268686 w 5106562"/>
                      <a:gd name="connsiteY13" fmla="*/ 3887257 h 4430737"/>
                      <a:gd name="connsiteX14" fmla="*/ 132092 w 5106562"/>
                      <a:gd name="connsiteY14" fmla="*/ 4157494 h 4430737"/>
                      <a:gd name="connsiteX15" fmla="*/ 2359 w 5106562"/>
                      <a:gd name="connsiteY15" fmla="*/ 4397052 h 4430737"/>
                      <a:gd name="connsiteX16" fmla="*/ 481081 w 5106562"/>
                      <a:gd name="connsiteY16" fmla="*/ 4389212 h 4430737"/>
                      <a:gd name="connsiteX17" fmla="*/ 728941 w 5106562"/>
                      <a:gd name="connsiteY17" fmla="*/ 3895881 h 4430737"/>
                      <a:gd name="connsiteX18" fmla="*/ 1293850 w 5106562"/>
                      <a:gd name="connsiteY18" fmla="*/ 2782972 h 4430737"/>
                      <a:gd name="connsiteX19" fmla="*/ 1799547 w 5106562"/>
                      <a:gd name="connsiteY19" fmla="*/ 2071749 h 4430737"/>
                      <a:gd name="connsiteX20" fmla="*/ 2376690 w 5106562"/>
                      <a:gd name="connsiteY20" fmla="*/ 1355715 h 4430737"/>
                      <a:gd name="connsiteX21" fmla="*/ 2908124 w 5106562"/>
                      <a:gd name="connsiteY21" fmla="*/ 834696 h 4430737"/>
                      <a:gd name="connsiteX22" fmla="*/ 3524100 w 5106562"/>
                      <a:gd name="connsiteY22" fmla="*/ 493802 h 4430737"/>
                      <a:gd name="connsiteX23" fmla="*/ 4049158 w 5106562"/>
                      <a:gd name="connsiteY23" fmla="*/ 356687 h 4430737"/>
                      <a:gd name="connsiteX24" fmla="*/ 4548214 w 5106562"/>
                      <a:gd name="connsiteY24" fmla="*/ 243768 h 4430737"/>
                      <a:gd name="connsiteX25" fmla="*/ 4917865 w 5106562"/>
                      <a:gd name="connsiteY25" fmla="*/ 211342 h 4430737"/>
                      <a:gd name="connsiteX26" fmla="*/ 5105933 w 5106562"/>
                      <a:gd name="connsiteY26" fmla="*/ 204857 h 4430737"/>
                      <a:gd name="connsiteX27" fmla="*/ 5092963 w 5106562"/>
                      <a:gd name="connsiteY27" fmla="*/ 3819 h 4430737"/>
                      <a:gd name="connsiteX0" fmla="*/ 5092963 w 5106562"/>
                      <a:gd name="connsiteY0" fmla="*/ 3819 h 4399668"/>
                      <a:gd name="connsiteX1" fmla="*/ 4703810 w 5106562"/>
                      <a:gd name="connsiteY1" fmla="*/ 23809 h 4399668"/>
                      <a:gd name="connsiteX2" fmla="*/ 4321440 w 5106562"/>
                      <a:gd name="connsiteY2" fmla="*/ 75154 h 4399668"/>
                      <a:gd name="connsiteX3" fmla="*/ 3867529 w 5106562"/>
                      <a:gd name="connsiteY3" fmla="*/ 102628 h 4399668"/>
                      <a:gd name="connsiteX4" fmla="*/ 3452842 w 5106562"/>
                      <a:gd name="connsiteY4" fmla="*/ 159853 h 4399668"/>
                      <a:gd name="connsiteX5" fmla="*/ 3128681 w 5106562"/>
                      <a:gd name="connsiteY5" fmla="*/ 263008 h 4399668"/>
                      <a:gd name="connsiteX6" fmla="*/ 2649253 w 5106562"/>
                      <a:gd name="connsiteY6" fmla="*/ 516997 h 4399668"/>
                      <a:gd name="connsiteX7" fmla="*/ 2215158 w 5106562"/>
                      <a:gd name="connsiteY7" fmla="*/ 817450 h 4399668"/>
                      <a:gd name="connsiteX8" fmla="*/ 1761497 w 5106562"/>
                      <a:gd name="connsiteY8" fmla="*/ 1274685 h 4399668"/>
                      <a:gd name="connsiteX9" fmla="*/ 1313711 w 5106562"/>
                      <a:gd name="connsiteY9" fmla="*/ 1889559 h 4399668"/>
                      <a:gd name="connsiteX10" fmla="*/ 931154 w 5106562"/>
                      <a:gd name="connsiteY10" fmla="*/ 2552253 h 4399668"/>
                      <a:gd name="connsiteX11" fmla="*/ 665028 w 5106562"/>
                      <a:gd name="connsiteY11" fmla="*/ 3070526 h 4399668"/>
                      <a:gd name="connsiteX12" fmla="*/ 444019 w 5106562"/>
                      <a:gd name="connsiteY12" fmla="*/ 3499079 h 4399668"/>
                      <a:gd name="connsiteX13" fmla="*/ 268686 w 5106562"/>
                      <a:gd name="connsiteY13" fmla="*/ 3887257 h 4399668"/>
                      <a:gd name="connsiteX14" fmla="*/ 132092 w 5106562"/>
                      <a:gd name="connsiteY14" fmla="*/ 4157494 h 4399668"/>
                      <a:gd name="connsiteX15" fmla="*/ 2359 w 5106562"/>
                      <a:gd name="connsiteY15" fmla="*/ 4397052 h 4399668"/>
                      <a:gd name="connsiteX16" fmla="*/ 481081 w 5106562"/>
                      <a:gd name="connsiteY16" fmla="*/ 4389212 h 4399668"/>
                      <a:gd name="connsiteX17" fmla="*/ 728941 w 5106562"/>
                      <a:gd name="connsiteY17" fmla="*/ 3895881 h 4399668"/>
                      <a:gd name="connsiteX18" fmla="*/ 1293850 w 5106562"/>
                      <a:gd name="connsiteY18" fmla="*/ 2782972 h 4399668"/>
                      <a:gd name="connsiteX19" fmla="*/ 1799547 w 5106562"/>
                      <a:gd name="connsiteY19" fmla="*/ 2071749 h 4399668"/>
                      <a:gd name="connsiteX20" fmla="*/ 2376690 w 5106562"/>
                      <a:gd name="connsiteY20" fmla="*/ 1355715 h 4399668"/>
                      <a:gd name="connsiteX21" fmla="*/ 2908124 w 5106562"/>
                      <a:gd name="connsiteY21" fmla="*/ 834696 h 4399668"/>
                      <a:gd name="connsiteX22" fmla="*/ 3524100 w 5106562"/>
                      <a:gd name="connsiteY22" fmla="*/ 493802 h 4399668"/>
                      <a:gd name="connsiteX23" fmla="*/ 4049158 w 5106562"/>
                      <a:gd name="connsiteY23" fmla="*/ 356687 h 4399668"/>
                      <a:gd name="connsiteX24" fmla="*/ 4548214 w 5106562"/>
                      <a:gd name="connsiteY24" fmla="*/ 243768 h 4399668"/>
                      <a:gd name="connsiteX25" fmla="*/ 4917865 w 5106562"/>
                      <a:gd name="connsiteY25" fmla="*/ 211342 h 4399668"/>
                      <a:gd name="connsiteX26" fmla="*/ 5105933 w 5106562"/>
                      <a:gd name="connsiteY26" fmla="*/ 204857 h 4399668"/>
                      <a:gd name="connsiteX27" fmla="*/ 5092963 w 5106562"/>
                      <a:gd name="connsiteY27" fmla="*/ 3819 h 4399668"/>
                      <a:gd name="connsiteX0" fmla="*/ 5837173 w 5850772"/>
                      <a:gd name="connsiteY0" fmla="*/ 3819 h 4430737"/>
                      <a:gd name="connsiteX1" fmla="*/ 5448020 w 5850772"/>
                      <a:gd name="connsiteY1" fmla="*/ 23809 h 4430737"/>
                      <a:gd name="connsiteX2" fmla="*/ 5065650 w 5850772"/>
                      <a:gd name="connsiteY2" fmla="*/ 75154 h 4430737"/>
                      <a:gd name="connsiteX3" fmla="*/ 4611739 w 5850772"/>
                      <a:gd name="connsiteY3" fmla="*/ 102628 h 4430737"/>
                      <a:gd name="connsiteX4" fmla="*/ 4197052 w 5850772"/>
                      <a:gd name="connsiteY4" fmla="*/ 159853 h 4430737"/>
                      <a:gd name="connsiteX5" fmla="*/ 3872891 w 5850772"/>
                      <a:gd name="connsiteY5" fmla="*/ 263008 h 4430737"/>
                      <a:gd name="connsiteX6" fmla="*/ 3393463 w 5850772"/>
                      <a:gd name="connsiteY6" fmla="*/ 516997 h 4430737"/>
                      <a:gd name="connsiteX7" fmla="*/ 2959368 w 5850772"/>
                      <a:gd name="connsiteY7" fmla="*/ 817450 h 4430737"/>
                      <a:gd name="connsiteX8" fmla="*/ 2505707 w 5850772"/>
                      <a:gd name="connsiteY8" fmla="*/ 1274685 h 4430737"/>
                      <a:gd name="connsiteX9" fmla="*/ 2057921 w 5850772"/>
                      <a:gd name="connsiteY9" fmla="*/ 1889559 h 4430737"/>
                      <a:gd name="connsiteX10" fmla="*/ 1675364 w 5850772"/>
                      <a:gd name="connsiteY10" fmla="*/ 2552253 h 4430737"/>
                      <a:gd name="connsiteX11" fmla="*/ 1409238 w 5850772"/>
                      <a:gd name="connsiteY11" fmla="*/ 3070526 h 4430737"/>
                      <a:gd name="connsiteX12" fmla="*/ 1188229 w 5850772"/>
                      <a:gd name="connsiteY12" fmla="*/ 3499079 h 4430737"/>
                      <a:gd name="connsiteX13" fmla="*/ 1012896 w 5850772"/>
                      <a:gd name="connsiteY13" fmla="*/ 3887257 h 4430737"/>
                      <a:gd name="connsiteX14" fmla="*/ 876302 w 5850772"/>
                      <a:gd name="connsiteY14" fmla="*/ 4157494 h 4430737"/>
                      <a:gd name="connsiteX15" fmla="*/ 380 w 5850772"/>
                      <a:gd name="connsiteY15" fmla="*/ 4397052 h 4430737"/>
                      <a:gd name="connsiteX16" fmla="*/ 1225291 w 5850772"/>
                      <a:gd name="connsiteY16" fmla="*/ 4389212 h 4430737"/>
                      <a:gd name="connsiteX17" fmla="*/ 1473151 w 5850772"/>
                      <a:gd name="connsiteY17" fmla="*/ 3895881 h 4430737"/>
                      <a:gd name="connsiteX18" fmla="*/ 2038060 w 5850772"/>
                      <a:gd name="connsiteY18" fmla="*/ 2782972 h 4430737"/>
                      <a:gd name="connsiteX19" fmla="*/ 2543757 w 5850772"/>
                      <a:gd name="connsiteY19" fmla="*/ 2071749 h 4430737"/>
                      <a:gd name="connsiteX20" fmla="*/ 3120900 w 5850772"/>
                      <a:gd name="connsiteY20" fmla="*/ 1355715 h 4430737"/>
                      <a:gd name="connsiteX21" fmla="*/ 3652334 w 5850772"/>
                      <a:gd name="connsiteY21" fmla="*/ 834696 h 4430737"/>
                      <a:gd name="connsiteX22" fmla="*/ 4268310 w 5850772"/>
                      <a:gd name="connsiteY22" fmla="*/ 493802 h 4430737"/>
                      <a:gd name="connsiteX23" fmla="*/ 4793368 w 5850772"/>
                      <a:gd name="connsiteY23" fmla="*/ 356687 h 4430737"/>
                      <a:gd name="connsiteX24" fmla="*/ 5292424 w 5850772"/>
                      <a:gd name="connsiteY24" fmla="*/ 243768 h 4430737"/>
                      <a:gd name="connsiteX25" fmla="*/ 5662075 w 5850772"/>
                      <a:gd name="connsiteY25" fmla="*/ 211342 h 4430737"/>
                      <a:gd name="connsiteX26" fmla="*/ 5850143 w 5850772"/>
                      <a:gd name="connsiteY26" fmla="*/ 204857 h 4430737"/>
                      <a:gd name="connsiteX27" fmla="*/ 5837173 w 5850772"/>
                      <a:gd name="connsiteY27" fmla="*/ 3819 h 4430737"/>
                      <a:gd name="connsiteX0" fmla="*/ 5882463 w 5896062"/>
                      <a:gd name="connsiteY0" fmla="*/ 3819 h 4444983"/>
                      <a:gd name="connsiteX1" fmla="*/ 5493310 w 5896062"/>
                      <a:gd name="connsiteY1" fmla="*/ 23809 h 4444983"/>
                      <a:gd name="connsiteX2" fmla="*/ 5110940 w 5896062"/>
                      <a:gd name="connsiteY2" fmla="*/ 75154 h 4444983"/>
                      <a:gd name="connsiteX3" fmla="*/ 4657029 w 5896062"/>
                      <a:gd name="connsiteY3" fmla="*/ 102628 h 4444983"/>
                      <a:gd name="connsiteX4" fmla="*/ 4242342 w 5896062"/>
                      <a:gd name="connsiteY4" fmla="*/ 159853 h 4444983"/>
                      <a:gd name="connsiteX5" fmla="*/ 3918181 w 5896062"/>
                      <a:gd name="connsiteY5" fmla="*/ 263008 h 4444983"/>
                      <a:gd name="connsiteX6" fmla="*/ 3438753 w 5896062"/>
                      <a:gd name="connsiteY6" fmla="*/ 516997 h 4444983"/>
                      <a:gd name="connsiteX7" fmla="*/ 3004658 w 5896062"/>
                      <a:gd name="connsiteY7" fmla="*/ 817450 h 4444983"/>
                      <a:gd name="connsiteX8" fmla="*/ 2550997 w 5896062"/>
                      <a:gd name="connsiteY8" fmla="*/ 1274685 h 4444983"/>
                      <a:gd name="connsiteX9" fmla="*/ 2103211 w 5896062"/>
                      <a:gd name="connsiteY9" fmla="*/ 1889559 h 4444983"/>
                      <a:gd name="connsiteX10" fmla="*/ 1720654 w 5896062"/>
                      <a:gd name="connsiteY10" fmla="*/ 2552253 h 4444983"/>
                      <a:gd name="connsiteX11" fmla="*/ 1454528 w 5896062"/>
                      <a:gd name="connsiteY11" fmla="*/ 3070526 h 4444983"/>
                      <a:gd name="connsiteX12" fmla="*/ 1233519 w 5896062"/>
                      <a:gd name="connsiteY12" fmla="*/ 3499079 h 4444983"/>
                      <a:gd name="connsiteX13" fmla="*/ 1058186 w 5896062"/>
                      <a:gd name="connsiteY13" fmla="*/ 3887257 h 4444983"/>
                      <a:gd name="connsiteX14" fmla="*/ 337077 w 5896062"/>
                      <a:gd name="connsiteY14" fmla="*/ 4062713 h 4444983"/>
                      <a:gd name="connsiteX15" fmla="*/ 45670 w 5896062"/>
                      <a:gd name="connsiteY15" fmla="*/ 4397052 h 4444983"/>
                      <a:gd name="connsiteX16" fmla="*/ 1270581 w 5896062"/>
                      <a:gd name="connsiteY16" fmla="*/ 4389212 h 4444983"/>
                      <a:gd name="connsiteX17" fmla="*/ 1518441 w 5896062"/>
                      <a:gd name="connsiteY17" fmla="*/ 3895881 h 4444983"/>
                      <a:gd name="connsiteX18" fmla="*/ 2083350 w 5896062"/>
                      <a:gd name="connsiteY18" fmla="*/ 2782972 h 4444983"/>
                      <a:gd name="connsiteX19" fmla="*/ 2589047 w 5896062"/>
                      <a:gd name="connsiteY19" fmla="*/ 2071749 h 4444983"/>
                      <a:gd name="connsiteX20" fmla="*/ 3166190 w 5896062"/>
                      <a:gd name="connsiteY20" fmla="*/ 1355715 h 4444983"/>
                      <a:gd name="connsiteX21" fmla="*/ 3697624 w 5896062"/>
                      <a:gd name="connsiteY21" fmla="*/ 834696 h 4444983"/>
                      <a:gd name="connsiteX22" fmla="*/ 4313600 w 5896062"/>
                      <a:gd name="connsiteY22" fmla="*/ 493802 h 4444983"/>
                      <a:gd name="connsiteX23" fmla="*/ 4838658 w 5896062"/>
                      <a:gd name="connsiteY23" fmla="*/ 356687 h 4444983"/>
                      <a:gd name="connsiteX24" fmla="*/ 5337714 w 5896062"/>
                      <a:gd name="connsiteY24" fmla="*/ 243768 h 4444983"/>
                      <a:gd name="connsiteX25" fmla="*/ 5707365 w 5896062"/>
                      <a:gd name="connsiteY25" fmla="*/ 211342 h 4444983"/>
                      <a:gd name="connsiteX26" fmla="*/ 5895433 w 5896062"/>
                      <a:gd name="connsiteY26" fmla="*/ 204857 h 4444983"/>
                      <a:gd name="connsiteX27" fmla="*/ 5882463 w 5896062"/>
                      <a:gd name="connsiteY27" fmla="*/ 3819 h 4444983"/>
                      <a:gd name="connsiteX0" fmla="*/ 5875875 w 5889474"/>
                      <a:gd name="connsiteY0" fmla="*/ 3819 h 4444981"/>
                      <a:gd name="connsiteX1" fmla="*/ 5486722 w 5889474"/>
                      <a:gd name="connsiteY1" fmla="*/ 23809 h 4444981"/>
                      <a:gd name="connsiteX2" fmla="*/ 5104352 w 5889474"/>
                      <a:gd name="connsiteY2" fmla="*/ 75154 h 4444981"/>
                      <a:gd name="connsiteX3" fmla="*/ 4650441 w 5889474"/>
                      <a:gd name="connsiteY3" fmla="*/ 102628 h 4444981"/>
                      <a:gd name="connsiteX4" fmla="*/ 4235754 w 5889474"/>
                      <a:gd name="connsiteY4" fmla="*/ 159853 h 4444981"/>
                      <a:gd name="connsiteX5" fmla="*/ 3911593 w 5889474"/>
                      <a:gd name="connsiteY5" fmla="*/ 263008 h 4444981"/>
                      <a:gd name="connsiteX6" fmla="*/ 3432165 w 5889474"/>
                      <a:gd name="connsiteY6" fmla="*/ 516997 h 4444981"/>
                      <a:gd name="connsiteX7" fmla="*/ 2998070 w 5889474"/>
                      <a:gd name="connsiteY7" fmla="*/ 817450 h 4444981"/>
                      <a:gd name="connsiteX8" fmla="*/ 2544409 w 5889474"/>
                      <a:gd name="connsiteY8" fmla="*/ 1274685 h 4444981"/>
                      <a:gd name="connsiteX9" fmla="*/ 2096623 w 5889474"/>
                      <a:gd name="connsiteY9" fmla="*/ 1889559 h 4444981"/>
                      <a:gd name="connsiteX10" fmla="*/ 1714066 w 5889474"/>
                      <a:gd name="connsiteY10" fmla="*/ 2552253 h 4444981"/>
                      <a:gd name="connsiteX11" fmla="*/ 1447940 w 5889474"/>
                      <a:gd name="connsiteY11" fmla="*/ 3070526 h 4444981"/>
                      <a:gd name="connsiteX12" fmla="*/ 1226931 w 5889474"/>
                      <a:gd name="connsiteY12" fmla="*/ 3499079 h 4444981"/>
                      <a:gd name="connsiteX13" fmla="*/ 603886 w 5889474"/>
                      <a:gd name="connsiteY13" fmla="*/ 3792476 h 4444981"/>
                      <a:gd name="connsiteX14" fmla="*/ 330489 w 5889474"/>
                      <a:gd name="connsiteY14" fmla="*/ 4062713 h 4444981"/>
                      <a:gd name="connsiteX15" fmla="*/ 39082 w 5889474"/>
                      <a:gd name="connsiteY15" fmla="*/ 4397052 h 4444981"/>
                      <a:gd name="connsiteX16" fmla="*/ 1263993 w 5889474"/>
                      <a:gd name="connsiteY16" fmla="*/ 4389212 h 4444981"/>
                      <a:gd name="connsiteX17" fmla="*/ 1511853 w 5889474"/>
                      <a:gd name="connsiteY17" fmla="*/ 3895881 h 4444981"/>
                      <a:gd name="connsiteX18" fmla="*/ 2076762 w 5889474"/>
                      <a:gd name="connsiteY18" fmla="*/ 2782972 h 4444981"/>
                      <a:gd name="connsiteX19" fmla="*/ 2582459 w 5889474"/>
                      <a:gd name="connsiteY19" fmla="*/ 2071749 h 4444981"/>
                      <a:gd name="connsiteX20" fmla="*/ 3159602 w 5889474"/>
                      <a:gd name="connsiteY20" fmla="*/ 1355715 h 4444981"/>
                      <a:gd name="connsiteX21" fmla="*/ 3691036 w 5889474"/>
                      <a:gd name="connsiteY21" fmla="*/ 834696 h 4444981"/>
                      <a:gd name="connsiteX22" fmla="*/ 4307012 w 5889474"/>
                      <a:gd name="connsiteY22" fmla="*/ 493802 h 4444981"/>
                      <a:gd name="connsiteX23" fmla="*/ 4832070 w 5889474"/>
                      <a:gd name="connsiteY23" fmla="*/ 356687 h 4444981"/>
                      <a:gd name="connsiteX24" fmla="*/ 5331126 w 5889474"/>
                      <a:gd name="connsiteY24" fmla="*/ 243768 h 4444981"/>
                      <a:gd name="connsiteX25" fmla="*/ 5700777 w 5889474"/>
                      <a:gd name="connsiteY25" fmla="*/ 211342 h 4444981"/>
                      <a:gd name="connsiteX26" fmla="*/ 5888845 w 5889474"/>
                      <a:gd name="connsiteY26" fmla="*/ 204857 h 4444981"/>
                      <a:gd name="connsiteX27" fmla="*/ 5875875 w 5889474"/>
                      <a:gd name="connsiteY27" fmla="*/ 3819 h 4444981"/>
                      <a:gd name="connsiteX0" fmla="*/ 5875875 w 5889474"/>
                      <a:gd name="connsiteY0" fmla="*/ 3819 h 4444983"/>
                      <a:gd name="connsiteX1" fmla="*/ 5486722 w 5889474"/>
                      <a:gd name="connsiteY1" fmla="*/ 23809 h 4444983"/>
                      <a:gd name="connsiteX2" fmla="*/ 5104352 w 5889474"/>
                      <a:gd name="connsiteY2" fmla="*/ 75154 h 4444983"/>
                      <a:gd name="connsiteX3" fmla="*/ 4650441 w 5889474"/>
                      <a:gd name="connsiteY3" fmla="*/ 102628 h 4444983"/>
                      <a:gd name="connsiteX4" fmla="*/ 4235754 w 5889474"/>
                      <a:gd name="connsiteY4" fmla="*/ 159853 h 4444983"/>
                      <a:gd name="connsiteX5" fmla="*/ 3911593 w 5889474"/>
                      <a:gd name="connsiteY5" fmla="*/ 263008 h 4444983"/>
                      <a:gd name="connsiteX6" fmla="*/ 3432165 w 5889474"/>
                      <a:gd name="connsiteY6" fmla="*/ 516997 h 4444983"/>
                      <a:gd name="connsiteX7" fmla="*/ 2998070 w 5889474"/>
                      <a:gd name="connsiteY7" fmla="*/ 817450 h 4444983"/>
                      <a:gd name="connsiteX8" fmla="*/ 2544409 w 5889474"/>
                      <a:gd name="connsiteY8" fmla="*/ 1274685 h 4444983"/>
                      <a:gd name="connsiteX9" fmla="*/ 2096623 w 5889474"/>
                      <a:gd name="connsiteY9" fmla="*/ 1889559 h 4444983"/>
                      <a:gd name="connsiteX10" fmla="*/ 1714066 w 5889474"/>
                      <a:gd name="connsiteY10" fmla="*/ 2552253 h 4444983"/>
                      <a:gd name="connsiteX11" fmla="*/ 1447940 w 5889474"/>
                      <a:gd name="connsiteY11" fmla="*/ 3070526 h 4444983"/>
                      <a:gd name="connsiteX12" fmla="*/ 866273 w 5889474"/>
                      <a:gd name="connsiteY12" fmla="*/ 3459588 h 4444983"/>
                      <a:gd name="connsiteX13" fmla="*/ 603886 w 5889474"/>
                      <a:gd name="connsiteY13" fmla="*/ 3792476 h 4444983"/>
                      <a:gd name="connsiteX14" fmla="*/ 330489 w 5889474"/>
                      <a:gd name="connsiteY14" fmla="*/ 4062713 h 4444983"/>
                      <a:gd name="connsiteX15" fmla="*/ 39082 w 5889474"/>
                      <a:gd name="connsiteY15" fmla="*/ 4397052 h 4444983"/>
                      <a:gd name="connsiteX16" fmla="*/ 1263993 w 5889474"/>
                      <a:gd name="connsiteY16" fmla="*/ 4389212 h 4444983"/>
                      <a:gd name="connsiteX17" fmla="*/ 1511853 w 5889474"/>
                      <a:gd name="connsiteY17" fmla="*/ 3895881 h 4444983"/>
                      <a:gd name="connsiteX18" fmla="*/ 2076762 w 5889474"/>
                      <a:gd name="connsiteY18" fmla="*/ 2782972 h 4444983"/>
                      <a:gd name="connsiteX19" fmla="*/ 2582459 w 5889474"/>
                      <a:gd name="connsiteY19" fmla="*/ 2071749 h 4444983"/>
                      <a:gd name="connsiteX20" fmla="*/ 3159602 w 5889474"/>
                      <a:gd name="connsiteY20" fmla="*/ 1355715 h 4444983"/>
                      <a:gd name="connsiteX21" fmla="*/ 3691036 w 5889474"/>
                      <a:gd name="connsiteY21" fmla="*/ 834696 h 4444983"/>
                      <a:gd name="connsiteX22" fmla="*/ 4307012 w 5889474"/>
                      <a:gd name="connsiteY22" fmla="*/ 493802 h 4444983"/>
                      <a:gd name="connsiteX23" fmla="*/ 4832070 w 5889474"/>
                      <a:gd name="connsiteY23" fmla="*/ 356687 h 4444983"/>
                      <a:gd name="connsiteX24" fmla="*/ 5331126 w 5889474"/>
                      <a:gd name="connsiteY24" fmla="*/ 243768 h 4444983"/>
                      <a:gd name="connsiteX25" fmla="*/ 5700777 w 5889474"/>
                      <a:gd name="connsiteY25" fmla="*/ 211342 h 4444983"/>
                      <a:gd name="connsiteX26" fmla="*/ 5888845 w 5889474"/>
                      <a:gd name="connsiteY26" fmla="*/ 204857 h 4444983"/>
                      <a:gd name="connsiteX27" fmla="*/ 5875875 w 5889474"/>
                      <a:gd name="connsiteY27" fmla="*/ 3819 h 4444983"/>
                      <a:gd name="connsiteX0" fmla="*/ 5875875 w 5889474"/>
                      <a:gd name="connsiteY0" fmla="*/ 3819 h 4444981"/>
                      <a:gd name="connsiteX1" fmla="*/ 5486722 w 5889474"/>
                      <a:gd name="connsiteY1" fmla="*/ 23809 h 4444981"/>
                      <a:gd name="connsiteX2" fmla="*/ 5104352 w 5889474"/>
                      <a:gd name="connsiteY2" fmla="*/ 75154 h 4444981"/>
                      <a:gd name="connsiteX3" fmla="*/ 4650441 w 5889474"/>
                      <a:gd name="connsiteY3" fmla="*/ 102628 h 4444981"/>
                      <a:gd name="connsiteX4" fmla="*/ 4235754 w 5889474"/>
                      <a:gd name="connsiteY4" fmla="*/ 159853 h 4444981"/>
                      <a:gd name="connsiteX5" fmla="*/ 3911593 w 5889474"/>
                      <a:gd name="connsiteY5" fmla="*/ 263008 h 4444981"/>
                      <a:gd name="connsiteX6" fmla="*/ 3432165 w 5889474"/>
                      <a:gd name="connsiteY6" fmla="*/ 516997 h 4444981"/>
                      <a:gd name="connsiteX7" fmla="*/ 2998070 w 5889474"/>
                      <a:gd name="connsiteY7" fmla="*/ 817450 h 4444981"/>
                      <a:gd name="connsiteX8" fmla="*/ 2544409 w 5889474"/>
                      <a:gd name="connsiteY8" fmla="*/ 1274685 h 4444981"/>
                      <a:gd name="connsiteX9" fmla="*/ 2096623 w 5889474"/>
                      <a:gd name="connsiteY9" fmla="*/ 1889559 h 4444981"/>
                      <a:gd name="connsiteX10" fmla="*/ 1714066 w 5889474"/>
                      <a:gd name="connsiteY10" fmla="*/ 2552253 h 4444981"/>
                      <a:gd name="connsiteX11" fmla="*/ 1199208 w 5889474"/>
                      <a:gd name="connsiteY11" fmla="*/ 3015236 h 4444981"/>
                      <a:gd name="connsiteX12" fmla="*/ 866273 w 5889474"/>
                      <a:gd name="connsiteY12" fmla="*/ 3459588 h 4444981"/>
                      <a:gd name="connsiteX13" fmla="*/ 603886 w 5889474"/>
                      <a:gd name="connsiteY13" fmla="*/ 3792476 h 4444981"/>
                      <a:gd name="connsiteX14" fmla="*/ 330489 w 5889474"/>
                      <a:gd name="connsiteY14" fmla="*/ 4062713 h 4444981"/>
                      <a:gd name="connsiteX15" fmla="*/ 39082 w 5889474"/>
                      <a:gd name="connsiteY15" fmla="*/ 4397052 h 4444981"/>
                      <a:gd name="connsiteX16" fmla="*/ 1263993 w 5889474"/>
                      <a:gd name="connsiteY16" fmla="*/ 4389212 h 4444981"/>
                      <a:gd name="connsiteX17" fmla="*/ 1511853 w 5889474"/>
                      <a:gd name="connsiteY17" fmla="*/ 3895881 h 4444981"/>
                      <a:gd name="connsiteX18" fmla="*/ 2076762 w 5889474"/>
                      <a:gd name="connsiteY18" fmla="*/ 2782972 h 4444981"/>
                      <a:gd name="connsiteX19" fmla="*/ 2582459 w 5889474"/>
                      <a:gd name="connsiteY19" fmla="*/ 2071749 h 4444981"/>
                      <a:gd name="connsiteX20" fmla="*/ 3159602 w 5889474"/>
                      <a:gd name="connsiteY20" fmla="*/ 1355715 h 4444981"/>
                      <a:gd name="connsiteX21" fmla="*/ 3691036 w 5889474"/>
                      <a:gd name="connsiteY21" fmla="*/ 834696 h 4444981"/>
                      <a:gd name="connsiteX22" fmla="*/ 4307012 w 5889474"/>
                      <a:gd name="connsiteY22" fmla="*/ 493802 h 4444981"/>
                      <a:gd name="connsiteX23" fmla="*/ 4832070 w 5889474"/>
                      <a:gd name="connsiteY23" fmla="*/ 356687 h 4444981"/>
                      <a:gd name="connsiteX24" fmla="*/ 5331126 w 5889474"/>
                      <a:gd name="connsiteY24" fmla="*/ 243768 h 4444981"/>
                      <a:gd name="connsiteX25" fmla="*/ 5700777 w 5889474"/>
                      <a:gd name="connsiteY25" fmla="*/ 211342 h 4444981"/>
                      <a:gd name="connsiteX26" fmla="*/ 5888845 w 5889474"/>
                      <a:gd name="connsiteY26" fmla="*/ 204857 h 4444981"/>
                      <a:gd name="connsiteX27" fmla="*/ 5875875 w 5889474"/>
                      <a:gd name="connsiteY27" fmla="*/ 3819 h 4444981"/>
                      <a:gd name="connsiteX0" fmla="*/ 5875875 w 5889474"/>
                      <a:gd name="connsiteY0" fmla="*/ 3819 h 4444983"/>
                      <a:gd name="connsiteX1" fmla="*/ 5486722 w 5889474"/>
                      <a:gd name="connsiteY1" fmla="*/ 23809 h 4444983"/>
                      <a:gd name="connsiteX2" fmla="*/ 5104352 w 5889474"/>
                      <a:gd name="connsiteY2" fmla="*/ 75154 h 4444983"/>
                      <a:gd name="connsiteX3" fmla="*/ 4650441 w 5889474"/>
                      <a:gd name="connsiteY3" fmla="*/ 102628 h 4444983"/>
                      <a:gd name="connsiteX4" fmla="*/ 4235754 w 5889474"/>
                      <a:gd name="connsiteY4" fmla="*/ 159853 h 4444983"/>
                      <a:gd name="connsiteX5" fmla="*/ 3911593 w 5889474"/>
                      <a:gd name="connsiteY5" fmla="*/ 263008 h 4444983"/>
                      <a:gd name="connsiteX6" fmla="*/ 3432165 w 5889474"/>
                      <a:gd name="connsiteY6" fmla="*/ 516997 h 4444983"/>
                      <a:gd name="connsiteX7" fmla="*/ 2998070 w 5889474"/>
                      <a:gd name="connsiteY7" fmla="*/ 817450 h 4444983"/>
                      <a:gd name="connsiteX8" fmla="*/ 2544409 w 5889474"/>
                      <a:gd name="connsiteY8" fmla="*/ 1274685 h 4444983"/>
                      <a:gd name="connsiteX9" fmla="*/ 2096623 w 5889474"/>
                      <a:gd name="connsiteY9" fmla="*/ 1889559 h 4444983"/>
                      <a:gd name="connsiteX10" fmla="*/ 1527518 w 5889474"/>
                      <a:gd name="connsiteY10" fmla="*/ 2496965 h 4444983"/>
                      <a:gd name="connsiteX11" fmla="*/ 1199208 w 5889474"/>
                      <a:gd name="connsiteY11" fmla="*/ 3015236 h 4444983"/>
                      <a:gd name="connsiteX12" fmla="*/ 866273 w 5889474"/>
                      <a:gd name="connsiteY12" fmla="*/ 3459588 h 4444983"/>
                      <a:gd name="connsiteX13" fmla="*/ 603886 w 5889474"/>
                      <a:gd name="connsiteY13" fmla="*/ 3792476 h 4444983"/>
                      <a:gd name="connsiteX14" fmla="*/ 330489 w 5889474"/>
                      <a:gd name="connsiteY14" fmla="*/ 4062713 h 4444983"/>
                      <a:gd name="connsiteX15" fmla="*/ 39082 w 5889474"/>
                      <a:gd name="connsiteY15" fmla="*/ 4397052 h 4444983"/>
                      <a:gd name="connsiteX16" fmla="*/ 1263993 w 5889474"/>
                      <a:gd name="connsiteY16" fmla="*/ 4389212 h 4444983"/>
                      <a:gd name="connsiteX17" fmla="*/ 1511853 w 5889474"/>
                      <a:gd name="connsiteY17" fmla="*/ 3895881 h 4444983"/>
                      <a:gd name="connsiteX18" fmla="*/ 2076762 w 5889474"/>
                      <a:gd name="connsiteY18" fmla="*/ 2782972 h 4444983"/>
                      <a:gd name="connsiteX19" fmla="*/ 2582459 w 5889474"/>
                      <a:gd name="connsiteY19" fmla="*/ 2071749 h 4444983"/>
                      <a:gd name="connsiteX20" fmla="*/ 3159602 w 5889474"/>
                      <a:gd name="connsiteY20" fmla="*/ 1355715 h 4444983"/>
                      <a:gd name="connsiteX21" fmla="*/ 3691036 w 5889474"/>
                      <a:gd name="connsiteY21" fmla="*/ 834696 h 4444983"/>
                      <a:gd name="connsiteX22" fmla="*/ 4307012 w 5889474"/>
                      <a:gd name="connsiteY22" fmla="*/ 493802 h 4444983"/>
                      <a:gd name="connsiteX23" fmla="*/ 4832070 w 5889474"/>
                      <a:gd name="connsiteY23" fmla="*/ 356687 h 4444983"/>
                      <a:gd name="connsiteX24" fmla="*/ 5331126 w 5889474"/>
                      <a:gd name="connsiteY24" fmla="*/ 243768 h 4444983"/>
                      <a:gd name="connsiteX25" fmla="*/ 5700777 w 5889474"/>
                      <a:gd name="connsiteY25" fmla="*/ 211342 h 4444983"/>
                      <a:gd name="connsiteX26" fmla="*/ 5888845 w 5889474"/>
                      <a:gd name="connsiteY26" fmla="*/ 204857 h 4444983"/>
                      <a:gd name="connsiteX27" fmla="*/ 5875875 w 5889474"/>
                      <a:gd name="connsiteY27" fmla="*/ 3819 h 4444983"/>
                      <a:gd name="connsiteX0" fmla="*/ 5875875 w 5889474"/>
                      <a:gd name="connsiteY0" fmla="*/ 3819 h 4444981"/>
                      <a:gd name="connsiteX1" fmla="*/ 5486722 w 5889474"/>
                      <a:gd name="connsiteY1" fmla="*/ 23809 h 4444981"/>
                      <a:gd name="connsiteX2" fmla="*/ 5104352 w 5889474"/>
                      <a:gd name="connsiteY2" fmla="*/ 75154 h 4444981"/>
                      <a:gd name="connsiteX3" fmla="*/ 4650441 w 5889474"/>
                      <a:gd name="connsiteY3" fmla="*/ 102628 h 4444981"/>
                      <a:gd name="connsiteX4" fmla="*/ 4235754 w 5889474"/>
                      <a:gd name="connsiteY4" fmla="*/ 159853 h 4444981"/>
                      <a:gd name="connsiteX5" fmla="*/ 3911593 w 5889474"/>
                      <a:gd name="connsiteY5" fmla="*/ 263008 h 4444981"/>
                      <a:gd name="connsiteX6" fmla="*/ 3432165 w 5889474"/>
                      <a:gd name="connsiteY6" fmla="*/ 516997 h 4444981"/>
                      <a:gd name="connsiteX7" fmla="*/ 2998070 w 5889474"/>
                      <a:gd name="connsiteY7" fmla="*/ 817450 h 4444981"/>
                      <a:gd name="connsiteX8" fmla="*/ 2544409 w 5889474"/>
                      <a:gd name="connsiteY8" fmla="*/ 1274685 h 4444981"/>
                      <a:gd name="connsiteX9" fmla="*/ 1947386 w 5889474"/>
                      <a:gd name="connsiteY9" fmla="*/ 1889558 h 4444981"/>
                      <a:gd name="connsiteX10" fmla="*/ 1527518 w 5889474"/>
                      <a:gd name="connsiteY10" fmla="*/ 2496965 h 4444981"/>
                      <a:gd name="connsiteX11" fmla="*/ 1199208 w 5889474"/>
                      <a:gd name="connsiteY11" fmla="*/ 3015236 h 4444981"/>
                      <a:gd name="connsiteX12" fmla="*/ 866273 w 5889474"/>
                      <a:gd name="connsiteY12" fmla="*/ 3459588 h 4444981"/>
                      <a:gd name="connsiteX13" fmla="*/ 603886 w 5889474"/>
                      <a:gd name="connsiteY13" fmla="*/ 3792476 h 4444981"/>
                      <a:gd name="connsiteX14" fmla="*/ 330489 w 5889474"/>
                      <a:gd name="connsiteY14" fmla="*/ 4062713 h 4444981"/>
                      <a:gd name="connsiteX15" fmla="*/ 39082 w 5889474"/>
                      <a:gd name="connsiteY15" fmla="*/ 4397052 h 4444981"/>
                      <a:gd name="connsiteX16" fmla="*/ 1263993 w 5889474"/>
                      <a:gd name="connsiteY16" fmla="*/ 4389212 h 4444981"/>
                      <a:gd name="connsiteX17" fmla="*/ 1511853 w 5889474"/>
                      <a:gd name="connsiteY17" fmla="*/ 3895881 h 4444981"/>
                      <a:gd name="connsiteX18" fmla="*/ 2076762 w 5889474"/>
                      <a:gd name="connsiteY18" fmla="*/ 2782972 h 4444981"/>
                      <a:gd name="connsiteX19" fmla="*/ 2582459 w 5889474"/>
                      <a:gd name="connsiteY19" fmla="*/ 2071749 h 4444981"/>
                      <a:gd name="connsiteX20" fmla="*/ 3159602 w 5889474"/>
                      <a:gd name="connsiteY20" fmla="*/ 1355715 h 4444981"/>
                      <a:gd name="connsiteX21" fmla="*/ 3691036 w 5889474"/>
                      <a:gd name="connsiteY21" fmla="*/ 834696 h 4444981"/>
                      <a:gd name="connsiteX22" fmla="*/ 4307012 w 5889474"/>
                      <a:gd name="connsiteY22" fmla="*/ 493802 h 4444981"/>
                      <a:gd name="connsiteX23" fmla="*/ 4832070 w 5889474"/>
                      <a:gd name="connsiteY23" fmla="*/ 356687 h 4444981"/>
                      <a:gd name="connsiteX24" fmla="*/ 5331126 w 5889474"/>
                      <a:gd name="connsiteY24" fmla="*/ 243768 h 4444981"/>
                      <a:gd name="connsiteX25" fmla="*/ 5700777 w 5889474"/>
                      <a:gd name="connsiteY25" fmla="*/ 211342 h 4444981"/>
                      <a:gd name="connsiteX26" fmla="*/ 5888845 w 5889474"/>
                      <a:gd name="connsiteY26" fmla="*/ 204857 h 4444981"/>
                      <a:gd name="connsiteX27" fmla="*/ 5875875 w 5889474"/>
                      <a:gd name="connsiteY27" fmla="*/ 3819 h 4444981"/>
                      <a:gd name="connsiteX0" fmla="*/ 5875875 w 5889474"/>
                      <a:gd name="connsiteY0" fmla="*/ 3819 h 4444983"/>
                      <a:gd name="connsiteX1" fmla="*/ 5486722 w 5889474"/>
                      <a:gd name="connsiteY1" fmla="*/ 23809 h 4444983"/>
                      <a:gd name="connsiteX2" fmla="*/ 5104352 w 5889474"/>
                      <a:gd name="connsiteY2" fmla="*/ 75154 h 4444983"/>
                      <a:gd name="connsiteX3" fmla="*/ 4650441 w 5889474"/>
                      <a:gd name="connsiteY3" fmla="*/ 102628 h 4444983"/>
                      <a:gd name="connsiteX4" fmla="*/ 4235754 w 5889474"/>
                      <a:gd name="connsiteY4" fmla="*/ 159853 h 4444983"/>
                      <a:gd name="connsiteX5" fmla="*/ 3911593 w 5889474"/>
                      <a:gd name="connsiteY5" fmla="*/ 263008 h 4444983"/>
                      <a:gd name="connsiteX6" fmla="*/ 3432165 w 5889474"/>
                      <a:gd name="connsiteY6" fmla="*/ 516997 h 4444983"/>
                      <a:gd name="connsiteX7" fmla="*/ 2998070 w 5889474"/>
                      <a:gd name="connsiteY7" fmla="*/ 817450 h 4444983"/>
                      <a:gd name="connsiteX8" fmla="*/ 2444918 w 5889474"/>
                      <a:gd name="connsiteY8" fmla="*/ 1266786 h 4444983"/>
                      <a:gd name="connsiteX9" fmla="*/ 1947386 w 5889474"/>
                      <a:gd name="connsiteY9" fmla="*/ 1889558 h 4444983"/>
                      <a:gd name="connsiteX10" fmla="*/ 1527518 w 5889474"/>
                      <a:gd name="connsiteY10" fmla="*/ 2496965 h 4444983"/>
                      <a:gd name="connsiteX11" fmla="*/ 1199208 w 5889474"/>
                      <a:gd name="connsiteY11" fmla="*/ 3015236 h 4444983"/>
                      <a:gd name="connsiteX12" fmla="*/ 866273 w 5889474"/>
                      <a:gd name="connsiteY12" fmla="*/ 3459588 h 4444983"/>
                      <a:gd name="connsiteX13" fmla="*/ 603886 w 5889474"/>
                      <a:gd name="connsiteY13" fmla="*/ 3792476 h 4444983"/>
                      <a:gd name="connsiteX14" fmla="*/ 330489 w 5889474"/>
                      <a:gd name="connsiteY14" fmla="*/ 4062713 h 4444983"/>
                      <a:gd name="connsiteX15" fmla="*/ 39082 w 5889474"/>
                      <a:gd name="connsiteY15" fmla="*/ 4397052 h 4444983"/>
                      <a:gd name="connsiteX16" fmla="*/ 1263993 w 5889474"/>
                      <a:gd name="connsiteY16" fmla="*/ 4389212 h 4444983"/>
                      <a:gd name="connsiteX17" fmla="*/ 1511853 w 5889474"/>
                      <a:gd name="connsiteY17" fmla="*/ 3895881 h 4444983"/>
                      <a:gd name="connsiteX18" fmla="*/ 2076762 w 5889474"/>
                      <a:gd name="connsiteY18" fmla="*/ 2782972 h 4444983"/>
                      <a:gd name="connsiteX19" fmla="*/ 2582459 w 5889474"/>
                      <a:gd name="connsiteY19" fmla="*/ 2071749 h 4444983"/>
                      <a:gd name="connsiteX20" fmla="*/ 3159602 w 5889474"/>
                      <a:gd name="connsiteY20" fmla="*/ 1355715 h 4444983"/>
                      <a:gd name="connsiteX21" fmla="*/ 3691036 w 5889474"/>
                      <a:gd name="connsiteY21" fmla="*/ 834696 h 4444983"/>
                      <a:gd name="connsiteX22" fmla="*/ 4307012 w 5889474"/>
                      <a:gd name="connsiteY22" fmla="*/ 493802 h 4444983"/>
                      <a:gd name="connsiteX23" fmla="*/ 4832070 w 5889474"/>
                      <a:gd name="connsiteY23" fmla="*/ 356687 h 4444983"/>
                      <a:gd name="connsiteX24" fmla="*/ 5331126 w 5889474"/>
                      <a:gd name="connsiteY24" fmla="*/ 243768 h 4444983"/>
                      <a:gd name="connsiteX25" fmla="*/ 5700777 w 5889474"/>
                      <a:gd name="connsiteY25" fmla="*/ 211342 h 4444983"/>
                      <a:gd name="connsiteX26" fmla="*/ 5888845 w 5889474"/>
                      <a:gd name="connsiteY26" fmla="*/ 204857 h 4444983"/>
                      <a:gd name="connsiteX27" fmla="*/ 5875875 w 5889474"/>
                      <a:gd name="connsiteY27" fmla="*/ 3819 h 4444983"/>
                      <a:gd name="connsiteX0" fmla="*/ 5875875 w 5889474"/>
                      <a:gd name="connsiteY0" fmla="*/ 3819 h 4444981"/>
                      <a:gd name="connsiteX1" fmla="*/ 5486722 w 5889474"/>
                      <a:gd name="connsiteY1" fmla="*/ 23809 h 4444981"/>
                      <a:gd name="connsiteX2" fmla="*/ 5104352 w 5889474"/>
                      <a:gd name="connsiteY2" fmla="*/ 75154 h 4444981"/>
                      <a:gd name="connsiteX3" fmla="*/ 4650441 w 5889474"/>
                      <a:gd name="connsiteY3" fmla="*/ 102628 h 4444981"/>
                      <a:gd name="connsiteX4" fmla="*/ 4235754 w 5889474"/>
                      <a:gd name="connsiteY4" fmla="*/ 159853 h 4444981"/>
                      <a:gd name="connsiteX5" fmla="*/ 3911593 w 5889474"/>
                      <a:gd name="connsiteY5" fmla="*/ 263008 h 4444981"/>
                      <a:gd name="connsiteX6" fmla="*/ 3432165 w 5889474"/>
                      <a:gd name="connsiteY6" fmla="*/ 516997 h 4444981"/>
                      <a:gd name="connsiteX7" fmla="*/ 2886142 w 5889474"/>
                      <a:gd name="connsiteY7" fmla="*/ 793754 h 4444981"/>
                      <a:gd name="connsiteX8" fmla="*/ 2444918 w 5889474"/>
                      <a:gd name="connsiteY8" fmla="*/ 1266786 h 4444981"/>
                      <a:gd name="connsiteX9" fmla="*/ 1947386 w 5889474"/>
                      <a:gd name="connsiteY9" fmla="*/ 1889558 h 4444981"/>
                      <a:gd name="connsiteX10" fmla="*/ 1527518 w 5889474"/>
                      <a:gd name="connsiteY10" fmla="*/ 2496965 h 4444981"/>
                      <a:gd name="connsiteX11" fmla="*/ 1199208 w 5889474"/>
                      <a:gd name="connsiteY11" fmla="*/ 3015236 h 4444981"/>
                      <a:gd name="connsiteX12" fmla="*/ 866273 w 5889474"/>
                      <a:gd name="connsiteY12" fmla="*/ 3459588 h 4444981"/>
                      <a:gd name="connsiteX13" fmla="*/ 603886 w 5889474"/>
                      <a:gd name="connsiteY13" fmla="*/ 3792476 h 4444981"/>
                      <a:gd name="connsiteX14" fmla="*/ 330489 w 5889474"/>
                      <a:gd name="connsiteY14" fmla="*/ 4062713 h 4444981"/>
                      <a:gd name="connsiteX15" fmla="*/ 39082 w 5889474"/>
                      <a:gd name="connsiteY15" fmla="*/ 4397052 h 4444981"/>
                      <a:gd name="connsiteX16" fmla="*/ 1263993 w 5889474"/>
                      <a:gd name="connsiteY16" fmla="*/ 4389212 h 4444981"/>
                      <a:gd name="connsiteX17" fmla="*/ 1511853 w 5889474"/>
                      <a:gd name="connsiteY17" fmla="*/ 3895881 h 4444981"/>
                      <a:gd name="connsiteX18" fmla="*/ 2076762 w 5889474"/>
                      <a:gd name="connsiteY18" fmla="*/ 2782972 h 4444981"/>
                      <a:gd name="connsiteX19" fmla="*/ 2582459 w 5889474"/>
                      <a:gd name="connsiteY19" fmla="*/ 2071749 h 4444981"/>
                      <a:gd name="connsiteX20" fmla="*/ 3159602 w 5889474"/>
                      <a:gd name="connsiteY20" fmla="*/ 1355715 h 4444981"/>
                      <a:gd name="connsiteX21" fmla="*/ 3691036 w 5889474"/>
                      <a:gd name="connsiteY21" fmla="*/ 834696 h 4444981"/>
                      <a:gd name="connsiteX22" fmla="*/ 4307012 w 5889474"/>
                      <a:gd name="connsiteY22" fmla="*/ 493802 h 4444981"/>
                      <a:gd name="connsiteX23" fmla="*/ 4832070 w 5889474"/>
                      <a:gd name="connsiteY23" fmla="*/ 356687 h 4444981"/>
                      <a:gd name="connsiteX24" fmla="*/ 5331126 w 5889474"/>
                      <a:gd name="connsiteY24" fmla="*/ 243768 h 4444981"/>
                      <a:gd name="connsiteX25" fmla="*/ 5700777 w 5889474"/>
                      <a:gd name="connsiteY25" fmla="*/ 211342 h 4444981"/>
                      <a:gd name="connsiteX26" fmla="*/ 5888845 w 5889474"/>
                      <a:gd name="connsiteY26" fmla="*/ 204857 h 4444981"/>
                      <a:gd name="connsiteX27" fmla="*/ 5875875 w 5889474"/>
                      <a:gd name="connsiteY27" fmla="*/ 3819 h 4444981"/>
                      <a:gd name="connsiteX0" fmla="*/ 5875875 w 5889474"/>
                      <a:gd name="connsiteY0" fmla="*/ 3819 h 4444983"/>
                      <a:gd name="connsiteX1" fmla="*/ 5486722 w 5889474"/>
                      <a:gd name="connsiteY1" fmla="*/ 23809 h 4444983"/>
                      <a:gd name="connsiteX2" fmla="*/ 5104352 w 5889474"/>
                      <a:gd name="connsiteY2" fmla="*/ 75154 h 4444983"/>
                      <a:gd name="connsiteX3" fmla="*/ 4650441 w 5889474"/>
                      <a:gd name="connsiteY3" fmla="*/ 102628 h 4444983"/>
                      <a:gd name="connsiteX4" fmla="*/ 4235754 w 5889474"/>
                      <a:gd name="connsiteY4" fmla="*/ 159853 h 4444983"/>
                      <a:gd name="connsiteX5" fmla="*/ 3911593 w 5889474"/>
                      <a:gd name="connsiteY5" fmla="*/ 263008 h 4444983"/>
                      <a:gd name="connsiteX6" fmla="*/ 3357547 w 5889474"/>
                      <a:gd name="connsiteY6" fmla="*/ 469605 h 4444983"/>
                      <a:gd name="connsiteX7" fmla="*/ 2886142 w 5889474"/>
                      <a:gd name="connsiteY7" fmla="*/ 793754 h 4444983"/>
                      <a:gd name="connsiteX8" fmla="*/ 2444918 w 5889474"/>
                      <a:gd name="connsiteY8" fmla="*/ 1266786 h 4444983"/>
                      <a:gd name="connsiteX9" fmla="*/ 1947386 w 5889474"/>
                      <a:gd name="connsiteY9" fmla="*/ 1889558 h 4444983"/>
                      <a:gd name="connsiteX10" fmla="*/ 1527518 w 5889474"/>
                      <a:gd name="connsiteY10" fmla="*/ 2496965 h 4444983"/>
                      <a:gd name="connsiteX11" fmla="*/ 1199208 w 5889474"/>
                      <a:gd name="connsiteY11" fmla="*/ 3015236 h 4444983"/>
                      <a:gd name="connsiteX12" fmla="*/ 866273 w 5889474"/>
                      <a:gd name="connsiteY12" fmla="*/ 3459588 h 4444983"/>
                      <a:gd name="connsiteX13" fmla="*/ 603886 w 5889474"/>
                      <a:gd name="connsiteY13" fmla="*/ 3792476 h 4444983"/>
                      <a:gd name="connsiteX14" fmla="*/ 330489 w 5889474"/>
                      <a:gd name="connsiteY14" fmla="*/ 4062713 h 4444983"/>
                      <a:gd name="connsiteX15" fmla="*/ 39082 w 5889474"/>
                      <a:gd name="connsiteY15" fmla="*/ 4397052 h 4444983"/>
                      <a:gd name="connsiteX16" fmla="*/ 1263993 w 5889474"/>
                      <a:gd name="connsiteY16" fmla="*/ 4389212 h 4444983"/>
                      <a:gd name="connsiteX17" fmla="*/ 1511853 w 5889474"/>
                      <a:gd name="connsiteY17" fmla="*/ 3895881 h 4444983"/>
                      <a:gd name="connsiteX18" fmla="*/ 2076762 w 5889474"/>
                      <a:gd name="connsiteY18" fmla="*/ 2782972 h 4444983"/>
                      <a:gd name="connsiteX19" fmla="*/ 2582459 w 5889474"/>
                      <a:gd name="connsiteY19" fmla="*/ 2071749 h 4444983"/>
                      <a:gd name="connsiteX20" fmla="*/ 3159602 w 5889474"/>
                      <a:gd name="connsiteY20" fmla="*/ 1355715 h 4444983"/>
                      <a:gd name="connsiteX21" fmla="*/ 3691036 w 5889474"/>
                      <a:gd name="connsiteY21" fmla="*/ 834696 h 4444983"/>
                      <a:gd name="connsiteX22" fmla="*/ 4307012 w 5889474"/>
                      <a:gd name="connsiteY22" fmla="*/ 493802 h 4444983"/>
                      <a:gd name="connsiteX23" fmla="*/ 4832070 w 5889474"/>
                      <a:gd name="connsiteY23" fmla="*/ 356687 h 4444983"/>
                      <a:gd name="connsiteX24" fmla="*/ 5331126 w 5889474"/>
                      <a:gd name="connsiteY24" fmla="*/ 243768 h 4444983"/>
                      <a:gd name="connsiteX25" fmla="*/ 5700777 w 5889474"/>
                      <a:gd name="connsiteY25" fmla="*/ 211342 h 4444983"/>
                      <a:gd name="connsiteX26" fmla="*/ 5888845 w 5889474"/>
                      <a:gd name="connsiteY26" fmla="*/ 204857 h 4444983"/>
                      <a:gd name="connsiteX27" fmla="*/ 5875875 w 5889474"/>
                      <a:gd name="connsiteY27" fmla="*/ 3819 h 4444983"/>
                      <a:gd name="connsiteX0" fmla="*/ 5875875 w 5889474"/>
                      <a:gd name="connsiteY0" fmla="*/ 3819 h 4444981"/>
                      <a:gd name="connsiteX1" fmla="*/ 5486722 w 5889474"/>
                      <a:gd name="connsiteY1" fmla="*/ 23809 h 4444981"/>
                      <a:gd name="connsiteX2" fmla="*/ 5104352 w 5889474"/>
                      <a:gd name="connsiteY2" fmla="*/ 75154 h 4444981"/>
                      <a:gd name="connsiteX3" fmla="*/ 4650441 w 5889474"/>
                      <a:gd name="connsiteY3" fmla="*/ 102628 h 4444981"/>
                      <a:gd name="connsiteX4" fmla="*/ 4235754 w 5889474"/>
                      <a:gd name="connsiteY4" fmla="*/ 159853 h 4444981"/>
                      <a:gd name="connsiteX5" fmla="*/ 3886722 w 5889474"/>
                      <a:gd name="connsiteY5" fmla="*/ 239312 h 4444981"/>
                      <a:gd name="connsiteX6" fmla="*/ 3357547 w 5889474"/>
                      <a:gd name="connsiteY6" fmla="*/ 469605 h 4444981"/>
                      <a:gd name="connsiteX7" fmla="*/ 2886142 w 5889474"/>
                      <a:gd name="connsiteY7" fmla="*/ 793754 h 4444981"/>
                      <a:gd name="connsiteX8" fmla="*/ 2444918 w 5889474"/>
                      <a:gd name="connsiteY8" fmla="*/ 1266786 h 4444981"/>
                      <a:gd name="connsiteX9" fmla="*/ 1947386 w 5889474"/>
                      <a:gd name="connsiteY9" fmla="*/ 1889558 h 4444981"/>
                      <a:gd name="connsiteX10" fmla="*/ 1527518 w 5889474"/>
                      <a:gd name="connsiteY10" fmla="*/ 2496965 h 4444981"/>
                      <a:gd name="connsiteX11" fmla="*/ 1199208 w 5889474"/>
                      <a:gd name="connsiteY11" fmla="*/ 3015236 h 4444981"/>
                      <a:gd name="connsiteX12" fmla="*/ 866273 w 5889474"/>
                      <a:gd name="connsiteY12" fmla="*/ 3459588 h 4444981"/>
                      <a:gd name="connsiteX13" fmla="*/ 603886 w 5889474"/>
                      <a:gd name="connsiteY13" fmla="*/ 3792476 h 4444981"/>
                      <a:gd name="connsiteX14" fmla="*/ 330489 w 5889474"/>
                      <a:gd name="connsiteY14" fmla="*/ 4062713 h 4444981"/>
                      <a:gd name="connsiteX15" fmla="*/ 39082 w 5889474"/>
                      <a:gd name="connsiteY15" fmla="*/ 4397052 h 4444981"/>
                      <a:gd name="connsiteX16" fmla="*/ 1263993 w 5889474"/>
                      <a:gd name="connsiteY16" fmla="*/ 4389212 h 4444981"/>
                      <a:gd name="connsiteX17" fmla="*/ 1511853 w 5889474"/>
                      <a:gd name="connsiteY17" fmla="*/ 3895881 h 4444981"/>
                      <a:gd name="connsiteX18" fmla="*/ 2076762 w 5889474"/>
                      <a:gd name="connsiteY18" fmla="*/ 2782972 h 4444981"/>
                      <a:gd name="connsiteX19" fmla="*/ 2582459 w 5889474"/>
                      <a:gd name="connsiteY19" fmla="*/ 2071749 h 4444981"/>
                      <a:gd name="connsiteX20" fmla="*/ 3159602 w 5889474"/>
                      <a:gd name="connsiteY20" fmla="*/ 1355715 h 4444981"/>
                      <a:gd name="connsiteX21" fmla="*/ 3691036 w 5889474"/>
                      <a:gd name="connsiteY21" fmla="*/ 834696 h 4444981"/>
                      <a:gd name="connsiteX22" fmla="*/ 4307012 w 5889474"/>
                      <a:gd name="connsiteY22" fmla="*/ 493802 h 4444981"/>
                      <a:gd name="connsiteX23" fmla="*/ 4832070 w 5889474"/>
                      <a:gd name="connsiteY23" fmla="*/ 356687 h 4444981"/>
                      <a:gd name="connsiteX24" fmla="*/ 5331126 w 5889474"/>
                      <a:gd name="connsiteY24" fmla="*/ 243768 h 4444981"/>
                      <a:gd name="connsiteX25" fmla="*/ 5700777 w 5889474"/>
                      <a:gd name="connsiteY25" fmla="*/ 211342 h 4444981"/>
                      <a:gd name="connsiteX26" fmla="*/ 5888845 w 5889474"/>
                      <a:gd name="connsiteY26" fmla="*/ 204857 h 4444981"/>
                      <a:gd name="connsiteX27" fmla="*/ 5875875 w 5889474"/>
                      <a:gd name="connsiteY27" fmla="*/ 3819 h 4444981"/>
                      <a:gd name="connsiteX0" fmla="*/ 5875875 w 5889474"/>
                      <a:gd name="connsiteY0" fmla="*/ 3819 h 4444983"/>
                      <a:gd name="connsiteX1" fmla="*/ 5486722 w 5889474"/>
                      <a:gd name="connsiteY1" fmla="*/ 23809 h 4444983"/>
                      <a:gd name="connsiteX2" fmla="*/ 5104352 w 5889474"/>
                      <a:gd name="connsiteY2" fmla="*/ 75154 h 4444983"/>
                      <a:gd name="connsiteX3" fmla="*/ 4650441 w 5889474"/>
                      <a:gd name="connsiteY3" fmla="*/ 102628 h 4444983"/>
                      <a:gd name="connsiteX4" fmla="*/ 4235753 w 5889474"/>
                      <a:gd name="connsiteY4" fmla="*/ 144055 h 4444983"/>
                      <a:gd name="connsiteX5" fmla="*/ 3886722 w 5889474"/>
                      <a:gd name="connsiteY5" fmla="*/ 239312 h 4444983"/>
                      <a:gd name="connsiteX6" fmla="*/ 3357547 w 5889474"/>
                      <a:gd name="connsiteY6" fmla="*/ 469605 h 4444983"/>
                      <a:gd name="connsiteX7" fmla="*/ 2886142 w 5889474"/>
                      <a:gd name="connsiteY7" fmla="*/ 793754 h 4444983"/>
                      <a:gd name="connsiteX8" fmla="*/ 2444918 w 5889474"/>
                      <a:gd name="connsiteY8" fmla="*/ 1266786 h 4444983"/>
                      <a:gd name="connsiteX9" fmla="*/ 1947386 w 5889474"/>
                      <a:gd name="connsiteY9" fmla="*/ 1889558 h 4444983"/>
                      <a:gd name="connsiteX10" fmla="*/ 1527518 w 5889474"/>
                      <a:gd name="connsiteY10" fmla="*/ 2496965 h 4444983"/>
                      <a:gd name="connsiteX11" fmla="*/ 1199208 w 5889474"/>
                      <a:gd name="connsiteY11" fmla="*/ 3015236 h 4444983"/>
                      <a:gd name="connsiteX12" fmla="*/ 866273 w 5889474"/>
                      <a:gd name="connsiteY12" fmla="*/ 3459588 h 4444983"/>
                      <a:gd name="connsiteX13" fmla="*/ 603886 w 5889474"/>
                      <a:gd name="connsiteY13" fmla="*/ 3792476 h 4444983"/>
                      <a:gd name="connsiteX14" fmla="*/ 330489 w 5889474"/>
                      <a:gd name="connsiteY14" fmla="*/ 4062713 h 4444983"/>
                      <a:gd name="connsiteX15" fmla="*/ 39082 w 5889474"/>
                      <a:gd name="connsiteY15" fmla="*/ 4397052 h 4444983"/>
                      <a:gd name="connsiteX16" fmla="*/ 1263993 w 5889474"/>
                      <a:gd name="connsiteY16" fmla="*/ 4389212 h 4444983"/>
                      <a:gd name="connsiteX17" fmla="*/ 1511853 w 5889474"/>
                      <a:gd name="connsiteY17" fmla="*/ 3895881 h 4444983"/>
                      <a:gd name="connsiteX18" fmla="*/ 2076762 w 5889474"/>
                      <a:gd name="connsiteY18" fmla="*/ 2782972 h 4444983"/>
                      <a:gd name="connsiteX19" fmla="*/ 2582459 w 5889474"/>
                      <a:gd name="connsiteY19" fmla="*/ 2071749 h 4444983"/>
                      <a:gd name="connsiteX20" fmla="*/ 3159602 w 5889474"/>
                      <a:gd name="connsiteY20" fmla="*/ 1355715 h 4444983"/>
                      <a:gd name="connsiteX21" fmla="*/ 3691036 w 5889474"/>
                      <a:gd name="connsiteY21" fmla="*/ 834696 h 4444983"/>
                      <a:gd name="connsiteX22" fmla="*/ 4307012 w 5889474"/>
                      <a:gd name="connsiteY22" fmla="*/ 493802 h 4444983"/>
                      <a:gd name="connsiteX23" fmla="*/ 4832070 w 5889474"/>
                      <a:gd name="connsiteY23" fmla="*/ 356687 h 4444983"/>
                      <a:gd name="connsiteX24" fmla="*/ 5331126 w 5889474"/>
                      <a:gd name="connsiteY24" fmla="*/ 243768 h 4444983"/>
                      <a:gd name="connsiteX25" fmla="*/ 5700777 w 5889474"/>
                      <a:gd name="connsiteY25" fmla="*/ 211342 h 4444983"/>
                      <a:gd name="connsiteX26" fmla="*/ 5888845 w 5889474"/>
                      <a:gd name="connsiteY26" fmla="*/ 204857 h 4444983"/>
                      <a:gd name="connsiteX27" fmla="*/ 5875875 w 5889474"/>
                      <a:gd name="connsiteY27" fmla="*/ 3819 h 4444983"/>
                      <a:gd name="connsiteX0" fmla="*/ 5875875 w 5889474"/>
                      <a:gd name="connsiteY0" fmla="*/ 3819 h 4444981"/>
                      <a:gd name="connsiteX1" fmla="*/ 5486722 w 5889474"/>
                      <a:gd name="connsiteY1" fmla="*/ 23809 h 4444981"/>
                      <a:gd name="connsiteX2" fmla="*/ 4835931 w 5889474"/>
                      <a:gd name="connsiteY2" fmla="*/ 75154 h 4444981"/>
                      <a:gd name="connsiteX3" fmla="*/ 4650441 w 5889474"/>
                      <a:gd name="connsiteY3" fmla="*/ 102628 h 4444981"/>
                      <a:gd name="connsiteX4" fmla="*/ 4235753 w 5889474"/>
                      <a:gd name="connsiteY4" fmla="*/ 144055 h 4444981"/>
                      <a:gd name="connsiteX5" fmla="*/ 3886722 w 5889474"/>
                      <a:gd name="connsiteY5" fmla="*/ 239312 h 4444981"/>
                      <a:gd name="connsiteX6" fmla="*/ 3357547 w 5889474"/>
                      <a:gd name="connsiteY6" fmla="*/ 469605 h 4444981"/>
                      <a:gd name="connsiteX7" fmla="*/ 2886142 w 5889474"/>
                      <a:gd name="connsiteY7" fmla="*/ 793754 h 4444981"/>
                      <a:gd name="connsiteX8" fmla="*/ 2444918 w 5889474"/>
                      <a:gd name="connsiteY8" fmla="*/ 1266786 h 4444981"/>
                      <a:gd name="connsiteX9" fmla="*/ 1947386 w 5889474"/>
                      <a:gd name="connsiteY9" fmla="*/ 1889558 h 4444981"/>
                      <a:gd name="connsiteX10" fmla="*/ 1527518 w 5889474"/>
                      <a:gd name="connsiteY10" fmla="*/ 2496965 h 4444981"/>
                      <a:gd name="connsiteX11" fmla="*/ 1199208 w 5889474"/>
                      <a:gd name="connsiteY11" fmla="*/ 3015236 h 4444981"/>
                      <a:gd name="connsiteX12" fmla="*/ 866273 w 5889474"/>
                      <a:gd name="connsiteY12" fmla="*/ 3459588 h 4444981"/>
                      <a:gd name="connsiteX13" fmla="*/ 603886 w 5889474"/>
                      <a:gd name="connsiteY13" fmla="*/ 3792476 h 4444981"/>
                      <a:gd name="connsiteX14" fmla="*/ 330489 w 5889474"/>
                      <a:gd name="connsiteY14" fmla="*/ 4062713 h 4444981"/>
                      <a:gd name="connsiteX15" fmla="*/ 39082 w 5889474"/>
                      <a:gd name="connsiteY15" fmla="*/ 4397052 h 4444981"/>
                      <a:gd name="connsiteX16" fmla="*/ 1263993 w 5889474"/>
                      <a:gd name="connsiteY16" fmla="*/ 4389212 h 4444981"/>
                      <a:gd name="connsiteX17" fmla="*/ 1511853 w 5889474"/>
                      <a:gd name="connsiteY17" fmla="*/ 3895881 h 4444981"/>
                      <a:gd name="connsiteX18" fmla="*/ 2076762 w 5889474"/>
                      <a:gd name="connsiteY18" fmla="*/ 2782972 h 4444981"/>
                      <a:gd name="connsiteX19" fmla="*/ 2582459 w 5889474"/>
                      <a:gd name="connsiteY19" fmla="*/ 2071749 h 4444981"/>
                      <a:gd name="connsiteX20" fmla="*/ 3159602 w 5889474"/>
                      <a:gd name="connsiteY20" fmla="*/ 1355715 h 4444981"/>
                      <a:gd name="connsiteX21" fmla="*/ 3691036 w 5889474"/>
                      <a:gd name="connsiteY21" fmla="*/ 834696 h 4444981"/>
                      <a:gd name="connsiteX22" fmla="*/ 4307012 w 5889474"/>
                      <a:gd name="connsiteY22" fmla="*/ 493802 h 4444981"/>
                      <a:gd name="connsiteX23" fmla="*/ 4832070 w 5889474"/>
                      <a:gd name="connsiteY23" fmla="*/ 356687 h 4444981"/>
                      <a:gd name="connsiteX24" fmla="*/ 5331126 w 5889474"/>
                      <a:gd name="connsiteY24" fmla="*/ 243768 h 4444981"/>
                      <a:gd name="connsiteX25" fmla="*/ 5700777 w 5889474"/>
                      <a:gd name="connsiteY25" fmla="*/ 211342 h 4444981"/>
                      <a:gd name="connsiteX26" fmla="*/ 5888845 w 5889474"/>
                      <a:gd name="connsiteY26" fmla="*/ 204857 h 4444981"/>
                      <a:gd name="connsiteX27" fmla="*/ 5875875 w 5889474"/>
                      <a:gd name="connsiteY27" fmla="*/ 3819 h 4444981"/>
                      <a:gd name="connsiteX0" fmla="*/ 5841400 w 5854999"/>
                      <a:gd name="connsiteY0" fmla="*/ 3819 h 4431520"/>
                      <a:gd name="connsiteX1" fmla="*/ 5452247 w 5854999"/>
                      <a:gd name="connsiteY1" fmla="*/ 23809 h 4431520"/>
                      <a:gd name="connsiteX2" fmla="*/ 4801456 w 5854999"/>
                      <a:gd name="connsiteY2" fmla="*/ 75154 h 4431520"/>
                      <a:gd name="connsiteX3" fmla="*/ 4615966 w 5854999"/>
                      <a:gd name="connsiteY3" fmla="*/ 102628 h 4431520"/>
                      <a:gd name="connsiteX4" fmla="*/ 4201278 w 5854999"/>
                      <a:gd name="connsiteY4" fmla="*/ 144055 h 4431520"/>
                      <a:gd name="connsiteX5" fmla="*/ 3852247 w 5854999"/>
                      <a:gd name="connsiteY5" fmla="*/ 239312 h 4431520"/>
                      <a:gd name="connsiteX6" fmla="*/ 3323072 w 5854999"/>
                      <a:gd name="connsiteY6" fmla="*/ 469605 h 4431520"/>
                      <a:gd name="connsiteX7" fmla="*/ 2851667 w 5854999"/>
                      <a:gd name="connsiteY7" fmla="*/ 793754 h 4431520"/>
                      <a:gd name="connsiteX8" fmla="*/ 2410443 w 5854999"/>
                      <a:gd name="connsiteY8" fmla="*/ 1266786 h 4431520"/>
                      <a:gd name="connsiteX9" fmla="*/ 1912911 w 5854999"/>
                      <a:gd name="connsiteY9" fmla="*/ 1889558 h 4431520"/>
                      <a:gd name="connsiteX10" fmla="*/ 1493043 w 5854999"/>
                      <a:gd name="connsiteY10" fmla="*/ 2496965 h 4431520"/>
                      <a:gd name="connsiteX11" fmla="*/ 1164733 w 5854999"/>
                      <a:gd name="connsiteY11" fmla="*/ 3015236 h 4431520"/>
                      <a:gd name="connsiteX12" fmla="*/ 831798 w 5854999"/>
                      <a:gd name="connsiteY12" fmla="*/ 3459588 h 4431520"/>
                      <a:gd name="connsiteX13" fmla="*/ 569411 w 5854999"/>
                      <a:gd name="connsiteY13" fmla="*/ 3792476 h 4431520"/>
                      <a:gd name="connsiteX14" fmla="*/ 296014 w 5854999"/>
                      <a:gd name="connsiteY14" fmla="*/ 4062713 h 4431520"/>
                      <a:gd name="connsiteX15" fmla="*/ 4607 w 5854999"/>
                      <a:gd name="connsiteY15" fmla="*/ 4397052 h 4431520"/>
                      <a:gd name="connsiteX16" fmla="*/ 1229518 w 5854999"/>
                      <a:gd name="connsiteY16" fmla="*/ 4389212 h 4431520"/>
                      <a:gd name="connsiteX17" fmla="*/ 1477378 w 5854999"/>
                      <a:gd name="connsiteY17" fmla="*/ 3895881 h 4431520"/>
                      <a:gd name="connsiteX18" fmla="*/ 2042287 w 5854999"/>
                      <a:gd name="connsiteY18" fmla="*/ 2782972 h 4431520"/>
                      <a:gd name="connsiteX19" fmla="*/ 2547984 w 5854999"/>
                      <a:gd name="connsiteY19" fmla="*/ 2071749 h 4431520"/>
                      <a:gd name="connsiteX20" fmla="*/ 3125127 w 5854999"/>
                      <a:gd name="connsiteY20" fmla="*/ 1355715 h 4431520"/>
                      <a:gd name="connsiteX21" fmla="*/ 3656561 w 5854999"/>
                      <a:gd name="connsiteY21" fmla="*/ 834696 h 4431520"/>
                      <a:gd name="connsiteX22" fmla="*/ 4272537 w 5854999"/>
                      <a:gd name="connsiteY22" fmla="*/ 493802 h 4431520"/>
                      <a:gd name="connsiteX23" fmla="*/ 4797595 w 5854999"/>
                      <a:gd name="connsiteY23" fmla="*/ 356687 h 4431520"/>
                      <a:gd name="connsiteX24" fmla="*/ 5296651 w 5854999"/>
                      <a:gd name="connsiteY24" fmla="*/ 243768 h 4431520"/>
                      <a:gd name="connsiteX25" fmla="*/ 5666302 w 5854999"/>
                      <a:gd name="connsiteY25" fmla="*/ 211342 h 4431520"/>
                      <a:gd name="connsiteX26" fmla="*/ 5854370 w 5854999"/>
                      <a:gd name="connsiteY26" fmla="*/ 204857 h 4431520"/>
                      <a:gd name="connsiteX27" fmla="*/ 5841400 w 5854999"/>
                      <a:gd name="connsiteY27" fmla="*/ 3819 h 4431520"/>
                      <a:gd name="connsiteX0" fmla="*/ 5853097 w 5866696"/>
                      <a:gd name="connsiteY0" fmla="*/ 3819 h 4434868"/>
                      <a:gd name="connsiteX1" fmla="*/ 5463944 w 5866696"/>
                      <a:gd name="connsiteY1" fmla="*/ 23809 h 4434868"/>
                      <a:gd name="connsiteX2" fmla="*/ 4813153 w 5866696"/>
                      <a:gd name="connsiteY2" fmla="*/ 75154 h 4434868"/>
                      <a:gd name="connsiteX3" fmla="*/ 4627663 w 5866696"/>
                      <a:gd name="connsiteY3" fmla="*/ 102628 h 4434868"/>
                      <a:gd name="connsiteX4" fmla="*/ 4212975 w 5866696"/>
                      <a:gd name="connsiteY4" fmla="*/ 144055 h 4434868"/>
                      <a:gd name="connsiteX5" fmla="*/ 3863944 w 5866696"/>
                      <a:gd name="connsiteY5" fmla="*/ 239312 h 4434868"/>
                      <a:gd name="connsiteX6" fmla="*/ 3334769 w 5866696"/>
                      <a:gd name="connsiteY6" fmla="*/ 469605 h 4434868"/>
                      <a:gd name="connsiteX7" fmla="*/ 2863364 w 5866696"/>
                      <a:gd name="connsiteY7" fmla="*/ 793754 h 4434868"/>
                      <a:gd name="connsiteX8" fmla="*/ 2422140 w 5866696"/>
                      <a:gd name="connsiteY8" fmla="*/ 1266786 h 4434868"/>
                      <a:gd name="connsiteX9" fmla="*/ 1924608 w 5866696"/>
                      <a:gd name="connsiteY9" fmla="*/ 1889558 h 4434868"/>
                      <a:gd name="connsiteX10" fmla="*/ 1504740 w 5866696"/>
                      <a:gd name="connsiteY10" fmla="*/ 2496965 h 4434868"/>
                      <a:gd name="connsiteX11" fmla="*/ 1176430 w 5866696"/>
                      <a:gd name="connsiteY11" fmla="*/ 3015236 h 4434868"/>
                      <a:gd name="connsiteX12" fmla="*/ 843495 w 5866696"/>
                      <a:gd name="connsiteY12" fmla="*/ 3459588 h 4434868"/>
                      <a:gd name="connsiteX13" fmla="*/ 581108 w 5866696"/>
                      <a:gd name="connsiteY13" fmla="*/ 3792476 h 4434868"/>
                      <a:gd name="connsiteX14" fmla="*/ 307711 w 5866696"/>
                      <a:gd name="connsiteY14" fmla="*/ 4062713 h 4434868"/>
                      <a:gd name="connsiteX15" fmla="*/ 16304 w 5866696"/>
                      <a:gd name="connsiteY15" fmla="*/ 4397052 h 4434868"/>
                      <a:gd name="connsiteX16" fmla="*/ 828997 w 5866696"/>
                      <a:gd name="connsiteY16" fmla="*/ 4370947 h 4434868"/>
                      <a:gd name="connsiteX17" fmla="*/ 1489075 w 5866696"/>
                      <a:gd name="connsiteY17" fmla="*/ 3895881 h 4434868"/>
                      <a:gd name="connsiteX18" fmla="*/ 2053984 w 5866696"/>
                      <a:gd name="connsiteY18" fmla="*/ 2782972 h 4434868"/>
                      <a:gd name="connsiteX19" fmla="*/ 2559681 w 5866696"/>
                      <a:gd name="connsiteY19" fmla="*/ 2071749 h 4434868"/>
                      <a:gd name="connsiteX20" fmla="*/ 3136824 w 5866696"/>
                      <a:gd name="connsiteY20" fmla="*/ 1355715 h 4434868"/>
                      <a:gd name="connsiteX21" fmla="*/ 3668258 w 5866696"/>
                      <a:gd name="connsiteY21" fmla="*/ 834696 h 4434868"/>
                      <a:gd name="connsiteX22" fmla="*/ 4284234 w 5866696"/>
                      <a:gd name="connsiteY22" fmla="*/ 493802 h 4434868"/>
                      <a:gd name="connsiteX23" fmla="*/ 4809292 w 5866696"/>
                      <a:gd name="connsiteY23" fmla="*/ 356687 h 4434868"/>
                      <a:gd name="connsiteX24" fmla="*/ 5308348 w 5866696"/>
                      <a:gd name="connsiteY24" fmla="*/ 243768 h 4434868"/>
                      <a:gd name="connsiteX25" fmla="*/ 5677999 w 5866696"/>
                      <a:gd name="connsiteY25" fmla="*/ 211342 h 4434868"/>
                      <a:gd name="connsiteX26" fmla="*/ 5866067 w 5866696"/>
                      <a:gd name="connsiteY26" fmla="*/ 204857 h 4434868"/>
                      <a:gd name="connsiteX27" fmla="*/ 5853097 w 5866696"/>
                      <a:gd name="connsiteY27" fmla="*/ 3819 h 4434868"/>
                      <a:gd name="connsiteX0" fmla="*/ 5853097 w 5866696"/>
                      <a:gd name="connsiteY0" fmla="*/ 3819 h 4415276"/>
                      <a:gd name="connsiteX1" fmla="*/ 5463944 w 5866696"/>
                      <a:gd name="connsiteY1" fmla="*/ 23809 h 4415276"/>
                      <a:gd name="connsiteX2" fmla="*/ 4813153 w 5866696"/>
                      <a:gd name="connsiteY2" fmla="*/ 75154 h 4415276"/>
                      <a:gd name="connsiteX3" fmla="*/ 4627663 w 5866696"/>
                      <a:gd name="connsiteY3" fmla="*/ 102628 h 4415276"/>
                      <a:gd name="connsiteX4" fmla="*/ 4212975 w 5866696"/>
                      <a:gd name="connsiteY4" fmla="*/ 144055 h 4415276"/>
                      <a:gd name="connsiteX5" fmla="*/ 3863944 w 5866696"/>
                      <a:gd name="connsiteY5" fmla="*/ 239312 h 4415276"/>
                      <a:gd name="connsiteX6" fmla="*/ 3334769 w 5866696"/>
                      <a:gd name="connsiteY6" fmla="*/ 469605 h 4415276"/>
                      <a:gd name="connsiteX7" fmla="*/ 2863364 w 5866696"/>
                      <a:gd name="connsiteY7" fmla="*/ 793754 h 4415276"/>
                      <a:gd name="connsiteX8" fmla="*/ 2422140 w 5866696"/>
                      <a:gd name="connsiteY8" fmla="*/ 1266786 h 4415276"/>
                      <a:gd name="connsiteX9" fmla="*/ 1924608 w 5866696"/>
                      <a:gd name="connsiteY9" fmla="*/ 1889558 h 4415276"/>
                      <a:gd name="connsiteX10" fmla="*/ 1504740 w 5866696"/>
                      <a:gd name="connsiteY10" fmla="*/ 2496965 h 4415276"/>
                      <a:gd name="connsiteX11" fmla="*/ 1176430 w 5866696"/>
                      <a:gd name="connsiteY11" fmla="*/ 3015236 h 4415276"/>
                      <a:gd name="connsiteX12" fmla="*/ 843495 w 5866696"/>
                      <a:gd name="connsiteY12" fmla="*/ 3459588 h 4415276"/>
                      <a:gd name="connsiteX13" fmla="*/ 581108 w 5866696"/>
                      <a:gd name="connsiteY13" fmla="*/ 3792476 h 4415276"/>
                      <a:gd name="connsiteX14" fmla="*/ 307711 w 5866696"/>
                      <a:gd name="connsiteY14" fmla="*/ 4062713 h 4415276"/>
                      <a:gd name="connsiteX15" fmla="*/ 16304 w 5866696"/>
                      <a:gd name="connsiteY15" fmla="*/ 4397052 h 4415276"/>
                      <a:gd name="connsiteX16" fmla="*/ 828997 w 5866696"/>
                      <a:gd name="connsiteY16" fmla="*/ 4370947 h 4415276"/>
                      <a:gd name="connsiteX17" fmla="*/ 1489075 w 5866696"/>
                      <a:gd name="connsiteY17" fmla="*/ 3895881 h 4415276"/>
                      <a:gd name="connsiteX18" fmla="*/ 2053984 w 5866696"/>
                      <a:gd name="connsiteY18" fmla="*/ 2782972 h 4415276"/>
                      <a:gd name="connsiteX19" fmla="*/ 2559681 w 5866696"/>
                      <a:gd name="connsiteY19" fmla="*/ 2071749 h 4415276"/>
                      <a:gd name="connsiteX20" fmla="*/ 3136824 w 5866696"/>
                      <a:gd name="connsiteY20" fmla="*/ 1355715 h 4415276"/>
                      <a:gd name="connsiteX21" fmla="*/ 3668258 w 5866696"/>
                      <a:gd name="connsiteY21" fmla="*/ 834696 h 4415276"/>
                      <a:gd name="connsiteX22" fmla="*/ 4284234 w 5866696"/>
                      <a:gd name="connsiteY22" fmla="*/ 493802 h 4415276"/>
                      <a:gd name="connsiteX23" fmla="*/ 4809292 w 5866696"/>
                      <a:gd name="connsiteY23" fmla="*/ 356687 h 4415276"/>
                      <a:gd name="connsiteX24" fmla="*/ 5308348 w 5866696"/>
                      <a:gd name="connsiteY24" fmla="*/ 243768 h 4415276"/>
                      <a:gd name="connsiteX25" fmla="*/ 5677999 w 5866696"/>
                      <a:gd name="connsiteY25" fmla="*/ 211342 h 4415276"/>
                      <a:gd name="connsiteX26" fmla="*/ 5866067 w 5866696"/>
                      <a:gd name="connsiteY26" fmla="*/ 204857 h 4415276"/>
                      <a:gd name="connsiteX27" fmla="*/ 5853097 w 5866696"/>
                      <a:gd name="connsiteY27" fmla="*/ 3819 h 4415276"/>
                      <a:gd name="connsiteX0" fmla="*/ 5837155 w 5850754"/>
                      <a:gd name="connsiteY0" fmla="*/ 3819 h 4397254"/>
                      <a:gd name="connsiteX1" fmla="*/ 5448002 w 5850754"/>
                      <a:gd name="connsiteY1" fmla="*/ 23809 h 4397254"/>
                      <a:gd name="connsiteX2" fmla="*/ 4797211 w 5850754"/>
                      <a:gd name="connsiteY2" fmla="*/ 75154 h 4397254"/>
                      <a:gd name="connsiteX3" fmla="*/ 4611721 w 5850754"/>
                      <a:gd name="connsiteY3" fmla="*/ 102628 h 4397254"/>
                      <a:gd name="connsiteX4" fmla="*/ 4197033 w 5850754"/>
                      <a:gd name="connsiteY4" fmla="*/ 144055 h 4397254"/>
                      <a:gd name="connsiteX5" fmla="*/ 3848002 w 5850754"/>
                      <a:gd name="connsiteY5" fmla="*/ 239312 h 4397254"/>
                      <a:gd name="connsiteX6" fmla="*/ 3318827 w 5850754"/>
                      <a:gd name="connsiteY6" fmla="*/ 469605 h 4397254"/>
                      <a:gd name="connsiteX7" fmla="*/ 2847422 w 5850754"/>
                      <a:gd name="connsiteY7" fmla="*/ 793754 h 4397254"/>
                      <a:gd name="connsiteX8" fmla="*/ 2406198 w 5850754"/>
                      <a:gd name="connsiteY8" fmla="*/ 1266786 h 4397254"/>
                      <a:gd name="connsiteX9" fmla="*/ 1908666 w 5850754"/>
                      <a:gd name="connsiteY9" fmla="*/ 1889558 h 4397254"/>
                      <a:gd name="connsiteX10" fmla="*/ 1488798 w 5850754"/>
                      <a:gd name="connsiteY10" fmla="*/ 2496965 h 4397254"/>
                      <a:gd name="connsiteX11" fmla="*/ 1160488 w 5850754"/>
                      <a:gd name="connsiteY11" fmla="*/ 3015236 h 4397254"/>
                      <a:gd name="connsiteX12" fmla="*/ 827553 w 5850754"/>
                      <a:gd name="connsiteY12" fmla="*/ 3459588 h 4397254"/>
                      <a:gd name="connsiteX13" fmla="*/ 565166 w 5850754"/>
                      <a:gd name="connsiteY13" fmla="*/ 3792476 h 4397254"/>
                      <a:gd name="connsiteX14" fmla="*/ 291769 w 5850754"/>
                      <a:gd name="connsiteY14" fmla="*/ 4062713 h 4397254"/>
                      <a:gd name="connsiteX15" fmla="*/ 362 w 5850754"/>
                      <a:gd name="connsiteY15" fmla="*/ 4397052 h 4397254"/>
                      <a:gd name="connsiteX16" fmla="*/ 813055 w 5850754"/>
                      <a:gd name="connsiteY16" fmla="*/ 4370947 h 4397254"/>
                      <a:gd name="connsiteX17" fmla="*/ 1473133 w 5850754"/>
                      <a:gd name="connsiteY17" fmla="*/ 3895881 h 4397254"/>
                      <a:gd name="connsiteX18" fmla="*/ 2038042 w 5850754"/>
                      <a:gd name="connsiteY18" fmla="*/ 2782972 h 4397254"/>
                      <a:gd name="connsiteX19" fmla="*/ 2543739 w 5850754"/>
                      <a:gd name="connsiteY19" fmla="*/ 2071749 h 4397254"/>
                      <a:gd name="connsiteX20" fmla="*/ 3120882 w 5850754"/>
                      <a:gd name="connsiteY20" fmla="*/ 1355715 h 4397254"/>
                      <a:gd name="connsiteX21" fmla="*/ 3652316 w 5850754"/>
                      <a:gd name="connsiteY21" fmla="*/ 834696 h 4397254"/>
                      <a:gd name="connsiteX22" fmla="*/ 4268292 w 5850754"/>
                      <a:gd name="connsiteY22" fmla="*/ 493802 h 4397254"/>
                      <a:gd name="connsiteX23" fmla="*/ 4793350 w 5850754"/>
                      <a:gd name="connsiteY23" fmla="*/ 356687 h 4397254"/>
                      <a:gd name="connsiteX24" fmla="*/ 5292406 w 5850754"/>
                      <a:gd name="connsiteY24" fmla="*/ 243768 h 4397254"/>
                      <a:gd name="connsiteX25" fmla="*/ 5662057 w 5850754"/>
                      <a:gd name="connsiteY25" fmla="*/ 211342 h 4397254"/>
                      <a:gd name="connsiteX26" fmla="*/ 5850125 w 5850754"/>
                      <a:gd name="connsiteY26" fmla="*/ 204857 h 4397254"/>
                      <a:gd name="connsiteX27" fmla="*/ 5837155 w 5850754"/>
                      <a:gd name="connsiteY27" fmla="*/ 3819 h 4397254"/>
                      <a:gd name="connsiteX0" fmla="*/ 5837155 w 5850754"/>
                      <a:gd name="connsiteY0" fmla="*/ 3819 h 4420127"/>
                      <a:gd name="connsiteX1" fmla="*/ 5448002 w 5850754"/>
                      <a:gd name="connsiteY1" fmla="*/ 23809 h 4420127"/>
                      <a:gd name="connsiteX2" fmla="*/ 4797211 w 5850754"/>
                      <a:gd name="connsiteY2" fmla="*/ 75154 h 4420127"/>
                      <a:gd name="connsiteX3" fmla="*/ 4611721 w 5850754"/>
                      <a:gd name="connsiteY3" fmla="*/ 102628 h 4420127"/>
                      <a:gd name="connsiteX4" fmla="*/ 4197033 w 5850754"/>
                      <a:gd name="connsiteY4" fmla="*/ 144055 h 4420127"/>
                      <a:gd name="connsiteX5" fmla="*/ 3848002 w 5850754"/>
                      <a:gd name="connsiteY5" fmla="*/ 239312 h 4420127"/>
                      <a:gd name="connsiteX6" fmla="*/ 3318827 w 5850754"/>
                      <a:gd name="connsiteY6" fmla="*/ 469605 h 4420127"/>
                      <a:gd name="connsiteX7" fmla="*/ 2847422 w 5850754"/>
                      <a:gd name="connsiteY7" fmla="*/ 793754 h 4420127"/>
                      <a:gd name="connsiteX8" fmla="*/ 2406198 w 5850754"/>
                      <a:gd name="connsiteY8" fmla="*/ 1266786 h 4420127"/>
                      <a:gd name="connsiteX9" fmla="*/ 1908666 w 5850754"/>
                      <a:gd name="connsiteY9" fmla="*/ 1889558 h 4420127"/>
                      <a:gd name="connsiteX10" fmla="*/ 1488798 w 5850754"/>
                      <a:gd name="connsiteY10" fmla="*/ 2496965 h 4420127"/>
                      <a:gd name="connsiteX11" fmla="*/ 1160488 w 5850754"/>
                      <a:gd name="connsiteY11" fmla="*/ 3015236 h 4420127"/>
                      <a:gd name="connsiteX12" fmla="*/ 827553 w 5850754"/>
                      <a:gd name="connsiteY12" fmla="*/ 3459588 h 4420127"/>
                      <a:gd name="connsiteX13" fmla="*/ 565166 w 5850754"/>
                      <a:gd name="connsiteY13" fmla="*/ 3792476 h 4420127"/>
                      <a:gd name="connsiteX14" fmla="*/ 291769 w 5850754"/>
                      <a:gd name="connsiteY14" fmla="*/ 4062713 h 4420127"/>
                      <a:gd name="connsiteX15" fmla="*/ 362 w 5850754"/>
                      <a:gd name="connsiteY15" fmla="*/ 4397052 h 4420127"/>
                      <a:gd name="connsiteX16" fmla="*/ 813055 w 5850754"/>
                      <a:gd name="connsiteY16" fmla="*/ 4370947 h 4420127"/>
                      <a:gd name="connsiteX17" fmla="*/ 1147194 w 5850754"/>
                      <a:gd name="connsiteY17" fmla="*/ 3853262 h 4420127"/>
                      <a:gd name="connsiteX18" fmla="*/ 2038042 w 5850754"/>
                      <a:gd name="connsiteY18" fmla="*/ 2782972 h 4420127"/>
                      <a:gd name="connsiteX19" fmla="*/ 2543739 w 5850754"/>
                      <a:gd name="connsiteY19" fmla="*/ 2071749 h 4420127"/>
                      <a:gd name="connsiteX20" fmla="*/ 3120882 w 5850754"/>
                      <a:gd name="connsiteY20" fmla="*/ 1355715 h 4420127"/>
                      <a:gd name="connsiteX21" fmla="*/ 3652316 w 5850754"/>
                      <a:gd name="connsiteY21" fmla="*/ 834696 h 4420127"/>
                      <a:gd name="connsiteX22" fmla="*/ 4268292 w 5850754"/>
                      <a:gd name="connsiteY22" fmla="*/ 493802 h 4420127"/>
                      <a:gd name="connsiteX23" fmla="*/ 4793350 w 5850754"/>
                      <a:gd name="connsiteY23" fmla="*/ 356687 h 4420127"/>
                      <a:gd name="connsiteX24" fmla="*/ 5292406 w 5850754"/>
                      <a:gd name="connsiteY24" fmla="*/ 243768 h 4420127"/>
                      <a:gd name="connsiteX25" fmla="*/ 5662057 w 5850754"/>
                      <a:gd name="connsiteY25" fmla="*/ 211342 h 4420127"/>
                      <a:gd name="connsiteX26" fmla="*/ 5850125 w 5850754"/>
                      <a:gd name="connsiteY26" fmla="*/ 204857 h 4420127"/>
                      <a:gd name="connsiteX27" fmla="*/ 5837155 w 5850754"/>
                      <a:gd name="connsiteY27" fmla="*/ 3819 h 4420127"/>
                      <a:gd name="connsiteX0" fmla="*/ 5837155 w 5850754"/>
                      <a:gd name="connsiteY0" fmla="*/ 3819 h 4420127"/>
                      <a:gd name="connsiteX1" fmla="*/ 5448002 w 5850754"/>
                      <a:gd name="connsiteY1" fmla="*/ 23809 h 4420127"/>
                      <a:gd name="connsiteX2" fmla="*/ 4797211 w 5850754"/>
                      <a:gd name="connsiteY2" fmla="*/ 75154 h 4420127"/>
                      <a:gd name="connsiteX3" fmla="*/ 4611721 w 5850754"/>
                      <a:gd name="connsiteY3" fmla="*/ 102628 h 4420127"/>
                      <a:gd name="connsiteX4" fmla="*/ 4197033 w 5850754"/>
                      <a:gd name="connsiteY4" fmla="*/ 144055 h 4420127"/>
                      <a:gd name="connsiteX5" fmla="*/ 3848002 w 5850754"/>
                      <a:gd name="connsiteY5" fmla="*/ 239312 h 4420127"/>
                      <a:gd name="connsiteX6" fmla="*/ 3318827 w 5850754"/>
                      <a:gd name="connsiteY6" fmla="*/ 469605 h 4420127"/>
                      <a:gd name="connsiteX7" fmla="*/ 2847422 w 5850754"/>
                      <a:gd name="connsiteY7" fmla="*/ 793754 h 4420127"/>
                      <a:gd name="connsiteX8" fmla="*/ 2406198 w 5850754"/>
                      <a:gd name="connsiteY8" fmla="*/ 1266786 h 4420127"/>
                      <a:gd name="connsiteX9" fmla="*/ 1908666 w 5850754"/>
                      <a:gd name="connsiteY9" fmla="*/ 1889558 h 4420127"/>
                      <a:gd name="connsiteX10" fmla="*/ 1488798 w 5850754"/>
                      <a:gd name="connsiteY10" fmla="*/ 2496965 h 4420127"/>
                      <a:gd name="connsiteX11" fmla="*/ 1160488 w 5850754"/>
                      <a:gd name="connsiteY11" fmla="*/ 3015236 h 4420127"/>
                      <a:gd name="connsiteX12" fmla="*/ 827553 w 5850754"/>
                      <a:gd name="connsiteY12" fmla="*/ 3459588 h 4420127"/>
                      <a:gd name="connsiteX13" fmla="*/ 565166 w 5850754"/>
                      <a:gd name="connsiteY13" fmla="*/ 3792476 h 4420127"/>
                      <a:gd name="connsiteX14" fmla="*/ 291769 w 5850754"/>
                      <a:gd name="connsiteY14" fmla="*/ 4062713 h 4420127"/>
                      <a:gd name="connsiteX15" fmla="*/ 362 w 5850754"/>
                      <a:gd name="connsiteY15" fmla="*/ 4397052 h 4420127"/>
                      <a:gd name="connsiteX16" fmla="*/ 813055 w 5850754"/>
                      <a:gd name="connsiteY16" fmla="*/ 4370947 h 4420127"/>
                      <a:gd name="connsiteX17" fmla="*/ 1147194 w 5850754"/>
                      <a:gd name="connsiteY17" fmla="*/ 3853262 h 4420127"/>
                      <a:gd name="connsiteX18" fmla="*/ 1894245 w 5850754"/>
                      <a:gd name="connsiteY18" fmla="*/ 2764707 h 4420127"/>
                      <a:gd name="connsiteX19" fmla="*/ 2543739 w 5850754"/>
                      <a:gd name="connsiteY19" fmla="*/ 2071749 h 4420127"/>
                      <a:gd name="connsiteX20" fmla="*/ 3120882 w 5850754"/>
                      <a:gd name="connsiteY20" fmla="*/ 1355715 h 4420127"/>
                      <a:gd name="connsiteX21" fmla="*/ 3652316 w 5850754"/>
                      <a:gd name="connsiteY21" fmla="*/ 834696 h 4420127"/>
                      <a:gd name="connsiteX22" fmla="*/ 4268292 w 5850754"/>
                      <a:gd name="connsiteY22" fmla="*/ 493802 h 4420127"/>
                      <a:gd name="connsiteX23" fmla="*/ 4793350 w 5850754"/>
                      <a:gd name="connsiteY23" fmla="*/ 356687 h 4420127"/>
                      <a:gd name="connsiteX24" fmla="*/ 5292406 w 5850754"/>
                      <a:gd name="connsiteY24" fmla="*/ 243768 h 4420127"/>
                      <a:gd name="connsiteX25" fmla="*/ 5662057 w 5850754"/>
                      <a:gd name="connsiteY25" fmla="*/ 211342 h 4420127"/>
                      <a:gd name="connsiteX26" fmla="*/ 5850125 w 5850754"/>
                      <a:gd name="connsiteY26" fmla="*/ 204857 h 4420127"/>
                      <a:gd name="connsiteX27" fmla="*/ 5837155 w 5850754"/>
                      <a:gd name="connsiteY27" fmla="*/ 3819 h 4420127"/>
                      <a:gd name="connsiteX0" fmla="*/ 5837155 w 5850754"/>
                      <a:gd name="connsiteY0" fmla="*/ 3819 h 4420127"/>
                      <a:gd name="connsiteX1" fmla="*/ 5448002 w 5850754"/>
                      <a:gd name="connsiteY1" fmla="*/ 23809 h 4420127"/>
                      <a:gd name="connsiteX2" fmla="*/ 4797211 w 5850754"/>
                      <a:gd name="connsiteY2" fmla="*/ 75154 h 4420127"/>
                      <a:gd name="connsiteX3" fmla="*/ 4611721 w 5850754"/>
                      <a:gd name="connsiteY3" fmla="*/ 102628 h 4420127"/>
                      <a:gd name="connsiteX4" fmla="*/ 4197033 w 5850754"/>
                      <a:gd name="connsiteY4" fmla="*/ 144055 h 4420127"/>
                      <a:gd name="connsiteX5" fmla="*/ 3848002 w 5850754"/>
                      <a:gd name="connsiteY5" fmla="*/ 239312 h 4420127"/>
                      <a:gd name="connsiteX6" fmla="*/ 3318827 w 5850754"/>
                      <a:gd name="connsiteY6" fmla="*/ 469605 h 4420127"/>
                      <a:gd name="connsiteX7" fmla="*/ 2847422 w 5850754"/>
                      <a:gd name="connsiteY7" fmla="*/ 793754 h 4420127"/>
                      <a:gd name="connsiteX8" fmla="*/ 2406198 w 5850754"/>
                      <a:gd name="connsiteY8" fmla="*/ 1266786 h 4420127"/>
                      <a:gd name="connsiteX9" fmla="*/ 1908666 w 5850754"/>
                      <a:gd name="connsiteY9" fmla="*/ 1889558 h 4420127"/>
                      <a:gd name="connsiteX10" fmla="*/ 1488798 w 5850754"/>
                      <a:gd name="connsiteY10" fmla="*/ 2496965 h 4420127"/>
                      <a:gd name="connsiteX11" fmla="*/ 1160488 w 5850754"/>
                      <a:gd name="connsiteY11" fmla="*/ 3015236 h 4420127"/>
                      <a:gd name="connsiteX12" fmla="*/ 827553 w 5850754"/>
                      <a:gd name="connsiteY12" fmla="*/ 3459588 h 4420127"/>
                      <a:gd name="connsiteX13" fmla="*/ 565166 w 5850754"/>
                      <a:gd name="connsiteY13" fmla="*/ 3792476 h 4420127"/>
                      <a:gd name="connsiteX14" fmla="*/ 291769 w 5850754"/>
                      <a:gd name="connsiteY14" fmla="*/ 4062713 h 4420127"/>
                      <a:gd name="connsiteX15" fmla="*/ 362 w 5850754"/>
                      <a:gd name="connsiteY15" fmla="*/ 4397052 h 4420127"/>
                      <a:gd name="connsiteX16" fmla="*/ 813055 w 5850754"/>
                      <a:gd name="connsiteY16" fmla="*/ 4370947 h 4420127"/>
                      <a:gd name="connsiteX17" fmla="*/ 1147194 w 5850754"/>
                      <a:gd name="connsiteY17" fmla="*/ 3853262 h 4420127"/>
                      <a:gd name="connsiteX18" fmla="*/ 1894245 w 5850754"/>
                      <a:gd name="connsiteY18" fmla="*/ 2764707 h 4420127"/>
                      <a:gd name="connsiteX19" fmla="*/ 2419115 w 5850754"/>
                      <a:gd name="connsiteY19" fmla="*/ 2029130 h 4420127"/>
                      <a:gd name="connsiteX20" fmla="*/ 3120882 w 5850754"/>
                      <a:gd name="connsiteY20" fmla="*/ 1355715 h 4420127"/>
                      <a:gd name="connsiteX21" fmla="*/ 3652316 w 5850754"/>
                      <a:gd name="connsiteY21" fmla="*/ 834696 h 4420127"/>
                      <a:gd name="connsiteX22" fmla="*/ 4268292 w 5850754"/>
                      <a:gd name="connsiteY22" fmla="*/ 493802 h 4420127"/>
                      <a:gd name="connsiteX23" fmla="*/ 4793350 w 5850754"/>
                      <a:gd name="connsiteY23" fmla="*/ 356687 h 4420127"/>
                      <a:gd name="connsiteX24" fmla="*/ 5292406 w 5850754"/>
                      <a:gd name="connsiteY24" fmla="*/ 243768 h 4420127"/>
                      <a:gd name="connsiteX25" fmla="*/ 5662057 w 5850754"/>
                      <a:gd name="connsiteY25" fmla="*/ 211342 h 4420127"/>
                      <a:gd name="connsiteX26" fmla="*/ 5850125 w 5850754"/>
                      <a:gd name="connsiteY26" fmla="*/ 204857 h 4420127"/>
                      <a:gd name="connsiteX27" fmla="*/ 5837155 w 5850754"/>
                      <a:gd name="connsiteY27" fmla="*/ 3819 h 4420127"/>
                      <a:gd name="connsiteX0" fmla="*/ 5837155 w 5850754"/>
                      <a:gd name="connsiteY0" fmla="*/ 3819 h 4420127"/>
                      <a:gd name="connsiteX1" fmla="*/ 5448002 w 5850754"/>
                      <a:gd name="connsiteY1" fmla="*/ 23809 h 4420127"/>
                      <a:gd name="connsiteX2" fmla="*/ 4797211 w 5850754"/>
                      <a:gd name="connsiteY2" fmla="*/ 75154 h 4420127"/>
                      <a:gd name="connsiteX3" fmla="*/ 4611721 w 5850754"/>
                      <a:gd name="connsiteY3" fmla="*/ 102628 h 4420127"/>
                      <a:gd name="connsiteX4" fmla="*/ 4197033 w 5850754"/>
                      <a:gd name="connsiteY4" fmla="*/ 144055 h 4420127"/>
                      <a:gd name="connsiteX5" fmla="*/ 3848002 w 5850754"/>
                      <a:gd name="connsiteY5" fmla="*/ 239312 h 4420127"/>
                      <a:gd name="connsiteX6" fmla="*/ 3318827 w 5850754"/>
                      <a:gd name="connsiteY6" fmla="*/ 469605 h 4420127"/>
                      <a:gd name="connsiteX7" fmla="*/ 2847422 w 5850754"/>
                      <a:gd name="connsiteY7" fmla="*/ 793754 h 4420127"/>
                      <a:gd name="connsiteX8" fmla="*/ 2406198 w 5850754"/>
                      <a:gd name="connsiteY8" fmla="*/ 1266786 h 4420127"/>
                      <a:gd name="connsiteX9" fmla="*/ 1908666 w 5850754"/>
                      <a:gd name="connsiteY9" fmla="*/ 1889558 h 4420127"/>
                      <a:gd name="connsiteX10" fmla="*/ 1488798 w 5850754"/>
                      <a:gd name="connsiteY10" fmla="*/ 2496965 h 4420127"/>
                      <a:gd name="connsiteX11" fmla="*/ 1160488 w 5850754"/>
                      <a:gd name="connsiteY11" fmla="*/ 3015236 h 4420127"/>
                      <a:gd name="connsiteX12" fmla="*/ 827553 w 5850754"/>
                      <a:gd name="connsiteY12" fmla="*/ 3459588 h 4420127"/>
                      <a:gd name="connsiteX13" fmla="*/ 565166 w 5850754"/>
                      <a:gd name="connsiteY13" fmla="*/ 3792476 h 4420127"/>
                      <a:gd name="connsiteX14" fmla="*/ 291769 w 5850754"/>
                      <a:gd name="connsiteY14" fmla="*/ 4062713 h 4420127"/>
                      <a:gd name="connsiteX15" fmla="*/ 362 w 5850754"/>
                      <a:gd name="connsiteY15" fmla="*/ 4397052 h 4420127"/>
                      <a:gd name="connsiteX16" fmla="*/ 813055 w 5850754"/>
                      <a:gd name="connsiteY16" fmla="*/ 4370947 h 4420127"/>
                      <a:gd name="connsiteX17" fmla="*/ 1147194 w 5850754"/>
                      <a:gd name="connsiteY17" fmla="*/ 3853262 h 4420127"/>
                      <a:gd name="connsiteX18" fmla="*/ 1894245 w 5850754"/>
                      <a:gd name="connsiteY18" fmla="*/ 2764707 h 4420127"/>
                      <a:gd name="connsiteX19" fmla="*/ 2419115 w 5850754"/>
                      <a:gd name="connsiteY19" fmla="*/ 2029130 h 4420127"/>
                      <a:gd name="connsiteX20" fmla="*/ 3015431 w 5850754"/>
                      <a:gd name="connsiteY20" fmla="*/ 1319184 h 4420127"/>
                      <a:gd name="connsiteX21" fmla="*/ 3652316 w 5850754"/>
                      <a:gd name="connsiteY21" fmla="*/ 834696 h 4420127"/>
                      <a:gd name="connsiteX22" fmla="*/ 4268292 w 5850754"/>
                      <a:gd name="connsiteY22" fmla="*/ 493802 h 4420127"/>
                      <a:gd name="connsiteX23" fmla="*/ 4793350 w 5850754"/>
                      <a:gd name="connsiteY23" fmla="*/ 356687 h 4420127"/>
                      <a:gd name="connsiteX24" fmla="*/ 5292406 w 5850754"/>
                      <a:gd name="connsiteY24" fmla="*/ 243768 h 4420127"/>
                      <a:gd name="connsiteX25" fmla="*/ 5662057 w 5850754"/>
                      <a:gd name="connsiteY25" fmla="*/ 211342 h 4420127"/>
                      <a:gd name="connsiteX26" fmla="*/ 5850125 w 5850754"/>
                      <a:gd name="connsiteY26" fmla="*/ 204857 h 4420127"/>
                      <a:gd name="connsiteX27" fmla="*/ 5837155 w 5850754"/>
                      <a:gd name="connsiteY27" fmla="*/ 3819 h 4420127"/>
                      <a:gd name="connsiteX0" fmla="*/ 5837155 w 5850754"/>
                      <a:gd name="connsiteY0" fmla="*/ 3819 h 4420127"/>
                      <a:gd name="connsiteX1" fmla="*/ 5448002 w 5850754"/>
                      <a:gd name="connsiteY1" fmla="*/ 23809 h 4420127"/>
                      <a:gd name="connsiteX2" fmla="*/ 4797211 w 5850754"/>
                      <a:gd name="connsiteY2" fmla="*/ 75154 h 4420127"/>
                      <a:gd name="connsiteX3" fmla="*/ 4611721 w 5850754"/>
                      <a:gd name="connsiteY3" fmla="*/ 102628 h 4420127"/>
                      <a:gd name="connsiteX4" fmla="*/ 4197033 w 5850754"/>
                      <a:gd name="connsiteY4" fmla="*/ 144055 h 4420127"/>
                      <a:gd name="connsiteX5" fmla="*/ 3848002 w 5850754"/>
                      <a:gd name="connsiteY5" fmla="*/ 239312 h 4420127"/>
                      <a:gd name="connsiteX6" fmla="*/ 3318827 w 5850754"/>
                      <a:gd name="connsiteY6" fmla="*/ 469605 h 4420127"/>
                      <a:gd name="connsiteX7" fmla="*/ 2847422 w 5850754"/>
                      <a:gd name="connsiteY7" fmla="*/ 793754 h 4420127"/>
                      <a:gd name="connsiteX8" fmla="*/ 2406198 w 5850754"/>
                      <a:gd name="connsiteY8" fmla="*/ 1266786 h 4420127"/>
                      <a:gd name="connsiteX9" fmla="*/ 1908666 w 5850754"/>
                      <a:gd name="connsiteY9" fmla="*/ 1889558 h 4420127"/>
                      <a:gd name="connsiteX10" fmla="*/ 1488798 w 5850754"/>
                      <a:gd name="connsiteY10" fmla="*/ 2496965 h 4420127"/>
                      <a:gd name="connsiteX11" fmla="*/ 1160488 w 5850754"/>
                      <a:gd name="connsiteY11" fmla="*/ 3015236 h 4420127"/>
                      <a:gd name="connsiteX12" fmla="*/ 827553 w 5850754"/>
                      <a:gd name="connsiteY12" fmla="*/ 3459588 h 4420127"/>
                      <a:gd name="connsiteX13" fmla="*/ 565166 w 5850754"/>
                      <a:gd name="connsiteY13" fmla="*/ 3792476 h 4420127"/>
                      <a:gd name="connsiteX14" fmla="*/ 291769 w 5850754"/>
                      <a:gd name="connsiteY14" fmla="*/ 4062713 h 4420127"/>
                      <a:gd name="connsiteX15" fmla="*/ 362 w 5850754"/>
                      <a:gd name="connsiteY15" fmla="*/ 4397052 h 4420127"/>
                      <a:gd name="connsiteX16" fmla="*/ 813055 w 5850754"/>
                      <a:gd name="connsiteY16" fmla="*/ 4370947 h 4420127"/>
                      <a:gd name="connsiteX17" fmla="*/ 1147194 w 5850754"/>
                      <a:gd name="connsiteY17" fmla="*/ 3853262 h 4420127"/>
                      <a:gd name="connsiteX18" fmla="*/ 1894245 w 5850754"/>
                      <a:gd name="connsiteY18" fmla="*/ 2764707 h 4420127"/>
                      <a:gd name="connsiteX19" fmla="*/ 2419115 w 5850754"/>
                      <a:gd name="connsiteY19" fmla="*/ 2029130 h 4420127"/>
                      <a:gd name="connsiteX20" fmla="*/ 3015431 w 5850754"/>
                      <a:gd name="connsiteY20" fmla="*/ 1319184 h 4420127"/>
                      <a:gd name="connsiteX21" fmla="*/ 3498932 w 5850754"/>
                      <a:gd name="connsiteY21" fmla="*/ 798167 h 4420127"/>
                      <a:gd name="connsiteX22" fmla="*/ 4268292 w 5850754"/>
                      <a:gd name="connsiteY22" fmla="*/ 493802 h 4420127"/>
                      <a:gd name="connsiteX23" fmla="*/ 4793350 w 5850754"/>
                      <a:gd name="connsiteY23" fmla="*/ 356687 h 4420127"/>
                      <a:gd name="connsiteX24" fmla="*/ 5292406 w 5850754"/>
                      <a:gd name="connsiteY24" fmla="*/ 243768 h 4420127"/>
                      <a:gd name="connsiteX25" fmla="*/ 5662057 w 5850754"/>
                      <a:gd name="connsiteY25" fmla="*/ 211342 h 4420127"/>
                      <a:gd name="connsiteX26" fmla="*/ 5850125 w 5850754"/>
                      <a:gd name="connsiteY26" fmla="*/ 204857 h 4420127"/>
                      <a:gd name="connsiteX27" fmla="*/ 5837155 w 5850754"/>
                      <a:gd name="connsiteY27" fmla="*/ 3819 h 4420127"/>
                      <a:gd name="connsiteX0" fmla="*/ 5837155 w 5850754"/>
                      <a:gd name="connsiteY0" fmla="*/ 3819 h 4420127"/>
                      <a:gd name="connsiteX1" fmla="*/ 5448002 w 5850754"/>
                      <a:gd name="connsiteY1" fmla="*/ 23809 h 4420127"/>
                      <a:gd name="connsiteX2" fmla="*/ 4797211 w 5850754"/>
                      <a:gd name="connsiteY2" fmla="*/ 75154 h 4420127"/>
                      <a:gd name="connsiteX3" fmla="*/ 4611721 w 5850754"/>
                      <a:gd name="connsiteY3" fmla="*/ 102628 h 4420127"/>
                      <a:gd name="connsiteX4" fmla="*/ 4197033 w 5850754"/>
                      <a:gd name="connsiteY4" fmla="*/ 144055 h 4420127"/>
                      <a:gd name="connsiteX5" fmla="*/ 3848002 w 5850754"/>
                      <a:gd name="connsiteY5" fmla="*/ 239312 h 4420127"/>
                      <a:gd name="connsiteX6" fmla="*/ 3318827 w 5850754"/>
                      <a:gd name="connsiteY6" fmla="*/ 469605 h 4420127"/>
                      <a:gd name="connsiteX7" fmla="*/ 2847422 w 5850754"/>
                      <a:gd name="connsiteY7" fmla="*/ 793754 h 4420127"/>
                      <a:gd name="connsiteX8" fmla="*/ 2406198 w 5850754"/>
                      <a:gd name="connsiteY8" fmla="*/ 1266786 h 4420127"/>
                      <a:gd name="connsiteX9" fmla="*/ 1908666 w 5850754"/>
                      <a:gd name="connsiteY9" fmla="*/ 1889558 h 4420127"/>
                      <a:gd name="connsiteX10" fmla="*/ 1488798 w 5850754"/>
                      <a:gd name="connsiteY10" fmla="*/ 2496965 h 4420127"/>
                      <a:gd name="connsiteX11" fmla="*/ 1160488 w 5850754"/>
                      <a:gd name="connsiteY11" fmla="*/ 3015236 h 4420127"/>
                      <a:gd name="connsiteX12" fmla="*/ 827553 w 5850754"/>
                      <a:gd name="connsiteY12" fmla="*/ 3459588 h 4420127"/>
                      <a:gd name="connsiteX13" fmla="*/ 565166 w 5850754"/>
                      <a:gd name="connsiteY13" fmla="*/ 3792476 h 4420127"/>
                      <a:gd name="connsiteX14" fmla="*/ 291769 w 5850754"/>
                      <a:gd name="connsiteY14" fmla="*/ 4062713 h 4420127"/>
                      <a:gd name="connsiteX15" fmla="*/ 362 w 5850754"/>
                      <a:gd name="connsiteY15" fmla="*/ 4397052 h 4420127"/>
                      <a:gd name="connsiteX16" fmla="*/ 813055 w 5850754"/>
                      <a:gd name="connsiteY16" fmla="*/ 4370947 h 4420127"/>
                      <a:gd name="connsiteX17" fmla="*/ 1147194 w 5850754"/>
                      <a:gd name="connsiteY17" fmla="*/ 3853262 h 4420127"/>
                      <a:gd name="connsiteX18" fmla="*/ 1894245 w 5850754"/>
                      <a:gd name="connsiteY18" fmla="*/ 2764707 h 4420127"/>
                      <a:gd name="connsiteX19" fmla="*/ 2419115 w 5850754"/>
                      <a:gd name="connsiteY19" fmla="*/ 2029130 h 4420127"/>
                      <a:gd name="connsiteX20" fmla="*/ 3015431 w 5850754"/>
                      <a:gd name="connsiteY20" fmla="*/ 1319184 h 4420127"/>
                      <a:gd name="connsiteX21" fmla="*/ 3498932 w 5850754"/>
                      <a:gd name="connsiteY21" fmla="*/ 798167 h 4420127"/>
                      <a:gd name="connsiteX22" fmla="*/ 4201188 w 5850754"/>
                      <a:gd name="connsiteY22" fmla="*/ 469449 h 4420127"/>
                      <a:gd name="connsiteX23" fmla="*/ 4793350 w 5850754"/>
                      <a:gd name="connsiteY23" fmla="*/ 356687 h 4420127"/>
                      <a:gd name="connsiteX24" fmla="*/ 5292406 w 5850754"/>
                      <a:gd name="connsiteY24" fmla="*/ 243768 h 4420127"/>
                      <a:gd name="connsiteX25" fmla="*/ 5662057 w 5850754"/>
                      <a:gd name="connsiteY25" fmla="*/ 211342 h 4420127"/>
                      <a:gd name="connsiteX26" fmla="*/ 5850125 w 5850754"/>
                      <a:gd name="connsiteY26" fmla="*/ 204857 h 4420127"/>
                      <a:gd name="connsiteX27" fmla="*/ 5837155 w 5850754"/>
                      <a:gd name="connsiteY27" fmla="*/ 3819 h 4420127"/>
                      <a:gd name="connsiteX0" fmla="*/ 5837155 w 5850754"/>
                      <a:gd name="connsiteY0" fmla="*/ 3819 h 4420127"/>
                      <a:gd name="connsiteX1" fmla="*/ 5448002 w 5850754"/>
                      <a:gd name="connsiteY1" fmla="*/ 23809 h 4420127"/>
                      <a:gd name="connsiteX2" fmla="*/ 4797211 w 5850754"/>
                      <a:gd name="connsiteY2" fmla="*/ 75154 h 4420127"/>
                      <a:gd name="connsiteX3" fmla="*/ 4611721 w 5850754"/>
                      <a:gd name="connsiteY3" fmla="*/ 102628 h 4420127"/>
                      <a:gd name="connsiteX4" fmla="*/ 4197033 w 5850754"/>
                      <a:gd name="connsiteY4" fmla="*/ 144055 h 4420127"/>
                      <a:gd name="connsiteX5" fmla="*/ 3848002 w 5850754"/>
                      <a:gd name="connsiteY5" fmla="*/ 239312 h 4420127"/>
                      <a:gd name="connsiteX6" fmla="*/ 3318827 w 5850754"/>
                      <a:gd name="connsiteY6" fmla="*/ 469605 h 4420127"/>
                      <a:gd name="connsiteX7" fmla="*/ 2847422 w 5850754"/>
                      <a:gd name="connsiteY7" fmla="*/ 793754 h 4420127"/>
                      <a:gd name="connsiteX8" fmla="*/ 2406198 w 5850754"/>
                      <a:gd name="connsiteY8" fmla="*/ 1266786 h 4420127"/>
                      <a:gd name="connsiteX9" fmla="*/ 1908666 w 5850754"/>
                      <a:gd name="connsiteY9" fmla="*/ 1889558 h 4420127"/>
                      <a:gd name="connsiteX10" fmla="*/ 1488798 w 5850754"/>
                      <a:gd name="connsiteY10" fmla="*/ 2496965 h 4420127"/>
                      <a:gd name="connsiteX11" fmla="*/ 1160488 w 5850754"/>
                      <a:gd name="connsiteY11" fmla="*/ 3015236 h 4420127"/>
                      <a:gd name="connsiteX12" fmla="*/ 827553 w 5850754"/>
                      <a:gd name="connsiteY12" fmla="*/ 3459588 h 4420127"/>
                      <a:gd name="connsiteX13" fmla="*/ 565166 w 5850754"/>
                      <a:gd name="connsiteY13" fmla="*/ 3792476 h 4420127"/>
                      <a:gd name="connsiteX14" fmla="*/ 291769 w 5850754"/>
                      <a:gd name="connsiteY14" fmla="*/ 4062713 h 4420127"/>
                      <a:gd name="connsiteX15" fmla="*/ 362 w 5850754"/>
                      <a:gd name="connsiteY15" fmla="*/ 4397052 h 4420127"/>
                      <a:gd name="connsiteX16" fmla="*/ 813055 w 5850754"/>
                      <a:gd name="connsiteY16" fmla="*/ 4370947 h 4420127"/>
                      <a:gd name="connsiteX17" fmla="*/ 1147194 w 5850754"/>
                      <a:gd name="connsiteY17" fmla="*/ 3853262 h 4420127"/>
                      <a:gd name="connsiteX18" fmla="*/ 1894245 w 5850754"/>
                      <a:gd name="connsiteY18" fmla="*/ 2764707 h 4420127"/>
                      <a:gd name="connsiteX19" fmla="*/ 2419115 w 5850754"/>
                      <a:gd name="connsiteY19" fmla="*/ 2029130 h 4420127"/>
                      <a:gd name="connsiteX20" fmla="*/ 3015431 w 5850754"/>
                      <a:gd name="connsiteY20" fmla="*/ 1319184 h 4420127"/>
                      <a:gd name="connsiteX21" fmla="*/ 3498932 w 5850754"/>
                      <a:gd name="connsiteY21" fmla="*/ 798167 h 4420127"/>
                      <a:gd name="connsiteX22" fmla="*/ 4201188 w 5850754"/>
                      <a:gd name="connsiteY22" fmla="*/ 469449 h 4420127"/>
                      <a:gd name="connsiteX23" fmla="*/ 4716658 w 5850754"/>
                      <a:gd name="connsiteY23" fmla="*/ 314069 h 4420127"/>
                      <a:gd name="connsiteX24" fmla="*/ 5292406 w 5850754"/>
                      <a:gd name="connsiteY24" fmla="*/ 243768 h 4420127"/>
                      <a:gd name="connsiteX25" fmla="*/ 5662057 w 5850754"/>
                      <a:gd name="connsiteY25" fmla="*/ 211342 h 4420127"/>
                      <a:gd name="connsiteX26" fmla="*/ 5850125 w 5850754"/>
                      <a:gd name="connsiteY26" fmla="*/ 204857 h 4420127"/>
                      <a:gd name="connsiteX27" fmla="*/ 5837155 w 5850754"/>
                      <a:gd name="connsiteY27" fmla="*/ 3819 h 4420127"/>
                      <a:gd name="connsiteX0" fmla="*/ 5837155 w 5868221"/>
                      <a:gd name="connsiteY0" fmla="*/ 5809 h 4422117"/>
                      <a:gd name="connsiteX1" fmla="*/ 5448003 w 5868221"/>
                      <a:gd name="connsiteY1" fmla="*/ 56241 h 4422117"/>
                      <a:gd name="connsiteX2" fmla="*/ 4797211 w 5868221"/>
                      <a:gd name="connsiteY2" fmla="*/ 77144 h 4422117"/>
                      <a:gd name="connsiteX3" fmla="*/ 4611721 w 5868221"/>
                      <a:gd name="connsiteY3" fmla="*/ 104618 h 4422117"/>
                      <a:gd name="connsiteX4" fmla="*/ 4197033 w 5868221"/>
                      <a:gd name="connsiteY4" fmla="*/ 146045 h 4422117"/>
                      <a:gd name="connsiteX5" fmla="*/ 3848002 w 5868221"/>
                      <a:gd name="connsiteY5" fmla="*/ 241302 h 4422117"/>
                      <a:gd name="connsiteX6" fmla="*/ 3318827 w 5868221"/>
                      <a:gd name="connsiteY6" fmla="*/ 471595 h 4422117"/>
                      <a:gd name="connsiteX7" fmla="*/ 2847422 w 5868221"/>
                      <a:gd name="connsiteY7" fmla="*/ 795744 h 4422117"/>
                      <a:gd name="connsiteX8" fmla="*/ 2406198 w 5868221"/>
                      <a:gd name="connsiteY8" fmla="*/ 1268776 h 4422117"/>
                      <a:gd name="connsiteX9" fmla="*/ 1908666 w 5868221"/>
                      <a:gd name="connsiteY9" fmla="*/ 1891548 h 4422117"/>
                      <a:gd name="connsiteX10" fmla="*/ 1488798 w 5868221"/>
                      <a:gd name="connsiteY10" fmla="*/ 2498955 h 4422117"/>
                      <a:gd name="connsiteX11" fmla="*/ 1160488 w 5868221"/>
                      <a:gd name="connsiteY11" fmla="*/ 3017226 h 4422117"/>
                      <a:gd name="connsiteX12" fmla="*/ 827553 w 5868221"/>
                      <a:gd name="connsiteY12" fmla="*/ 3461578 h 4422117"/>
                      <a:gd name="connsiteX13" fmla="*/ 565166 w 5868221"/>
                      <a:gd name="connsiteY13" fmla="*/ 3794466 h 4422117"/>
                      <a:gd name="connsiteX14" fmla="*/ 291769 w 5868221"/>
                      <a:gd name="connsiteY14" fmla="*/ 4064703 h 4422117"/>
                      <a:gd name="connsiteX15" fmla="*/ 362 w 5868221"/>
                      <a:gd name="connsiteY15" fmla="*/ 4399042 h 4422117"/>
                      <a:gd name="connsiteX16" fmla="*/ 813055 w 5868221"/>
                      <a:gd name="connsiteY16" fmla="*/ 4372937 h 4422117"/>
                      <a:gd name="connsiteX17" fmla="*/ 1147194 w 5868221"/>
                      <a:gd name="connsiteY17" fmla="*/ 3855252 h 4422117"/>
                      <a:gd name="connsiteX18" fmla="*/ 1894245 w 5868221"/>
                      <a:gd name="connsiteY18" fmla="*/ 2766697 h 4422117"/>
                      <a:gd name="connsiteX19" fmla="*/ 2419115 w 5868221"/>
                      <a:gd name="connsiteY19" fmla="*/ 2031120 h 4422117"/>
                      <a:gd name="connsiteX20" fmla="*/ 3015431 w 5868221"/>
                      <a:gd name="connsiteY20" fmla="*/ 1321174 h 4422117"/>
                      <a:gd name="connsiteX21" fmla="*/ 3498932 w 5868221"/>
                      <a:gd name="connsiteY21" fmla="*/ 800157 h 4422117"/>
                      <a:gd name="connsiteX22" fmla="*/ 4201188 w 5868221"/>
                      <a:gd name="connsiteY22" fmla="*/ 471439 h 4422117"/>
                      <a:gd name="connsiteX23" fmla="*/ 4716658 w 5868221"/>
                      <a:gd name="connsiteY23" fmla="*/ 316059 h 4422117"/>
                      <a:gd name="connsiteX24" fmla="*/ 5292406 w 5868221"/>
                      <a:gd name="connsiteY24" fmla="*/ 245758 h 4422117"/>
                      <a:gd name="connsiteX25" fmla="*/ 5662057 w 5868221"/>
                      <a:gd name="connsiteY25" fmla="*/ 213332 h 4422117"/>
                      <a:gd name="connsiteX26" fmla="*/ 5850125 w 5868221"/>
                      <a:gd name="connsiteY26" fmla="*/ 206847 h 4422117"/>
                      <a:gd name="connsiteX27" fmla="*/ 5837155 w 5868221"/>
                      <a:gd name="connsiteY27" fmla="*/ 5809 h 4422117"/>
                      <a:gd name="connsiteX0" fmla="*/ 5837155 w 5879852"/>
                      <a:gd name="connsiteY0" fmla="*/ 11553 h 4379155"/>
                      <a:gd name="connsiteX1" fmla="*/ 5448003 w 5879852"/>
                      <a:gd name="connsiteY1" fmla="*/ 13279 h 4379155"/>
                      <a:gd name="connsiteX2" fmla="*/ 4797211 w 5879852"/>
                      <a:gd name="connsiteY2" fmla="*/ 34182 h 4379155"/>
                      <a:gd name="connsiteX3" fmla="*/ 4611721 w 5879852"/>
                      <a:gd name="connsiteY3" fmla="*/ 61656 h 4379155"/>
                      <a:gd name="connsiteX4" fmla="*/ 4197033 w 5879852"/>
                      <a:gd name="connsiteY4" fmla="*/ 103083 h 4379155"/>
                      <a:gd name="connsiteX5" fmla="*/ 3848002 w 5879852"/>
                      <a:gd name="connsiteY5" fmla="*/ 198340 h 4379155"/>
                      <a:gd name="connsiteX6" fmla="*/ 3318827 w 5879852"/>
                      <a:gd name="connsiteY6" fmla="*/ 428633 h 4379155"/>
                      <a:gd name="connsiteX7" fmla="*/ 2847422 w 5879852"/>
                      <a:gd name="connsiteY7" fmla="*/ 752782 h 4379155"/>
                      <a:gd name="connsiteX8" fmla="*/ 2406198 w 5879852"/>
                      <a:gd name="connsiteY8" fmla="*/ 1225814 h 4379155"/>
                      <a:gd name="connsiteX9" fmla="*/ 1908666 w 5879852"/>
                      <a:gd name="connsiteY9" fmla="*/ 1848586 h 4379155"/>
                      <a:gd name="connsiteX10" fmla="*/ 1488798 w 5879852"/>
                      <a:gd name="connsiteY10" fmla="*/ 2455993 h 4379155"/>
                      <a:gd name="connsiteX11" fmla="*/ 1160488 w 5879852"/>
                      <a:gd name="connsiteY11" fmla="*/ 2974264 h 4379155"/>
                      <a:gd name="connsiteX12" fmla="*/ 827553 w 5879852"/>
                      <a:gd name="connsiteY12" fmla="*/ 3418616 h 4379155"/>
                      <a:gd name="connsiteX13" fmla="*/ 565166 w 5879852"/>
                      <a:gd name="connsiteY13" fmla="*/ 3751504 h 4379155"/>
                      <a:gd name="connsiteX14" fmla="*/ 291769 w 5879852"/>
                      <a:gd name="connsiteY14" fmla="*/ 4021741 h 4379155"/>
                      <a:gd name="connsiteX15" fmla="*/ 362 w 5879852"/>
                      <a:gd name="connsiteY15" fmla="*/ 4356080 h 4379155"/>
                      <a:gd name="connsiteX16" fmla="*/ 813055 w 5879852"/>
                      <a:gd name="connsiteY16" fmla="*/ 4329975 h 4379155"/>
                      <a:gd name="connsiteX17" fmla="*/ 1147194 w 5879852"/>
                      <a:gd name="connsiteY17" fmla="*/ 3812290 h 4379155"/>
                      <a:gd name="connsiteX18" fmla="*/ 1894245 w 5879852"/>
                      <a:gd name="connsiteY18" fmla="*/ 2723735 h 4379155"/>
                      <a:gd name="connsiteX19" fmla="*/ 2419115 w 5879852"/>
                      <a:gd name="connsiteY19" fmla="*/ 1988158 h 4379155"/>
                      <a:gd name="connsiteX20" fmla="*/ 3015431 w 5879852"/>
                      <a:gd name="connsiteY20" fmla="*/ 1278212 h 4379155"/>
                      <a:gd name="connsiteX21" fmla="*/ 3498932 w 5879852"/>
                      <a:gd name="connsiteY21" fmla="*/ 757195 h 4379155"/>
                      <a:gd name="connsiteX22" fmla="*/ 4201188 w 5879852"/>
                      <a:gd name="connsiteY22" fmla="*/ 428477 h 4379155"/>
                      <a:gd name="connsiteX23" fmla="*/ 4716658 w 5879852"/>
                      <a:gd name="connsiteY23" fmla="*/ 273097 h 4379155"/>
                      <a:gd name="connsiteX24" fmla="*/ 5292406 w 5879852"/>
                      <a:gd name="connsiteY24" fmla="*/ 202796 h 4379155"/>
                      <a:gd name="connsiteX25" fmla="*/ 5662057 w 5879852"/>
                      <a:gd name="connsiteY25" fmla="*/ 170370 h 4379155"/>
                      <a:gd name="connsiteX26" fmla="*/ 5850125 w 5879852"/>
                      <a:gd name="connsiteY26" fmla="*/ 163885 h 4379155"/>
                      <a:gd name="connsiteX27" fmla="*/ 5837155 w 5879852"/>
                      <a:gd name="connsiteY27" fmla="*/ 11553 h 4379155"/>
                      <a:gd name="connsiteX0" fmla="*/ 5798810 w 5861848"/>
                      <a:gd name="connsiteY0" fmla="*/ 10286 h 4383976"/>
                      <a:gd name="connsiteX1" fmla="*/ 5448003 w 5861848"/>
                      <a:gd name="connsiteY1" fmla="*/ 18100 h 4383976"/>
                      <a:gd name="connsiteX2" fmla="*/ 4797211 w 5861848"/>
                      <a:gd name="connsiteY2" fmla="*/ 39003 h 4383976"/>
                      <a:gd name="connsiteX3" fmla="*/ 4611721 w 5861848"/>
                      <a:gd name="connsiteY3" fmla="*/ 66477 h 4383976"/>
                      <a:gd name="connsiteX4" fmla="*/ 4197033 w 5861848"/>
                      <a:gd name="connsiteY4" fmla="*/ 107904 h 4383976"/>
                      <a:gd name="connsiteX5" fmla="*/ 3848002 w 5861848"/>
                      <a:gd name="connsiteY5" fmla="*/ 203161 h 4383976"/>
                      <a:gd name="connsiteX6" fmla="*/ 3318827 w 5861848"/>
                      <a:gd name="connsiteY6" fmla="*/ 433454 h 4383976"/>
                      <a:gd name="connsiteX7" fmla="*/ 2847422 w 5861848"/>
                      <a:gd name="connsiteY7" fmla="*/ 757603 h 4383976"/>
                      <a:gd name="connsiteX8" fmla="*/ 2406198 w 5861848"/>
                      <a:gd name="connsiteY8" fmla="*/ 1230635 h 4383976"/>
                      <a:gd name="connsiteX9" fmla="*/ 1908666 w 5861848"/>
                      <a:gd name="connsiteY9" fmla="*/ 1853407 h 4383976"/>
                      <a:gd name="connsiteX10" fmla="*/ 1488798 w 5861848"/>
                      <a:gd name="connsiteY10" fmla="*/ 2460814 h 4383976"/>
                      <a:gd name="connsiteX11" fmla="*/ 1160488 w 5861848"/>
                      <a:gd name="connsiteY11" fmla="*/ 2979085 h 4383976"/>
                      <a:gd name="connsiteX12" fmla="*/ 827553 w 5861848"/>
                      <a:gd name="connsiteY12" fmla="*/ 3423437 h 4383976"/>
                      <a:gd name="connsiteX13" fmla="*/ 565166 w 5861848"/>
                      <a:gd name="connsiteY13" fmla="*/ 3756325 h 4383976"/>
                      <a:gd name="connsiteX14" fmla="*/ 291769 w 5861848"/>
                      <a:gd name="connsiteY14" fmla="*/ 4026562 h 4383976"/>
                      <a:gd name="connsiteX15" fmla="*/ 362 w 5861848"/>
                      <a:gd name="connsiteY15" fmla="*/ 4360901 h 4383976"/>
                      <a:gd name="connsiteX16" fmla="*/ 813055 w 5861848"/>
                      <a:gd name="connsiteY16" fmla="*/ 4334796 h 4383976"/>
                      <a:gd name="connsiteX17" fmla="*/ 1147194 w 5861848"/>
                      <a:gd name="connsiteY17" fmla="*/ 3817111 h 4383976"/>
                      <a:gd name="connsiteX18" fmla="*/ 1894245 w 5861848"/>
                      <a:gd name="connsiteY18" fmla="*/ 2728556 h 4383976"/>
                      <a:gd name="connsiteX19" fmla="*/ 2419115 w 5861848"/>
                      <a:gd name="connsiteY19" fmla="*/ 1992979 h 4383976"/>
                      <a:gd name="connsiteX20" fmla="*/ 3015431 w 5861848"/>
                      <a:gd name="connsiteY20" fmla="*/ 1283033 h 4383976"/>
                      <a:gd name="connsiteX21" fmla="*/ 3498932 w 5861848"/>
                      <a:gd name="connsiteY21" fmla="*/ 762016 h 4383976"/>
                      <a:gd name="connsiteX22" fmla="*/ 4201188 w 5861848"/>
                      <a:gd name="connsiteY22" fmla="*/ 433298 h 4383976"/>
                      <a:gd name="connsiteX23" fmla="*/ 4716658 w 5861848"/>
                      <a:gd name="connsiteY23" fmla="*/ 277918 h 4383976"/>
                      <a:gd name="connsiteX24" fmla="*/ 5292406 w 5861848"/>
                      <a:gd name="connsiteY24" fmla="*/ 207617 h 4383976"/>
                      <a:gd name="connsiteX25" fmla="*/ 5662057 w 5861848"/>
                      <a:gd name="connsiteY25" fmla="*/ 175191 h 4383976"/>
                      <a:gd name="connsiteX26" fmla="*/ 5850125 w 5861848"/>
                      <a:gd name="connsiteY26" fmla="*/ 168706 h 4383976"/>
                      <a:gd name="connsiteX27" fmla="*/ 5798810 w 5861848"/>
                      <a:gd name="connsiteY27" fmla="*/ 10286 h 4383976"/>
                      <a:gd name="connsiteX0" fmla="*/ 5798810 w 5855562"/>
                      <a:gd name="connsiteY0" fmla="*/ 153 h 4373843"/>
                      <a:gd name="connsiteX1" fmla="*/ 5448003 w 5855562"/>
                      <a:gd name="connsiteY1" fmla="*/ 7967 h 4373843"/>
                      <a:gd name="connsiteX2" fmla="*/ 4797211 w 5855562"/>
                      <a:gd name="connsiteY2" fmla="*/ 28870 h 4373843"/>
                      <a:gd name="connsiteX3" fmla="*/ 4611721 w 5855562"/>
                      <a:gd name="connsiteY3" fmla="*/ 56344 h 4373843"/>
                      <a:gd name="connsiteX4" fmla="*/ 4197033 w 5855562"/>
                      <a:gd name="connsiteY4" fmla="*/ 97771 h 4373843"/>
                      <a:gd name="connsiteX5" fmla="*/ 3848002 w 5855562"/>
                      <a:gd name="connsiteY5" fmla="*/ 193028 h 4373843"/>
                      <a:gd name="connsiteX6" fmla="*/ 3318827 w 5855562"/>
                      <a:gd name="connsiteY6" fmla="*/ 423321 h 4373843"/>
                      <a:gd name="connsiteX7" fmla="*/ 2847422 w 5855562"/>
                      <a:gd name="connsiteY7" fmla="*/ 747470 h 4373843"/>
                      <a:gd name="connsiteX8" fmla="*/ 2406198 w 5855562"/>
                      <a:gd name="connsiteY8" fmla="*/ 1220502 h 4373843"/>
                      <a:gd name="connsiteX9" fmla="*/ 1908666 w 5855562"/>
                      <a:gd name="connsiteY9" fmla="*/ 1843274 h 4373843"/>
                      <a:gd name="connsiteX10" fmla="*/ 1488798 w 5855562"/>
                      <a:gd name="connsiteY10" fmla="*/ 2450681 h 4373843"/>
                      <a:gd name="connsiteX11" fmla="*/ 1160488 w 5855562"/>
                      <a:gd name="connsiteY11" fmla="*/ 2968952 h 4373843"/>
                      <a:gd name="connsiteX12" fmla="*/ 827553 w 5855562"/>
                      <a:gd name="connsiteY12" fmla="*/ 3413304 h 4373843"/>
                      <a:gd name="connsiteX13" fmla="*/ 565166 w 5855562"/>
                      <a:gd name="connsiteY13" fmla="*/ 3746192 h 4373843"/>
                      <a:gd name="connsiteX14" fmla="*/ 291769 w 5855562"/>
                      <a:gd name="connsiteY14" fmla="*/ 4016429 h 4373843"/>
                      <a:gd name="connsiteX15" fmla="*/ 362 w 5855562"/>
                      <a:gd name="connsiteY15" fmla="*/ 4350768 h 4373843"/>
                      <a:gd name="connsiteX16" fmla="*/ 813055 w 5855562"/>
                      <a:gd name="connsiteY16" fmla="*/ 4324663 h 4373843"/>
                      <a:gd name="connsiteX17" fmla="*/ 1147194 w 5855562"/>
                      <a:gd name="connsiteY17" fmla="*/ 3806978 h 4373843"/>
                      <a:gd name="connsiteX18" fmla="*/ 1894245 w 5855562"/>
                      <a:gd name="connsiteY18" fmla="*/ 2718423 h 4373843"/>
                      <a:gd name="connsiteX19" fmla="*/ 2419115 w 5855562"/>
                      <a:gd name="connsiteY19" fmla="*/ 1982846 h 4373843"/>
                      <a:gd name="connsiteX20" fmla="*/ 3015431 w 5855562"/>
                      <a:gd name="connsiteY20" fmla="*/ 1272900 h 4373843"/>
                      <a:gd name="connsiteX21" fmla="*/ 3498932 w 5855562"/>
                      <a:gd name="connsiteY21" fmla="*/ 751883 h 4373843"/>
                      <a:gd name="connsiteX22" fmla="*/ 4201188 w 5855562"/>
                      <a:gd name="connsiteY22" fmla="*/ 423165 h 4373843"/>
                      <a:gd name="connsiteX23" fmla="*/ 4716658 w 5855562"/>
                      <a:gd name="connsiteY23" fmla="*/ 267785 h 4373843"/>
                      <a:gd name="connsiteX24" fmla="*/ 5292406 w 5855562"/>
                      <a:gd name="connsiteY24" fmla="*/ 197484 h 4373843"/>
                      <a:gd name="connsiteX25" fmla="*/ 5662057 w 5855562"/>
                      <a:gd name="connsiteY25" fmla="*/ 165058 h 4373843"/>
                      <a:gd name="connsiteX26" fmla="*/ 5850125 w 5855562"/>
                      <a:gd name="connsiteY26" fmla="*/ 158573 h 4373843"/>
                      <a:gd name="connsiteX27" fmla="*/ 5798810 w 5855562"/>
                      <a:gd name="connsiteY27" fmla="*/ 153 h 4373843"/>
                      <a:gd name="connsiteX0" fmla="*/ 5837156 w 5863983"/>
                      <a:gd name="connsiteY0" fmla="*/ 10573 h 4365998"/>
                      <a:gd name="connsiteX1" fmla="*/ 5448003 w 5863983"/>
                      <a:gd name="connsiteY1" fmla="*/ 122 h 4365998"/>
                      <a:gd name="connsiteX2" fmla="*/ 4797211 w 5863983"/>
                      <a:gd name="connsiteY2" fmla="*/ 21025 h 4365998"/>
                      <a:gd name="connsiteX3" fmla="*/ 4611721 w 5863983"/>
                      <a:gd name="connsiteY3" fmla="*/ 48499 h 4365998"/>
                      <a:gd name="connsiteX4" fmla="*/ 4197033 w 5863983"/>
                      <a:gd name="connsiteY4" fmla="*/ 89926 h 4365998"/>
                      <a:gd name="connsiteX5" fmla="*/ 3848002 w 5863983"/>
                      <a:gd name="connsiteY5" fmla="*/ 185183 h 4365998"/>
                      <a:gd name="connsiteX6" fmla="*/ 3318827 w 5863983"/>
                      <a:gd name="connsiteY6" fmla="*/ 415476 h 4365998"/>
                      <a:gd name="connsiteX7" fmla="*/ 2847422 w 5863983"/>
                      <a:gd name="connsiteY7" fmla="*/ 739625 h 4365998"/>
                      <a:gd name="connsiteX8" fmla="*/ 2406198 w 5863983"/>
                      <a:gd name="connsiteY8" fmla="*/ 1212657 h 4365998"/>
                      <a:gd name="connsiteX9" fmla="*/ 1908666 w 5863983"/>
                      <a:gd name="connsiteY9" fmla="*/ 1835429 h 4365998"/>
                      <a:gd name="connsiteX10" fmla="*/ 1488798 w 5863983"/>
                      <a:gd name="connsiteY10" fmla="*/ 2442836 h 4365998"/>
                      <a:gd name="connsiteX11" fmla="*/ 1160488 w 5863983"/>
                      <a:gd name="connsiteY11" fmla="*/ 2961107 h 4365998"/>
                      <a:gd name="connsiteX12" fmla="*/ 827553 w 5863983"/>
                      <a:gd name="connsiteY12" fmla="*/ 3405459 h 4365998"/>
                      <a:gd name="connsiteX13" fmla="*/ 565166 w 5863983"/>
                      <a:gd name="connsiteY13" fmla="*/ 3738347 h 4365998"/>
                      <a:gd name="connsiteX14" fmla="*/ 291769 w 5863983"/>
                      <a:gd name="connsiteY14" fmla="*/ 4008584 h 4365998"/>
                      <a:gd name="connsiteX15" fmla="*/ 362 w 5863983"/>
                      <a:gd name="connsiteY15" fmla="*/ 4342923 h 4365998"/>
                      <a:gd name="connsiteX16" fmla="*/ 813055 w 5863983"/>
                      <a:gd name="connsiteY16" fmla="*/ 4316818 h 4365998"/>
                      <a:gd name="connsiteX17" fmla="*/ 1147194 w 5863983"/>
                      <a:gd name="connsiteY17" fmla="*/ 3799133 h 4365998"/>
                      <a:gd name="connsiteX18" fmla="*/ 1894245 w 5863983"/>
                      <a:gd name="connsiteY18" fmla="*/ 2710578 h 4365998"/>
                      <a:gd name="connsiteX19" fmla="*/ 2419115 w 5863983"/>
                      <a:gd name="connsiteY19" fmla="*/ 1975001 h 4365998"/>
                      <a:gd name="connsiteX20" fmla="*/ 3015431 w 5863983"/>
                      <a:gd name="connsiteY20" fmla="*/ 1265055 h 4365998"/>
                      <a:gd name="connsiteX21" fmla="*/ 3498932 w 5863983"/>
                      <a:gd name="connsiteY21" fmla="*/ 744038 h 4365998"/>
                      <a:gd name="connsiteX22" fmla="*/ 4201188 w 5863983"/>
                      <a:gd name="connsiteY22" fmla="*/ 415320 h 4365998"/>
                      <a:gd name="connsiteX23" fmla="*/ 4716658 w 5863983"/>
                      <a:gd name="connsiteY23" fmla="*/ 259940 h 4365998"/>
                      <a:gd name="connsiteX24" fmla="*/ 5292406 w 5863983"/>
                      <a:gd name="connsiteY24" fmla="*/ 189639 h 4365998"/>
                      <a:gd name="connsiteX25" fmla="*/ 5662057 w 5863983"/>
                      <a:gd name="connsiteY25" fmla="*/ 157213 h 4365998"/>
                      <a:gd name="connsiteX26" fmla="*/ 5850125 w 5863983"/>
                      <a:gd name="connsiteY26" fmla="*/ 150728 h 4365998"/>
                      <a:gd name="connsiteX27" fmla="*/ 5837156 w 5863983"/>
                      <a:gd name="connsiteY27" fmla="*/ 10573 h 4365998"/>
                      <a:gd name="connsiteX0" fmla="*/ 5837156 w 5863983"/>
                      <a:gd name="connsiteY0" fmla="*/ 10477 h 4365902"/>
                      <a:gd name="connsiteX1" fmla="*/ 5448003 w 5863983"/>
                      <a:gd name="connsiteY1" fmla="*/ 26 h 4365902"/>
                      <a:gd name="connsiteX2" fmla="*/ 4883490 w 5863983"/>
                      <a:gd name="connsiteY2" fmla="*/ 8752 h 4365902"/>
                      <a:gd name="connsiteX3" fmla="*/ 4611721 w 5863983"/>
                      <a:gd name="connsiteY3" fmla="*/ 48403 h 4365902"/>
                      <a:gd name="connsiteX4" fmla="*/ 4197033 w 5863983"/>
                      <a:gd name="connsiteY4" fmla="*/ 89830 h 4365902"/>
                      <a:gd name="connsiteX5" fmla="*/ 3848002 w 5863983"/>
                      <a:gd name="connsiteY5" fmla="*/ 185087 h 4365902"/>
                      <a:gd name="connsiteX6" fmla="*/ 3318827 w 5863983"/>
                      <a:gd name="connsiteY6" fmla="*/ 415380 h 4365902"/>
                      <a:gd name="connsiteX7" fmla="*/ 2847422 w 5863983"/>
                      <a:gd name="connsiteY7" fmla="*/ 739529 h 4365902"/>
                      <a:gd name="connsiteX8" fmla="*/ 2406198 w 5863983"/>
                      <a:gd name="connsiteY8" fmla="*/ 1212561 h 4365902"/>
                      <a:gd name="connsiteX9" fmla="*/ 1908666 w 5863983"/>
                      <a:gd name="connsiteY9" fmla="*/ 1835333 h 4365902"/>
                      <a:gd name="connsiteX10" fmla="*/ 1488798 w 5863983"/>
                      <a:gd name="connsiteY10" fmla="*/ 2442740 h 4365902"/>
                      <a:gd name="connsiteX11" fmla="*/ 1160488 w 5863983"/>
                      <a:gd name="connsiteY11" fmla="*/ 2961011 h 4365902"/>
                      <a:gd name="connsiteX12" fmla="*/ 827553 w 5863983"/>
                      <a:gd name="connsiteY12" fmla="*/ 3405363 h 4365902"/>
                      <a:gd name="connsiteX13" fmla="*/ 565166 w 5863983"/>
                      <a:gd name="connsiteY13" fmla="*/ 3738251 h 4365902"/>
                      <a:gd name="connsiteX14" fmla="*/ 291769 w 5863983"/>
                      <a:gd name="connsiteY14" fmla="*/ 4008488 h 4365902"/>
                      <a:gd name="connsiteX15" fmla="*/ 362 w 5863983"/>
                      <a:gd name="connsiteY15" fmla="*/ 4342827 h 4365902"/>
                      <a:gd name="connsiteX16" fmla="*/ 813055 w 5863983"/>
                      <a:gd name="connsiteY16" fmla="*/ 4316722 h 4365902"/>
                      <a:gd name="connsiteX17" fmla="*/ 1147194 w 5863983"/>
                      <a:gd name="connsiteY17" fmla="*/ 3799037 h 4365902"/>
                      <a:gd name="connsiteX18" fmla="*/ 1894245 w 5863983"/>
                      <a:gd name="connsiteY18" fmla="*/ 2710482 h 4365902"/>
                      <a:gd name="connsiteX19" fmla="*/ 2419115 w 5863983"/>
                      <a:gd name="connsiteY19" fmla="*/ 1974905 h 4365902"/>
                      <a:gd name="connsiteX20" fmla="*/ 3015431 w 5863983"/>
                      <a:gd name="connsiteY20" fmla="*/ 1264959 h 4365902"/>
                      <a:gd name="connsiteX21" fmla="*/ 3498932 w 5863983"/>
                      <a:gd name="connsiteY21" fmla="*/ 743942 h 4365902"/>
                      <a:gd name="connsiteX22" fmla="*/ 4201188 w 5863983"/>
                      <a:gd name="connsiteY22" fmla="*/ 415224 h 4365902"/>
                      <a:gd name="connsiteX23" fmla="*/ 4716658 w 5863983"/>
                      <a:gd name="connsiteY23" fmla="*/ 259844 h 4365902"/>
                      <a:gd name="connsiteX24" fmla="*/ 5292406 w 5863983"/>
                      <a:gd name="connsiteY24" fmla="*/ 189543 h 4365902"/>
                      <a:gd name="connsiteX25" fmla="*/ 5662057 w 5863983"/>
                      <a:gd name="connsiteY25" fmla="*/ 157117 h 4365902"/>
                      <a:gd name="connsiteX26" fmla="*/ 5850125 w 5863983"/>
                      <a:gd name="connsiteY26" fmla="*/ 150632 h 4365902"/>
                      <a:gd name="connsiteX27" fmla="*/ 5837156 w 5863983"/>
                      <a:gd name="connsiteY27" fmla="*/ 10477 h 4365902"/>
                      <a:gd name="connsiteX0" fmla="*/ 5837156 w 5863983"/>
                      <a:gd name="connsiteY0" fmla="*/ 15846 h 4371271"/>
                      <a:gd name="connsiteX1" fmla="*/ 5448003 w 5863983"/>
                      <a:gd name="connsiteY1" fmla="*/ 5395 h 4371271"/>
                      <a:gd name="connsiteX2" fmla="*/ 4883490 w 5863983"/>
                      <a:gd name="connsiteY2" fmla="*/ 14121 h 4371271"/>
                      <a:gd name="connsiteX3" fmla="*/ 4611721 w 5863983"/>
                      <a:gd name="connsiteY3" fmla="*/ 53772 h 4371271"/>
                      <a:gd name="connsiteX4" fmla="*/ 4197033 w 5863983"/>
                      <a:gd name="connsiteY4" fmla="*/ 95199 h 4371271"/>
                      <a:gd name="connsiteX5" fmla="*/ 3848002 w 5863983"/>
                      <a:gd name="connsiteY5" fmla="*/ 190456 h 4371271"/>
                      <a:gd name="connsiteX6" fmla="*/ 3318827 w 5863983"/>
                      <a:gd name="connsiteY6" fmla="*/ 420749 h 4371271"/>
                      <a:gd name="connsiteX7" fmla="*/ 2847422 w 5863983"/>
                      <a:gd name="connsiteY7" fmla="*/ 744898 h 4371271"/>
                      <a:gd name="connsiteX8" fmla="*/ 2406198 w 5863983"/>
                      <a:gd name="connsiteY8" fmla="*/ 1217930 h 4371271"/>
                      <a:gd name="connsiteX9" fmla="*/ 1908666 w 5863983"/>
                      <a:gd name="connsiteY9" fmla="*/ 1840702 h 4371271"/>
                      <a:gd name="connsiteX10" fmla="*/ 1488798 w 5863983"/>
                      <a:gd name="connsiteY10" fmla="*/ 2448109 h 4371271"/>
                      <a:gd name="connsiteX11" fmla="*/ 1160488 w 5863983"/>
                      <a:gd name="connsiteY11" fmla="*/ 2966380 h 4371271"/>
                      <a:gd name="connsiteX12" fmla="*/ 827553 w 5863983"/>
                      <a:gd name="connsiteY12" fmla="*/ 3410732 h 4371271"/>
                      <a:gd name="connsiteX13" fmla="*/ 565166 w 5863983"/>
                      <a:gd name="connsiteY13" fmla="*/ 3743620 h 4371271"/>
                      <a:gd name="connsiteX14" fmla="*/ 291769 w 5863983"/>
                      <a:gd name="connsiteY14" fmla="*/ 4013857 h 4371271"/>
                      <a:gd name="connsiteX15" fmla="*/ 362 w 5863983"/>
                      <a:gd name="connsiteY15" fmla="*/ 4348196 h 4371271"/>
                      <a:gd name="connsiteX16" fmla="*/ 813055 w 5863983"/>
                      <a:gd name="connsiteY16" fmla="*/ 4322091 h 4371271"/>
                      <a:gd name="connsiteX17" fmla="*/ 1147194 w 5863983"/>
                      <a:gd name="connsiteY17" fmla="*/ 3804406 h 4371271"/>
                      <a:gd name="connsiteX18" fmla="*/ 1894245 w 5863983"/>
                      <a:gd name="connsiteY18" fmla="*/ 2715851 h 4371271"/>
                      <a:gd name="connsiteX19" fmla="*/ 2419115 w 5863983"/>
                      <a:gd name="connsiteY19" fmla="*/ 1980274 h 4371271"/>
                      <a:gd name="connsiteX20" fmla="*/ 3015431 w 5863983"/>
                      <a:gd name="connsiteY20" fmla="*/ 1270328 h 4371271"/>
                      <a:gd name="connsiteX21" fmla="*/ 3498932 w 5863983"/>
                      <a:gd name="connsiteY21" fmla="*/ 749311 h 4371271"/>
                      <a:gd name="connsiteX22" fmla="*/ 4201188 w 5863983"/>
                      <a:gd name="connsiteY22" fmla="*/ 420593 h 4371271"/>
                      <a:gd name="connsiteX23" fmla="*/ 4716658 w 5863983"/>
                      <a:gd name="connsiteY23" fmla="*/ 265213 h 4371271"/>
                      <a:gd name="connsiteX24" fmla="*/ 5292406 w 5863983"/>
                      <a:gd name="connsiteY24" fmla="*/ 194912 h 4371271"/>
                      <a:gd name="connsiteX25" fmla="*/ 5662057 w 5863983"/>
                      <a:gd name="connsiteY25" fmla="*/ 162486 h 4371271"/>
                      <a:gd name="connsiteX26" fmla="*/ 5850125 w 5863983"/>
                      <a:gd name="connsiteY26" fmla="*/ 156001 h 4371271"/>
                      <a:gd name="connsiteX27" fmla="*/ 5837156 w 5863983"/>
                      <a:gd name="connsiteY27" fmla="*/ 15846 h 4371271"/>
                      <a:gd name="connsiteX0" fmla="*/ 5837156 w 5863983"/>
                      <a:gd name="connsiteY0" fmla="*/ 10575 h 4366000"/>
                      <a:gd name="connsiteX1" fmla="*/ 5448003 w 5863983"/>
                      <a:gd name="connsiteY1" fmla="*/ 124 h 4366000"/>
                      <a:gd name="connsiteX2" fmla="*/ 4912250 w 5863983"/>
                      <a:gd name="connsiteY2" fmla="*/ 21027 h 4366000"/>
                      <a:gd name="connsiteX3" fmla="*/ 4611721 w 5863983"/>
                      <a:gd name="connsiteY3" fmla="*/ 48501 h 4366000"/>
                      <a:gd name="connsiteX4" fmla="*/ 4197033 w 5863983"/>
                      <a:gd name="connsiteY4" fmla="*/ 89928 h 4366000"/>
                      <a:gd name="connsiteX5" fmla="*/ 3848002 w 5863983"/>
                      <a:gd name="connsiteY5" fmla="*/ 185185 h 4366000"/>
                      <a:gd name="connsiteX6" fmla="*/ 3318827 w 5863983"/>
                      <a:gd name="connsiteY6" fmla="*/ 415478 h 4366000"/>
                      <a:gd name="connsiteX7" fmla="*/ 2847422 w 5863983"/>
                      <a:gd name="connsiteY7" fmla="*/ 739627 h 4366000"/>
                      <a:gd name="connsiteX8" fmla="*/ 2406198 w 5863983"/>
                      <a:gd name="connsiteY8" fmla="*/ 1212659 h 4366000"/>
                      <a:gd name="connsiteX9" fmla="*/ 1908666 w 5863983"/>
                      <a:gd name="connsiteY9" fmla="*/ 1835431 h 4366000"/>
                      <a:gd name="connsiteX10" fmla="*/ 1488798 w 5863983"/>
                      <a:gd name="connsiteY10" fmla="*/ 2442838 h 4366000"/>
                      <a:gd name="connsiteX11" fmla="*/ 1160488 w 5863983"/>
                      <a:gd name="connsiteY11" fmla="*/ 2961109 h 4366000"/>
                      <a:gd name="connsiteX12" fmla="*/ 827553 w 5863983"/>
                      <a:gd name="connsiteY12" fmla="*/ 3405461 h 4366000"/>
                      <a:gd name="connsiteX13" fmla="*/ 565166 w 5863983"/>
                      <a:gd name="connsiteY13" fmla="*/ 3738349 h 4366000"/>
                      <a:gd name="connsiteX14" fmla="*/ 291769 w 5863983"/>
                      <a:gd name="connsiteY14" fmla="*/ 4008586 h 4366000"/>
                      <a:gd name="connsiteX15" fmla="*/ 362 w 5863983"/>
                      <a:gd name="connsiteY15" fmla="*/ 4342925 h 4366000"/>
                      <a:gd name="connsiteX16" fmla="*/ 813055 w 5863983"/>
                      <a:gd name="connsiteY16" fmla="*/ 4316820 h 4366000"/>
                      <a:gd name="connsiteX17" fmla="*/ 1147194 w 5863983"/>
                      <a:gd name="connsiteY17" fmla="*/ 3799135 h 4366000"/>
                      <a:gd name="connsiteX18" fmla="*/ 1894245 w 5863983"/>
                      <a:gd name="connsiteY18" fmla="*/ 2710580 h 4366000"/>
                      <a:gd name="connsiteX19" fmla="*/ 2419115 w 5863983"/>
                      <a:gd name="connsiteY19" fmla="*/ 1975003 h 4366000"/>
                      <a:gd name="connsiteX20" fmla="*/ 3015431 w 5863983"/>
                      <a:gd name="connsiteY20" fmla="*/ 1265057 h 4366000"/>
                      <a:gd name="connsiteX21" fmla="*/ 3498932 w 5863983"/>
                      <a:gd name="connsiteY21" fmla="*/ 744040 h 4366000"/>
                      <a:gd name="connsiteX22" fmla="*/ 4201188 w 5863983"/>
                      <a:gd name="connsiteY22" fmla="*/ 415322 h 4366000"/>
                      <a:gd name="connsiteX23" fmla="*/ 4716658 w 5863983"/>
                      <a:gd name="connsiteY23" fmla="*/ 259942 h 4366000"/>
                      <a:gd name="connsiteX24" fmla="*/ 5292406 w 5863983"/>
                      <a:gd name="connsiteY24" fmla="*/ 189641 h 4366000"/>
                      <a:gd name="connsiteX25" fmla="*/ 5662057 w 5863983"/>
                      <a:gd name="connsiteY25" fmla="*/ 157215 h 4366000"/>
                      <a:gd name="connsiteX26" fmla="*/ 5850125 w 5863983"/>
                      <a:gd name="connsiteY26" fmla="*/ 150730 h 4366000"/>
                      <a:gd name="connsiteX27" fmla="*/ 5837156 w 5863983"/>
                      <a:gd name="connsiteY27" fmla="*/ 10575 h 4366000"/>
                      <a:gd name="connsiteX0" fmla="*/ 5837156 w 5863983"/>
                      <a:gd name="connsiteY0" fmla="*/ 153 h 4373843"/>
                      <a:gd name="connsiteX1" fmla="*/ 5448003 w 5863983"/>
                      <a:gd name="connsiteY1" fmla="*/ 7967 h 4373843"/>
                      <a:gd name="connsiteX2" fmla="*/ 4912250 w 5863983"/>
                      <a:gd name="connsiteY2" fmla="*/ 28870 h 4373843"/>
                      <a:gd name="connsiteX3" fmla="*/ 4611721 w 5863983"/>
                      <a:gd name="connsiteY3" fmla="*/ 56344 h 4373843"/>
                      <a:gd name="connsiteX4" fmla="*/ 4197033 w 5863983"/>
                      <a:gd name="connsiteY4" fmla="*/ 97771 h 4373843"/>
                      <a:gd name="connsiteX5" fmla="*/ 3848002 w 5863983"/>
                      <a:gd name="connsiteY5" fmla="*/ 193028 h 4373843"/>
                      <a:gd name="connsiteX6" fmla="*/ 3318827 w 5863983"/>
                      <a:gd name="connsiteY6" fmla="*/ 423321 h 4373843"/>
                      <a:gd name="connsiteX7" fmla="*/ 2847422 w 5863983"/>
                      <a:gd name="connsiteY7" fmla="*/ 747470 h 4373843"/>
                      <a:gd name="connsiteX8" fmla="*/ 2406198 w 5863983"/>
                      <a:gd name="connsiteY8" fmla="*/ 1220502 h 4373843"/>
                      <a:gd name="connsiteX9" fmla="*/ 1908666 w 5863983"/>
                      <a:gd name="connsiteY9" fmla="*/ 1843274 h 4373843"/>
                      <a:gd name="connsiteX10" fmla="*/ 1488798 w 5863983"/>
                      <a:gd name="connsiteY10" fmla="*/ 2450681 h 4373843"/>
                      <a:gd name="connsiteX11" fmla="*/ 1160488 w 5863983"/>
                      <a:gd name="connsiteY11" fmla="*/ 2968952 h 4373843"/>
                      <a:gd name="connsiteX12" fmla="*/ 827553 w 5863983"/>
                      <a:gd name="connsiteY12" fmla="*/ 3413304 h 4373843"/>
                      <a:gd name="connsiteX13" fmla="*/ 565166 w 5863983"/>
                      <a:gd name="connsiteY13" fmla="*/ 3746192 h 4373843"/>
                      <a:gd name="connsiteX14" fmla="*/ 291769 w 5863983"/>
                      <a:gd name="connsiteY14" fmla="*/ 4016429 h 4373843"/>
                      <a:gd name="connsiteX15" fmla="*/ 362 w 5863983"/>
                      <a:gd name="connsiteY15" fmla="*/ 4350768 h 4373843"/>
                      <a:gd name="connsiteX16" fmla="*/ 813055 w 5863983"/>
                      <a:gd name="connsiteY16" fmla="*/ 4324663 h 4373843"/>
                      <a:gd name="connsiteX17" fmla="*/ 1147194 w 5863983"/>
                      <a:gd name="connsiteY17" fmla="*/ 3806978 h 4373843"/>
                      <a:gd name="connsiteX18" fmla="*/ 1894245 w 5863983"/>
                      <a:gd name="connsiteY18" fmla="*/ 2718423 h 4373843"/>
                      <a:gd name="connsiteX19" fmla="*/ 2419115 w 5863983"/>
                      <a:gd name="connsiteY19" fmla="*/ 1982846 h 4373843"/>
                      <a:gd name="connsiteX20" fmla="*/ 3015431 w 5863983"/>
                      <a:gd name="connsiteY20" fmla="*/ 1272900 h 4373843"/>
                      <a:gd name="connsiteX21" fmla="*/ 3498932 w 5863983"/>
                      <a:gd name="connsiteY21" fmla="*/ 751883 h 4373843"/>
                      <a:gd name="connsiteX22" fmla="*/ 4201188 w 5863983"/>
                      <a:gd name="connsiteY22" fmla="*/ 423165 h 4373843"/>
                      <a:gd name="connsiteX23" fmla="*/ 4716658 w 5863983"/>
                      <a:gd name="connsiteY23" fmla="*/ 267785 h 4373843"/>
                      <a:gd name="connsiteX24" fmla="*/ 5292406 w 5863983"/>
                      <a:gd name="connsiteY24" fmla="*/ 197484 h 4373843"/>
                      <a:gd name="connsiteX25" fmla="*/ 5662057 w 5863983"/>
                      <a:gd name="connsiteY25" fmla="*/ 165058 h 4373843"/>
                      <a:gd name="connsiteX26" fmla="*/ 5850125 w 5863983"/>
                      <a:gd name="connsiteY26" fmla="*/ 158573 h 4373843"/>
                      <a:gd name="connsiteX27" fmla="*/ 5837156 w 5863983"/>
                      <a:gd name="connsiteY27" fmla="*/ 153 h 4373843"/>
                      <a:gd name="connsiteX0" fmla="*/ 5885088 w 5893008"/>
                      <a:gd name="connsiteY0" fmla="*/ 159 h 4367760"/>
                      <a:gd name="connsiteX1" fmla="*/ 5448003 w 5893008"/>
                      <a:gd name="connsiteY1" fmla="*/ 1884 h 4367760"/>
                      <a:gd name="connsiteX2" fmla="*/ 4912250 w 5893008"/>
                      <a:gd name="connsiteY2" fmla="*/ 22787 h 4367760"/>
                      <a:gd name="connsiteX3" fmla="*/ 4611721 w 5893008"/>
                      <a:gd name="connsiteY3" fmla="*/ 50261 h 4367760"/>
                      <a:gd name="connsiteX4" fmla="*/ 4197033 w 5893008"/>
                      <a:gd name="connsiteY4" fmla="*/ 91688 h 4367760"/>
                      <a:gd name="connsiteX5" fmla="*/ 3848002 w 5893008"/>
                      <a:gd name="connsiteY5" fmla="*/ 186945 h 4367760"/>
                      <a:gd name="connsiteX6" fmla="*/ 3318827 w 5893008"/>
                      <a:gd name="connsiteY6" fmla="*/ 417238 h 4367760"/>
                      <a:gd name="connsiteX7" fmla="*/ 2847422 w 5893008"/>
                      <a:gd name="connsiteY7" fmla="*/ 741387 h 4367760"/>
                      <a:gd name="connsiteX8" fmla="*/ 2406198 w 5893008"/>
                      <a:gd name="connsiteY8" fmla="*/ 1214419 h 4367760"/>
                      <a:gd name="connsiteX9" fmla="*/ 1908666 w 5893008"/>
                      <a:gd name="connsiteY9" fmla="*/ 1837191 h 4367760"/>
                      <a:gd name="connsiteX10" fmla="*/ 1488798 w 5893008"/>
                      <a:gd name="connsiteY10" fmla="*/ 2444598 h 4367760"/>
                      <a:gd name="connsiteX11" fmla="*/ 1160488 w 5893008"/>
                      <a:gd name="connsiteY11" fmla="*/ 2962869 h 4367760"/>
                      <a:gd name="connsiteX12" fmla="*/ 827553 w 5893008"/>
                      <a:gd name="connsiteY12" fmla="*/ 3407221 h 4367760"/>
                      <a:gd name="connsiteX13" fmla="*/ 565166 w 5893008"/>
                      <a:gd name="connsiteY13" fmla="*/ 3740109 h 4367760"/>
                      <a:gd name="connsiteX14" fmla="*/ 291769 w 5893008"/>
                      <a:gd name="connsiteY14" fmla="*/ 4010346 h 4367760"/>
                      <a:gd name="connsiteX15" fmla="*/ 362 w 5893008"/>
                      <a:gd name="connsiteY15" fmla="*/ 4344685 h 4367760"/>
                      <a:gd name="connsiteX16" fmla="*/ 813055 w 5893008"/>
                      <a:gd name="connsiteY16" fmla="*/ 4318580 h 4367760"/>
                      <a:gd name="connsiteX17" fmla="*/ 1147194 w 5893008"/>
                      <a:gd name="connsiteY17" fmla="*/ 3800895 h 4367760"/>
                      <a:gd name="connsiteX18" fmla="*/ 1894245 w 5893008"/>
                      <a:gd name="connsiteY18" fmla="*/ 2712340 h 4367760"/>
                      <a:gd name="connsiteX19" fmla="*/ 2419115 w 5893008"/>
                      <a:gd name="connsiteY19" fmla="*/ 1976763 h 4367760"/>
                      <a:gd name="connsiteX20" fmla="*/ 3015431 w 5893008"/>
                      <a:gd name="connsiteY20" fmla="*/ 1266817 h 4367760"/>
                      <a:gd name="connsiteX21" fmla="*/ 3498932 w 5893008"/>
                      <a:gd name="connsiteY21" fmla="*/ 745800 h 4367760"/>
                      <a:gd name="connsiteX22" fmla="*/ 4201188 w 5893008"/>
                      <a:gd name="connsiteY22" fmla="*/ 417082 h 4367760"/>
                      <a:gd name="connsiteX23" fmla="*/ 4716658 w 5893008"/>
                      <a:gd name="connsiteY23" fmla="*/ 261702 h 4367760"/>
                      <a:gd name="connsiteX24" fmla="*/ 5292406 w 5893008"/>
                      <a:gd name="connsiteY24" fmla="*/ 191401 h 4367760"/>
                      <a:gd name="connsiteX25" fmla="*/ 5662057 w 5893008"/>
                      <a:gd name="connsiteY25" fmla="*/ 158975 h 4367760"/>
                      <a:gd name="connsiteX26" fmla="*/ 5850125 w 5893008"/>
                      <a:gd name="connsiteY26" fmla="*/ 152490 h 4367760"/>
                      <a:gd name="connsiteX27" fmla="*/ 5885088 w 5893008"/>
                      <a:gd name="connsiteY27" fmla="*/ 159 h 4367760"/>
                      <a:gd name="connsiteX0" fmla="*/ 5885088 w 5924633"/>
                      <a:gd name="connsiteY0" fmla="*/ 12455 h 4380056"/>
                      <a:gd name="connsiteX1" fmla="*/ 5448003 w 5924633"/>
                      <a:gd name="connsiteY1" fmla="*/ 14180 h 4380056"/>
                      <a:gd name="connsiteX2" fmla="*/ 4912250 w 5924633"/>
                      <a:gd name="connsiteY2" fmla="*/ 35083 h 4380056"/>
                      <a:gd name="connsiteX3" fmla="*/ 4611721 w 5924633"/>
                      <a:gd name="connsiteY3" fmla="*/ 62557 h 4380056"/>
                      <a:gd name="connsiteX4" fmla="*/ 4197033 w 5924633"/>
                      <a:gd name="connsiteY4" fmla="*/ 103984 h 4380056"/>
                      <a:gd name="connsiteX5" fmla="*/ 3848002 w 5924633"/>
                      <a:gd name="connsiteY5" fmla="*/ 199241 h 4380056"/>
                      <a:gd name="connsiteX6" fmla="*/ 3318827 w 5924633"/>
                      <a:gd name="connsiteY6" fmla="*/ 429534 h 4380056"/>
                      <a:gd name="connsiteX7" fmla="*/ 2847422 w 5924633"/>
                      <a:gd name="connsiteY7" fmla="*/ 753683 h 4380056"/>
                      <a:gd name="connsiteX8" fmla="*/ 2406198 w 5924633"/>
                      <a:gd name="connsiteY8" fmla="*/ 1226715 h 4380056"/>
                      <a:gd name="connsiteX9" fmla="*/ 1908666 w 5924633"/>
                      <a:gd name="connsiteY9" fmla="*/ 1849487 h 4380056"/>
                      <a:gd name="connsiteX10" fmla="*/ 1488798 w 5924633"/>
                      <a:gd name="connsiteY10" fmla="*/ 2456894 h 4380056"/>
                      <a:gd name="connsiteX11" fmla="*/ 1160488 w 5924633"/>
                      <a:gd name="connsiteY11" fmla="*/ 2975165 h 4380056"/>
                      <a:gd name="connsiteX12" fmla="*/ 827553 w 5924633"/>
                      <a:gd name="connsiteY12" fmla="*/ 3419517 h 4380056"/>
                      <a:gd name="connsiteX13" fmla="*/ 565166 w 5924633"/>
                      <a:gd name="connsiteY13" fmla="*/ 3752405 h 4380056"/>
                      <a:gd name="connsiteX14" fmla="*/ 291769 w 5924633"/>
                      <a:gd name="connsiteY14" fmla="*/ 4022642 h 4380056"/>
                      <a:gd name="connsiteX15" fmla="*/ 362 w 5924633"/>
                      <a:gd name="connsiteY15" fmla="*/ 4356981 h 4380056"/>
                      <a:gd name="connsiteX16" fmla="*/ 813055 w 5924633"/>
                      <a:gd name="connsiteY16" fmla="*/ 4330876 h 4380056"/>
                      <a:gd name="connsiteX17" fmla="*/ 1147194 w 5924633"/>
                      <a:gd name="connsiteY17" fmla="*/ 3813191 h 4380056"/>
                      <a:gd name="connsiteX18" fmla="*/ 1894245 w 5924633"/>
                      <a:gd name="connsiteY18" fmla="*/ 2724636 h 4380056"/>
                      <a:gd name="connsiteX19" fmla="*/ 2419115 w 5924633"/>
                      <a:gd name="connsiteY19" fmla="*/ 1989059 h 4380056"/>
                      <a:gd name="connsiteX20" fmla="*/ 3015431 w 5924633"/>
                      <a:gd name="connsiteY20" fmla="*/ 1279113 h 4380056"/>
                      <a:gd name="connsiteX21" fmla="*/ 3498932 w 5924633"/>
                      <a:gd name="connsiteY21" fmla="*/ 758096 h 4380056"/>
                      <a:gd name="connsiteX22" fmla="*/ 4201188 w 5924633"/>
                      <a:gd name="connsiteY22" fmla="*/ 429378 h 4380056"/>
                      <a:gd name="connsiteX23" fmla="*/ 4716658 w 5924633"/>
                      <a:gd name="connsiteY23" fmla="*/ 273998 h 4380056"/>
                      <a:gd name="connsiteX24" fmla="*/ 5292406 w 5924633"/>
                      <a:gd name="connsiteY24" fmla="*/ 203697 h 4380056"/>
                      <a:gd name="connsiteX25" fmla="*/ 5662057 w 5924633"/>
                      <a:gd name="connsiteY25" fmla="*/ 171271 h 4380056"/>
                      <a:gd name="connsiteX26" fmla="*/ 5878883 w 5924633"/>
                      <a:gd name="connsiteY26" fmla="*/ 176963 h 4380056"/>
                      <a:gd name="connsiteX27" fmla="*/ 5885088 w 5924633"/>
                      <a:gd name="connsiteY27" fmla="*/ 12455 h 4380056"/>
                      <a:gd name="connsiteX0" fmla="*/ 5885088 w 5914162"/>
                      <a:gd name="connsiteY0" fmla="*/ 13807 h 4381408"/>
                      <a:gd name="connsiteX1" fmla="*/ 5448003 w 5914162"/>
                      <a:gd name="connsiteY1" fmla="*/ 15532 h 4381408"/>
                      <a:gd name="connsiteX2" fmla="*/ 4912250 w 5914162"/>
                      <a:gd name="connsiteY2" fmla="*/ 36435 h 4381408"/>
                      <a:gd name="connsiteX3" fmla="*/ 4611721 w 5914162"/>
                      <a:gd name="connsiteY3" fmla="*/ 63909 h 4381408"/>
                      <a:gd name="connsiteX4" fmla="*/ 4197033 w 5914162"/>
                      <a:gd name="connsiteY4" fmla="*/ 105336 h 4381408"/>
                      <a:gd name="connsiteX5" fmla="*/ 3848002 w 5914162"/>
                      <a:gd name="connsiteY5" fmla="*/ 200593 h 4381408"/>
                      <a:gd name="connsiteX6" fmla="*/ 3318827 w 5914162"/>
                      <a:gd name="connsiteY6" fmla="*/ 430886 h 4381408"/>
                      <a:gd name="connsiteX7" fmla="*/ 2847422 w 5914162"/>
                      <a:gd name="connsiteY7" fmla="*/ 755035 h 4381408"/>
                      <a:gd name="connsiteX8" fmla="*/ 2406198 w 5914162"/>
                      <a:gd name="connsiteY8" fmla="*/ 1228067 h 4381408"/>
                      <a:gd name="connsiteX9" fmla="*/ 1908666 w 5914162"/>
                      <a:gd name="connsiteY9" fmla="*/ 1850839 h 4381408"/>
                      <a:gd name="connsiteX10" fmla="*/ 1488798 w 5914162"/>
                      <a:gd name="connsiteY10" fmla="*/ 2458246 h 4381408"/>
                      <a:gd name="connsiteX11" fmla="*/ 1160488 w 5914162"/>
                      <a:gd name="connsiteY11" fmla="*/ 2976517 h 4381408"/>
                      <a:gd name="connsiteX12" fmla="*/ 827553 w 5914162"/>
                      <a:gd name="connsiteY12" fmla="*/ 3420869 h 4381408"/>
                      <a:gd name="connsiteX13" fmla="*/ 565166 w 5914162"/>
                      <a:gd name="connsiteY13" fmla="*/ 3753757 h 4381408"/>
                      <a:gd name="connsiteX14" fmla="*/ 291769 w 5914162"/>
                      <a:gd name="connsiteY14" fmla="*/ 4023994 h 4381408"/>
                      <a:gd name="connsiteX15" fmla="*/ 362 w 5914162"/>
                      <a:gd name="connsiteY15" fmla="*/ 4358333 h 4381408"/>
                      <a:gd name="connsiteX16" fmla="*/ 813055 w 5914162"/>
                      <a:gd name="connsiteY16" fmla="*/ 4332228 h 4381408"/>
                      <a:gd name="connsiteX17" fmla="*/ 1147194 w 5914162"/>
                      <a:gd name="connsiteY17" fmla="*/ 3814543 h 4381408"/>
                      <a:gd name="connsiteX18" fmla="*/ 1894245 w 5914162"/>
                      <a:gd name="connsiteY18" fmla="*/ 2725988 h 4381408"/>
                      <a:gd name="connsiteX19" fmla="*/ 2419115 w 5914162"/>
                      <a:gd name="connsiteY19" fmla="*/ 1990411 h 4381408"/>
                      <a:gd name="connsiteX20" fmla="*/ 3015431 w 5914162"/>
                      <a:gd name="connsiteY20" fmla="*/ 1280465 h 4381408"/>
                      <a:gd name="connsiteX21" fmla="*/ 3498932 w 5914162"/>
                      <a:gd name="connsiteY21" fmla="*/ 759448 h 4381408"/>
                      <a:gd name="connsiteX22" fmla="*/ 4201188 w 5914162"/>
                      <a:gd name="connsiteY22" fmla="*/ 430730 h 4381408"/>
                      <a:gd name="connsiteX23" fmla="*/ 4716658 w 5914162"/>
                      <a:gd name="connsiteY23" fmla="*/ 275350 h 4381408"/>
                      <a:gd name="connsiteX24" fmla="*/ 5292406 w 5914162"/>
                      <a:gd name="connsiteY24" fmla="*/ 205049 h 4381408"/>
                      <a:gd name="connsiteX25" fmla="*/ 5662057 w 5914162"/>
                      <a:gd name="connsiteY25" fmla="*/ 172623 h 4381408"/>
                      <a:gd name="connsiteX26" fmla="*/ 5850124 w 5914162"/>
                      <a:gd name="connsiteY26" fmla="*/ 196580 h 4381408"/>
                      <a:gd name="connsiteX27" fmla="*/ 5885088 w 5914162"/>
                      <a:gd name="connsiteY27" fmla="*/ 13807 h 4381408"/>
                      <a:gd name="connsiteX0" fmla="*/ 5885088 w 5906493"/>
                      <a:gd name="connsiteY0" fmla="*/ 13807 h 4381408"/>
                      <a:gd name="connsiteX1" fmla="*/ 5448003 w 5906493"/>
                      <a:gd name="connsiteY1" fmla="*/ 15532 h 4381408"/>
                      <a:gd name="connsiteX2" fmla="*/ 4912250 w 5906493"/>
                      <a:gd name="connsiteY2" fmla="*/ 36435 h 4381408"/>
                      <a:gd name="connsiteX3" fmla="*/ 4611721 w 5906493"/>
                      <a:gd name="connsiteY3" fmla="*/ 63909 h 4381408"/>
                      <a:gd name="connsiteX4" fmla="*/ 4197033 w 5906493"/>
                      <a:gd name="connsiteY4" fmla="*/ 105336 h 4381408"/>
                      <a:gd name="connsiteX5" fmla="*/ 3848002 w 5906493"/>
                      <a:gd name="connsiteY5" fmla="*/ 200593 h 4381408"/>
                      <a:gd name="connsiteX6" fmla="*/ 3318827 w 5906493"/>
                      <a:gd name="connsiteY6" fmla="*/ 430886 h 4381408"/>
                      <a:gd name="connsiteX7" fmla="*/ 2847422 w 5906493"/>
                      <a:gd name="connsiteY7" fmla="*/ 755035 h 4381408"/>
                      <a:gd name="connsiteX8" fmla="*/ 2406198 w 5906493"/>
                      <a:gd name="connsiteY8" fmla="*/ 1228067 h 4381408"/>
                      <a:gd name="connsiteX9" fmla="*/ 1908666 w 5906493"/>
                      <a:gd name="connsiteY9" fmla="*/ 1850839 h 4381408"/>
                      <a:gd name="connsiteX10" fmla="*/ 1488798 w 5906493"/>
                      <a:gd name="connsiteY10" fmla="*/ 2458246 h 4381408"/>
                      <a:gd name="connsiteX11" fmla="*/ 1160488 w 5906493"/>
                      <a:gd name="connsiteY11" fmla="*/ 2976517 h 4381408"/>
                      <a:gd name="connsiteX12" fmla="*/ 827553 w 5906493"/>
                      <a:gd name="connsiteY12" fmla="*/ 3420869 h 4381408"/>
                      <a:gd name="connsiteX13" fmla="*/ 565166 w 5906493"/>
                      <a:gd name="connsiteY13" fmla="*/ 3753757 h 4381408"/>
                      <a:gd name="connsiteX14" fmla="*/ 291769 w 5906493"/>
                      <a:gd name="connsiteY14" fmla="*/ 4023994 h 4381408"/>
                      <a:gd name="connsiteX15" fmla="*/ 362 w 5906493"/>
                      <a:gd name="connsiteY15" fmla="*/ 4358333 h 4381408"/>
                      <a:gd name="connsiteX16" fmla="*/ 813055 w 5906493"/>
                      <a:gd name="connsiteY16" fmla="*/ 4332228 h 4381408"/>
                      <a:gd name="connsiteX17" fmla="*/ 1147194 w 5906493"/>
                      <a:gd name="connsiteY17" fmla="*/ 3814543 h 4381408"/>
                      <a:gd name="connsiteX18" fmla="*/ 1894245 w 5906493"/>
                      <a:gd name="connsiteY18" fmla="*/ 2725988 h 4381408"/>
                      <a:gd name="connsiteX19" fmla="*/ 2419115 w 5906493"/>
                      <a:gd name="connsiteY19" fmla="*/ 1990411 h 4381408"/>
                      <a:gd name="connsiteX20" fmla="*/ 3015431 w 5906493"/>
                      <a:gd name="connsiteY20" fmla="*/ 1280465 h 4381408"/>
                      <a:gd name="connsiteX21" fmla="*/ 3498932 w 5906493"/>
                      <a:gd name="connsiteY21" fmla="*/ 759448 h 4381408"/>
                      <a:gd name="connsiteX22" fmla="*/ 4201188 w 5906493"/>
                      <a:gd name="connsiteY22" fmla="*/ 430730 h 4381408"/>
                      <a:gd name="connsiteX23" fmla="*/ 4716658 w 5906493"/>
                      <a:gd name="connsiteY23" fmla="*/ 275350 h 4381408"/>
                      <a:gd name="connsiteX24" fmla="*/ 5292406 w 5906493"/>
                      <a:gd name="connsiteY24" fmla="*/ 205049 h 4381408"/>
                      <a:gd name="connsiteX25" fmla="*/ 5662057 w 5906493"/>
                      <a:gd name="connsiteY25" fmla="*/ 172623 h 4381408"/>
                      <a:gd name="connsiteX26" fmla="*/ 5850124 w 5906493"/>
                      <a:gd name="connsiteY26" fmla="*/ 196580 h 4381408"/>
                      <a:gd name="connsiteX27" fmla="*/ 5885088 w 5906493"/>
                      <a:gd name="connsiteY27" fmla="*/ 13807 h 4381408"/>
                      <a:gd name="connsiteX0" fmla="*/ 5885088 w 5919446"/>
                      <a:gd name="connsiteY0" fmla="*/ 14258 h 4381859"/>
                      <a:gd name="connsiteX1" fmla="*/ 5448003 w 5919446"/>
                      <a:gd name="connsiteY1" fmla="*/ 15983 h 4381859"/>
                      <a:gd name="connsiteX2" fmla="*/ 4912250 w 5919446"/>
                      <a:gd name="connsiteY2" fmla="*/ 36886 h 4381859"/>
                      <a:gd name="connsiteX3" fmla="*/ 4611721 w 5919446"/>
                      <a:gd name="connsiteY3" fmla="*/ 64360 h 4381859"/>
                      <a:gd name="connsiteX4" fmla="*/ 4197033 w 5919446"/>
                      <a:gd name="connsiteY4" fmla="*/ 105787 h 4381859"/>
                      <a:gd name="connsiteX5" fmla="*/ 3848002 w 5919446"/>
                      <a:gd name="connsiteY5" fmla="*/ 201044 h 4381859"/>
                      <a:gd name="connsiteX6" fmla="*/ 3318827 w 5919446"/>
                      <a:gd name="connsiteY6" fmla="*/ 431337 h 4381859"/>
                      <a:gd name="connsiteX7" fmla="*/ 2847422 w 5919446"/>
                      <a:gd name="connsiteY7" fmla="*/ 755486 h 4381859"/>
                      <a:gd name="connsiteX8" fmla="*/ 2406198 w 5919446"/>
                      <a:gd name="connsiteY8" fmla="*/ 1228518 h 4381859"/>
                      <a:gd name="connsiteX9" fmla="*/ 1908666 w 5919446"/>
                      <a:gd name="connsiteY9" fmla="*/ 1851290 h 4381859"/>
                      <a:gd name="connsiteX10" fmla="*/ 1488798 w 5919446"/>
                      <a:gd name="connsiteY10" fmla="*/ 2458697 h 4381859"/>
                      <a:gd name="connsiteX11" fmla="*/ 1160488 w 5919446"/>
                      <a:gd name="connsiteY11" fmla="*/ 2976968 h 4381859"/>
                      <a:gd name="connsiteX12" fmla="*/ 827553 w 5919446"/>
                      <a:gd name="connsiteY12" fmla="*/ 3421320 h 4381859"/>
                      <a:gd name="connsiteX13" fmla="*/ 565166 w 5919446"/>
                      <a:gd name="connsiteY13" fmla="*/ 3754208 h 4381859"/>
                      <a:gd name="connsiteX14" fmla="*/ 291769 w 5919446"/>
                      <a:gd name="connsiteY14" fmla="*/ 4024445 h 4381859"/>
                      <a:gd name="connsiteX15" fmla="*/ 362 w 5919446"/>
                      <a:gd name="connsiteY15" fmla="*/ 4358784 h 4381859"/>
                      <a:gd name="connsiteX16" fmla="*/ 813055 w 5919446"/>
                      <a:gd name="connsiteY16" fmla="*/ 4332679 h 4381859"/>
                      <a:gd name="connsiteX17" fmla="*/ 1147194 w 5919446"/>
                      <a:gd name="connsiteY17" fmla="*/ 3814994 h 4381859"/>
                      <a:gd name="connsiteX18" fmla="*/ 1894245 w 5919446"/>
                      <a:gd name="connsiteY18" fmla="*/ 2726439 h 4381859"/>
                      <a:gd name="connsiteX19" fmla="*/ 2419115 w 5919446"/>
                      <a:gd name="connsiteY19" fmla="*/ 1990862 h 4381859"/>
                      <a:gd name="connsiteX20" fmla="*/ 3015431 w 5919446"/>
                      <a:gd name="connsiteY20" fmla="*/ 1280916 h 4381859"/>
                      <a:gd name="connsiteX21" fmla="*/ 3498932 w 5919446"/>
                      <a:gd name="connsiteY21" fmla="*/ 759899 h 4381859"/>
                      <a:gd name="connsiteX22" fmla="*/ 4201188 w 5919446"/>
                      <a:gd name="connsiteY22" fmla="*/ 431181 h 4381859"/>
                      <a:gd name="connsiteX23" fmla="*/ 4716658 w 5919446"/>
                      <a:gd name="connsiteY23" fmla="*/ 275801 h 4381859"/>
                      <a:gd name="connsiteX24" fmla="*/ 5292406 w 5919446"/>
                      <a:gd name="connsiteY24" fmla="*/ 205500 h 4381859"/>
                      <a:gd name="connsiteX25" fmla="*/ 5662057 w 5919446"/>
                      <a:gd name="connsiteY25" fmla="*/ 173074 h 4381859"/>
                      <a:gd name="connsiteX26" fmla="*/ 5898057 w 5919446"/>
                      <a:gd name="connsiteY26" fmla="*/ 203119 h 4381859"/>
                      <a:gd name="connsiteX27" fmla="*/ 5885088 w 5919446"/>
                      <a:gd name="connsiteY27" fmla="*/ 14258 h 4381859"/>
                      <a:gd name="connsiteX0" fmla="*/ 5885088 w 5898591"/>
                      <a:gd name="connsiteY0" fmla="*/ 837 h 4368438"/>
                      <a:gd name="connsiteX1" fmla="*/ 5448003 w 5898591"/>
                      <a:gd name="connsiteY1" fmla="*/ 2562 h 4368438"/>
                      <a:gd name="connsiteX2" fmla="*/ 4912250 w 5898591"/>
                      <a:gd name="connsiteY2" fmla="*/ 23465 h 4368438"/>
                      <a:gd name="connsiteX3" fmla="*/ 4611721 w 5898591"/>
                      <a:gd name="connsiteY3" fmla="*/ 50939 h 4368438"/>
                      <a:gd name="connsiteX4" fmla="*/ 4197033 w 5898591"/>
                      <a:gd name="connsiteY4" fmla="*/ 92366 h 4368438"/>
                      <a:gd name="connsiteX5" fmla="*/ 3848002 w 5898591"/>
                      <a:gd name="connsiteY5" fmla="*/ 187623 h 4368438"/>
                      <a:gd name="connsiteX6" fmla="*/ 3318827 w 5898591"/>
                      <a:gd name="connsiteY6" fmla="*/ 417916 h 4368438"/>
                      <a:gd name="connsiteX7" fmla="*/ 2847422 w 5898591"/>
                      <a:gd name="connsiteY7" fmla="*/ 742065 h 4368438"/>
                      <a:gd name="connsiteX8" fmla="*/ 2406198 w 5898591"/>
                      <a:gd name="connsiteY8" fmla="*/ 1215097 h 4368438"/>
                      <a:gd name="connsiteX9" fmla="*/ 1908666 w 5898591"/>
                      <a:gd name="connsiteY9" fmla="*/ 1837869 h 4368438"/>
                      <a:gd name="connsiteX10" fmla="*/ 1488798 w 5898591"/>
                      <a:gd name="connsiteY10" fmla="*/ 2445276 h 4368438"/>
                      <a:gd name="connsiteX11" fmla="*/ 1160488 w 5898591"/>
                      <a:gd name="connsiteY11" fmla="*/ 2963547 h 4368438"/>
                      <a:gd name="connsiteX12" fmla="*/ 827553 w 5898591"/>
                      <a:gd name="connsiteY12" fmla="*/ 3407899 h 4368438"/>
                      <a:gd name="connsiteX13" fmla="*/ 565166 w 5898591"/>
                      <a:gd name="connsiteY13" fmla="*/ 3740787 h 4368438"/>
                      <a:gd name="connsiteX14" fmla="*/ 291769 w 5898591"/>
                      <a:gd name="connsiteY14" fmla="*/ 4011024 h 4368438"/>
                      <a:gd name="connsiteX15" fmla="*/ 362 w 5898591"/>
                      <a:gd name="connsiteY15" fmla="*/ 4345363 h 4368438"/>
                      <a:gd name="connsiteX16" fmla="*/ 813055 w 5898591"/>
                      <a:gd name="connsiteY16" fmla="*/ 4319258 h 4368438"/>
                      <a:gd name="connsiteX17" fmla="*/ 1147194 w 5898591"/>
                      <a:gd name="connsiteY17" fmla="*/ 3801573 h 4368438"/>
                      <a:gd name="connsiteX18" fmla="*/ 1894245 w 5898591"/>
                      <a:gd name="connsiteY18" fmla="*/ 2713018 h 4368438"/>
                      <a:gd name="connsiteX19" fmla="*/ 2419115 w 5898591"/>
                      <a:gd name="connsiteY19" fmla="*/ 1977441 h 4368438"/>
                      <a:gd name="connsiteX20" fmla="*/ 3015431 w 5898591"/>
                      <a:gd name="connsiteY20" fmla="*/ 1267495 h 4368438"/>
                      <a:gd name="connsiteX21" fmla="*/ 3498932 w 5898591"/>
                      <a:gd name="connsiteY21" fmla="*/ 746478 h 4368438"/>
                      <a:gd name="connsiteX22" fmla="*/ 4201188 w 5898591"/>
                      <a:gd name="connsiteY22" fmla="*/ 417760 h 4368438"/>
                      <a:gd name="connsiteX23" fmla="*/ 4716658 w 5898591"/>
                      <a:gd name="connsiteY23" fmla="*/ 262380 h 4368438"/>
                      <a:gd name="connsiteX24" fmla="*/ 5292406 w 5898591"/>
                      <a:gd name="connsiteY24" fmla="*/ 192079 h 4368438"/>
                      <a:gd name="connsiteX25" fmla="*/ 5662057 w 5898591"/>
                      <a:gd name="connsiteY25" fmla="*/ 159653 h 4368438"/>
                      <a:gd name="connsiteX26" fmla="*/ 5898057 w 5898591"/>
                      <a:gd name="connsiteY26" fmla="*/ 189698 h 4368438"/>
                      <a:gd name="connsiteX27" fmla="*/ 5885088 w 5898591"/>
                      <a:gd name="connsiteY27" fmla="*/ 837 h 4368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5898591" h="4368438">
                        <a:moveTo>
                          <a:pt x="5885088" y="837"/>
                        </a:moveTo>
                        <a:cubicBezTo>
                          <a:pt x="5886771" y="90"/>
                          <a:pt x="5610143" y="-1209"/>
                          <a:pt x="5448003" y="2562"/>
                        </a:cubicBezTo>
                        <a:cubicBezTo>
                          <a:pt x="5285863" y="6333"/>
                          <a:pt x="5138768" y="-1769"/>
                          <a:pt x="4912250" y="23465"/>
                        </a:cubicBezTo>
                        <a:cubicBezTo>
                          <a:pt x="4685732" y="48699"/>
                          <a:pt x="4730924" y="39456"/>
                          <a:pt x="4611721" y="50939"/>
                        </a:cubicBezTo>
                        <a:cubicBezTo>
                          <a:pt x="4492518" y="62422"/>
                          <a:pt x="4324319" y="69585"/>
                          <a:pt x="4197033" y="92366"/>
                        </a:cubicBezTo>
                        <a:cubicBezTo>
                          <a:pt x="4069747" y="115147"/>
                          <a:pt x="3994370" y="133365"/>
                          <a:pt x="3848002" y="187623"/>
                        </a:cubicBezTo>
                        <a:cubicBezTo>
                          <a:pt x="3701634" y="241881"/>
                          <a:pt x="3485590" y="325509"/>
                          <a:pt x="3318827" y="417916"/>
                        </a:cubicBezTo>
                        <a:cubicBezTo>
                          <a:pt x="3152064" y="510323"/>
                          <a:pt x="2999527" y="609202"/>
                          <a:pt x="2847422" y="742065"/>
                        </a:cubicBezTo>
                        <a:cubicBezTo>
                          <a:pt x="2695317" y="874929"/>
                          <a:pt x="2562657" y="1032463"/>
                          <a:pt x="2406198" y="1215097"/>
                        </a:cubicBezTo>
                        <a:cubicBezTo>
                          <a:pt x="2249739" y="1397731"/>
                          <a:pt x="2061566" y="1632839"/>
                          <a:pt x="1908666" y="1837869"/>
                        </a:cubicBezTo>
                        <a:cubicBezTo>
                          <a:pt x="1755766" y="2042899"/>
                          <a:pt x="1613494" y="2257663"/>
                          <a:pt x="1488798" y="2445276"/>
                        </a:cubicBezTo>
                        <a:cubicBezTo>
                          <a:pt x="1364102" y="2632889"/>
                          <a:pt x="1270695" y="2803110"/>
                          <a:pt x="1160488" y="2963547"/>
                        </a:cubicBezTo>
                        <a:cubicBezTo>
                          <a:pt x="1050281" y="3123984"/>
                          <a:pt x="926773" y="3278359"/>
                          <a:pt x="827553" y="3407899"/>
                        </a:cubicBezTo>
                        <a:cubicBezTo>
                          <a:pt x="728333" y="3537439"/>
                          <a:pt x="654463" y="3640266"/>
                          <a:pt x="565166" y="3740787"/>
                        </a:cubicBezTo>
                        <a:cubicBezTo>
                          <a:pt x="475869" y="3841308"/>
                          <a:pt x="385903" y="3910261"/>
                          <a:pt x="291769" y="4011024"/>
                        </a:cubicBezTo>
                        <a:cubicBezTo>
                          <a:pt x="197635" y="4111787"/>
                          <a:pt x="-9829" y="4342698"/>
                          <a:pt x="362" y="4345363"/>
                        </a:cubicBezTo>
                        <a:cubicBezTo>
                          <a:pt x="10553" y="4348028"/>
                          <a:pt x="621916" y="4409890"/>
                          <a:pt x="813055" y="4319258"/>
                        </a:cubicBezTo>
                        <a:cubicBezTo>
                          <a:pt x="1004194" y="4228626"/>
                          <a:pt x="966996" y="4069280"/>
                          <a:pt x="1147194" y="3801573"/>
                        </a:cubicBezTo>
                        <a:cubicBezTo>
                          <a:pt x="1327392" y="3533866"/>
                          <a:pt x="1682258" y="3017040"/>
                          <a:pt x="1894245" y="2713018"/>
                        </a:cubicBezTo>
                        <a:cubicBezTo>
                          <a:pt x="2106232" y="2408996"/>
                          <a:pt x="2232251" y="2218361"/>
                          <a:pt x="2419115" y="1977441"/>
                        </a:cubicBezTo>
                        <a:cubicBezTo>
                          <a:pt x="2605979" y="1736521"/>
                          <a:pt x="2835462" y="1472655"/>
                          <a:pt x="3015431" y="1267495"/>
                        </a:cubicBezTo>
                        <a:cubicBezTo>
                          <a:pt x="3195400" y="1062335"/>
                          <a:pt x="3301306" y="888101"/>
                          <a:pt x="3498932" y="746478"/>
                        </a:cubicBezTo>
                        <a:cubicBezTo>
                          <a:pt x="3696558" y="604855"/>
                          <a:pt x="3998234" y="498443"/>
                          <a:pt x="4201188" y="417760"/>
                        </a:cubicBezTo>
                        <a:cubicBezTo>
                          <a:pt x="4404142" y="337077"/>
                          <a:pt x="4534788" y="299993"/>
                          <a:pt x="4716658" y="262380"/>
                        </a:cubicBezTo>
                        <a:cubicBezTo>
                          <a:pt x="4898528" y="224767"/>
                          <a:pt x="5134840" y="209200"/>
                          <a:pt x="5292406" y="192079"/>
                        </a:cubicBezTo>
                        <a:cubicBezTo>
                          <a:pt x="5449972" y="174958"/>
                          <a:pt x="5569104" y="166138"/>
                          <a:pt x="5662057" y="159653"/>
                        </a:cubicBezTo>
                        <a:cubicBezTo>
                          <a:pt x="5755010" y="153168"/>
                          <a:pt x="5908819" y="203990"/>
                          <a:pt x="5898057" y="189698"/>
                        </a:cubicBezTo>
                        <a:cubicBezTo>
                          <a:pt x="5887295" y="175406"/>
                          <a:pt x="5883405" y="1584"/>
                          <a:pt x="5885088" y="837"/>
                        </a:cubicBezTo>
                        <a:close/>
                      </a:path>
                    </a:pathLst>
                  </a:custGeom>
                  <a:solidFill>
                    <a:srgbClr val="A07B57"/>
                  </a:solidFill>
                  <a:ln w="190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2" name="Freeform 121">
                    <a:extLst>
                      <a:ext uri="{FF2B5EF4-FFF2-40B4-BE49-F238E27FC236}">
                        <a16:creationId xmlns:a16="http://schemas.microsoft.com/office/drawing/2014/main" id="{1A09A9D2-409F-DAAF-6DF4-FA98611E0400}"/>
                      </a:ext>
                    </a:extLst>
                  </p:cNvPr>
                  <p:cNvSpPr/>
                  <p:nvPr/>
                </p:nvSpPr>
                <p:spPr>
                  <a:xfrm flipH="1">
                    <a:off x="1814964" y="2291271"/>
                    <a:ext cx="979231" cy="1138336"/>
                  </a:xfrm>
                  <a:custGeom>
                    <a:avLst/>
                    <a:gdLst>
                      <a:gd name="connsiteX0" fmla="*/ 5113465 w 5160936"/>
                      <a:gd name="connsiteY0" fmla="*/ 58140 h 4869140"/>
                      <a:gd name="connsiteX1" fmla="*/ 4698418 w 5160936"/>
                      <a:gd name="connsiteY1" fmla="*/ 90566 h 4869140"/>
                      <a:gd name="connsiteX2" fmla="*/ 4276887 w 5160936"/>
                      <a:gd name="connsiteY2" fmla="*/ 187842 h 4869140"/>
                      <a:gd name="connsiteX3" fmla="*/ 3848869 w 5160936"/>
                      <a:gd name="connsiteY3" fmla="*/ 324029 h 4869140"/>
                      <a:gd name="connsiteX4" fmla="*/ 3524614 w 5160936"/>
                      <a:gd name="connsiteY4" fmla="*/ 531553 h 4869140"/>
                      <a:gd name="connsiteX5" fmla="*/ 3232784 w 5160936"/>
                      <a:gd name="connsiteY5" fmla="*/ 771502 h 4869140"/>
                      <a:gd name="connsiteX6" fmla="*/ 2804767 w 5160936"/>
                      <a:gd name="connsiteY6" fmla="*/ 1283825 h 4869140"/>
                      <a:gd name="connsiteX7" fmla="*/ 2435116 w 5160936"/>
                      <a:gd name="connsiteY7" fmla="*/ 1757238 h 4869140"/>
                      <a:gd name="connsiteX8" fmla="*/ 1909823 w 5160936"/>
                      <a:gd name="connsiteY8" fmla="*/ 2444659 h 4869140"/>
                      <a:gd name="connsiteX9" fmla="*/ 1630963 w 5160936"/>
                      <a:gd name="connsiteY9" fmla="*/ 2846736 h 4869140"/>
                      <a:gd name="connsiteX10" fmla="*/ 1449380 w 5160936"/>
                      <a:gd name="connsiteY10" fmla="*/ 3158021 h 4869140"/>
                      <a:gd name="connsiteX11" fmla="*/ 1209431 w 5160936"/>
                      <a:gd name="connsiteY11" fmla="*/ 3430395 h 4869140"/>
                      <a:gd name="connsiteX12" fmla="*/ 813840 w 5160936"/>
                      <a:gd name="connsiteY12" fmla="*/ 3806531 h 4869140"/>
                      <a:gd name="connsiteX13" fmla="*/ 431218 w 5160936"/>
                      <a:gd name="connsiteY13" fmla="*/ 4143757 h 4869140"/>
                      <a:gd name="connsiteX14" fmla="*/ 100478 w 5160936"/>
                      <a:gd name="connsiteY14" fmla="*/ 4370736 h 4869140"/>
                      <a:gd name="connsiteX15" fmla="*/ 93993 w 5160936"/>
                      <a:gd name="connsiteY15" fmla="*/ 4805238 h 4869140"/>
                      <a:gd name="connsiteX16" fmla="*/ 1209431 w 5160936"/>
                      <a:gd name="connsiteY16" fmla="*/ 4798753 h 4869140"/>
                      <a:gd name="connsiteX17" fmla="*/ 1987644 w 5160936"/>
                      <a:gd name="connsiteY17" fmla="*/ 4163212 h 4869140"/>
                      <a:gd name="connsiteX18" fmla="*/ 2694521 w 5160936"/>
                      <a:gd name="connsiteY18" fmla="*/ 3138566 h 4869140"/>
                      <a:gd name="connsiteX19" fmla="*/ 3381942 w 5160936"/>
                      <a:gd name="connsiteY19" fmla="*/ 2250106 h 4869140"/>
                      <a:gd name="connsiteX20" fmla="*/ 3952631 w 5160936"/>
                      <a:gd name="connsiteY20" fmla="*/ 1549714 h 4869140"/>
                      <a:gd name="connsiteX21" fmla="*/ 4367678 w 5160936"/>
                      <a:gd name="connsiteY21" fmla="*/ 1160608 h 4869140"/>
                      <a:gd name="connsiteX22" fmla="*/ 4886487 w 5160936"/>
                      <a:gd name="connsiteY22" fmla="*/ 920659 h 4869140"/>
                      <a:gd name="connsiteX23" fmla="*/ 5126435 w 5160936"/>
                      <a:gd name="connsiteY23" fmla="*/ 920659 h 4869140"/>
                      <a:gd name="connsiteX24" fmla="*/ 5113465 w 5160936"/>
                      <a:gd name="connsiteY24" fmla="*/ 58140 h 4869140"/>
                      <a:gd name="connsiteX0" fmla="*/ 5113465 w 5147553"/>
                      <a:gd name="connsiteY0" fmla="*/ 2102 h 4813102"/>
                      <a:gd name="connsiteX1" fmla="*/ 4698418 w 5147553"/>
                      <a:gd name="connsiteY1" fmla="*/ 34528 h 4813102"/>
                      <a:gd name="connsiteX2" fmla="*/ 4276887 w 5147553"/>
                      <a:gd name="connsiteY2" fmla="*/ 131804 h 4813102"/>
                      <a:gd name="connsiteX3" fmla="*/ 3848869 w 5147553"/>
                      <a:gd name="connsiteY3" fmla="*/ 267991 h 4813102"/>
                      <a:gd name="connsiteX4" fmla="*/ 3524614 w 5147553"/>
                      <a:gd name="connsiteY4" fmla="*/ 475515 h 4813102"/>
                      <a:gd name="connsiteX5" fmla="*/ 3232784 w 5147553"/>
                      <a:gd name="connsiteY5" fmla="*/ 715464 h 4813102"/>
                      <a:gd name="connsiteX6" fmla="*/ 2804767 w 5147553"/>
                      <a:gd name="connsiteY6" fmla="*/ 1227787 h 4813102"/>
                      <a:gd name="connsiteX7" fmla="*/ 2435116 w 5147553"/>
                      <a:gd name="connsiteY7" fmla="*/ 1701200 h 4813102"/>
                      <a:gd name="connsiteX8" fmla="*/ 1909823 w 5147553"/>
                      <a:gd name="connsiteY8" fmla="*/ 2388621 h 4813102"/>
                      <a:gd name="connsiteX9" fmla="*/ 1630963 w 5147553"/>
                      <a:gd name="connsiteY9" fmla="*/ 2790698 h 4813102"/>
                      <a:gd name="connsiteX10" fmla="*/ 1449380 w 5147553"/>
                      <a:gd name="connsiteY10" fmla="*/ 3101983 h 4813102"/>
                      <a:gd name="connsiteX11" fmla="*/ 1209431 w 5147553"/>
                      <a:gd name="connsiteY11" fmla="*/ 3374357 h 4813102"/>
                      <a:gd name="connsiteX12" fmla="*/ 813840 w 5147553"/>
                      <a:gd name="connsiteY12" fmla="*/ 3750493 h 4813102"/>
                      <a:gd name="connsiteX13" fmla="*/ 431218 w 5147553"/>
                      <a:gd name="connsiteY13" fmla="*/ 4087719 h 4813102"/>
                      <a:gd name="connsiteX14" fmla="*/ 100478 w 5147553"/>
                      <a:gd name="connsiteY14" fmla="*/ 4314698 h 4813102"/>
                      <a:gd name="connsiteX15" fmla="*/ 93993 w 5147553"/>
                      <a:gd name="connsiteY15" fmla="*/ 4749200 h 4813102"/>
                      <a:gd name="connsiteX16" fmla="*/ 1209431 w 5147553"/>
                      <a:gd name="connsiteY16" fmla="*/ 4742715 h 4813102"/>
                      <a:gd name="connsiteX17" fmla="*/ 1987644 w 5147553"/>
                      <a:gd name="connsiteY17" fmla="*/ 4107174 h 4813102"/>
                      <a:gd name="connsiteX18" fmla="*/ 2694521 w 5147553"/>
                      <a:gd name="connsiteY18" fmla="*/ 3082528 h 4813102"/>
                      <a:gd name="connsiteX19" fmla="*/ 3381942 w 5147553"/>
                      <a:gd name="connsiteY19" fmla="*/ 2194068 h 4813102"/>
                      <a:gd name="connsiteX20" fmla="*/ 3952631 w 5147553"/>
                      <a:gd name="connsiteY20" fmla="*/ 1493676 h 4813102"/>
                      <a:gd name="connsiteX21" fmla="*/ 4367678 w 5147553"/>
                      <a:gd name="connsiteY21" fmla="*/ 1104570 h 4813102"/>
                      <a:gd name="connsiteX22" fmla="*/ 4886487 w 5147553"/>
                      <a:gd name="connsiteY22" fmla="*/ 864621 h 4813102"/>
                      <a:gd name="connsiteX23" fmla="*/ 5126435 w 5147553"/>
                      <a:gd name="connsiteY23" fmla="*/ 864621 h 4813102"/>
                      <a:gd name="connsiteX24" fmla="*/ 5113465 w 5147553"/>
                      <a:gd name="connsiteY24" fmla="*/ 2102 h 4813102"/>
                      <a:gd name="connsiteX0" fmla="*/ 5113465 w 5131861"/>
                      <a:gd name="connsiteY0" fmla="*/ 2102 h 4813102"/>
                      <a:gd name="connsiteX1" fmla="*/ 4698418 w 5131861"/>
                      <a:gd name="connsiteY1" fmla="*/ 34528 h 4813102"/>
                      <a:gd name="connsiteX2" fmla="*/ 4276887 w 5131861"/>
                      <a:gd name="connsiteY2" fmla="*/ 131804 h 4813102"/>
                      <a:gd name="connsiteX3" fmla="*/ 3848869 w 5131861"/>
                      <a:gd name="connsiteY3" fmla="*/ 267991 h 4813102"/>
                      <a:gd name="connsiteX4" fmla="*/ 3524614 w 5131861"/>
                      <a:gd name="connsiteY4" fmla="*/ 475515 h 4813102"/>
                      <a:gd name="connsiteX5" fmla="*/ 3232784 w 5131861"/>
                      <a:gd name="connsiteY5" fmla="*/ 715464 h 4813102"/>
                      <a:gd name="connsiteX6" fmla="*/ 2804767 w 5131861"/>
                      <a:gd name="connsiteY6" fmla="*/ 1227787 h 4813102"/>
                      <a:gd name="connsiteX7" fmla="*/ 2435116 w 5131861"/>
                      <a:gd name="connsiteY7" fmla="*/ 1701200 h 4813102"/>
                      <a:gd name="connsiteX8" fmla="*/ 1909823 w 5131861"/>
                      <a:gd name="connsiteY8" fmla="*/ 2388621 h 4813102"/>
                      <a:gd name="connsiteX9" fmla="*/ 1630963 w 5131861"/>
                      <a:gd name="connsiteY9" fmla="*/ 2790698 h 4813102"/>
                      <a:gd name="connsiteX10" fmla="*/ 1449380 w 5131861"/>
                      <a:gd name="connsiteY10" fmla="*/ 3101983 h 4813102"/>
                      <a:gd name="connsiteX11" fmla="*/ 1209431 w 5131861"/>
                      <a:gd name="connsiteY11" fmla="*/ 3374357 h 4813102"/>
                      <a:gd name="connsiteX12" fmla="*/ 813840 w 5131861"/>
                      <a:gd name="connsiteY12" fmla="*/ 3750493 h 4813102"/>
                      <a:gd name="connsiteX13" fmla="*/ 431218 w 5131861"/>
                      <a:gd name="connsiteY13" fmla="*/ 4087719 h 4813102"/>
                      <a:gd name="connsiteX14" fmla="*/ 100478 w 5131861"/>
                      <a:gd name="connsiteY14" fmla="*/ 4314698 h 4813102"/>
                      <a:gd name="connsiteX15" fmla="*/ 93993 w 5131861"/>
                      <a:gd name="connsiteY15" fmla="*/ 4749200 h 4813102"/>
                      <a:gd name="connsiteX16" fmla="*/ 1209431 w 5131861"/>
                      <a:gd name="connsiteY16" fmla="*/ 4742715 h 4813102"/>
                      <a:gd name="connsiteX17" fmla="*/ 1987644 w 5131861"/>
                      <a:gd name="connsiteY17" fmla="*/ 4107174 h 4813102"/>
                      <a:gd name="connsiteX18" fmla="*/ 2694521 w 5131861"/>
                      <a:gd name="connsiteY18" fmla="*/ 3082528 h 4813102"/>
                      <a:gd name="connsiteX19" fmla="*/ 3381942 w 5131861"/>
                      <a:gd name="connsiteY19" fmla="*/ 2194068 h 4813102"/>
                      <a:gd name="connsiteX20" fmla="*/ 3952631 w 5131861"/>
                      <a:gd name="connsiteY20" fmla="*/ 1493676 h 4813102"/>
                      <a:gd name="connsiteX21" fmla="*/ 4367678 w 5131861"/>
                      <a:gd name="connsiteY21" fmla="*/ 1104570 h 4813102"/>
                      <a:gd name="connsiteX22" fmla="*/ 4886487 w 5131861"/>
                      <a:gd name="connsiteY22" fmla="*/ 864621 h 4813102"/>
                      <a:gd name="connsiteX23" fmla="*/ 5126435 w 5131861"/>
                      <a:gd name="connsiteY23" fmla="*/ 864621 h 4813102"/>
                      <a:gd name="connsiteX24" fmla="*/ 5113465 w 5131861"/>
                      <a:gd name="connsiteY24" fmla="*/ 2102 h 4813102"/>
                      <a:gd name="connsiteX0" fmla="*/ 5113465 w 5131274"/>
                      <a:gd name="connsiteY0" fmla="*/ 2102 h 4813102"/>
                      <a:gd name="connsiteX1" fmla="*/ 4698418 w 5131274"/>
                      <a:gd name="connsiteY1" fmla="*/ 34528 h 4813102"/>
                      <a:gd name="connsiteX2" fmla="*/ 4276887 w 5131274"/>
                      <a:gd name="connsiteY2" fmla="*/ 131804 h 4813102"/>
                      <a:gd name="connsiteX3" fmla="*/ 3848869 w 5131274"/>
                      <a:gd name="connsiteY3" fmla="*/ 267991 h 4813102"/>
                      <a:gd name="connsiteX4" fmla="*/ 3524614 w 5131274"/>
                      <a:gd name="connsiteY4" fmla="*/ 475515 h 4813102"/>
                      <a:gd name="connsiteX5" fmla="*/ 3232784 w 5131274"/>
                      <a:gd name="connsiteY5" fmla="*/ 715464 h 4813102"/>
                      <a:gd name="connsiteX6" fmla="*/ 2804767 w 5131274"/>
                      <a:gd name="connsiteY6" fmla="*/ 1227787 h 4813102"/>
                      <a:gd name="connsiteX7" fmla="*/ 2435116 w 5131274"/>
                      <a:gd name="connsiteY7" fmla="*/ 1701200 h 4813102"/>
                      <a:gd name="connsiteX8" fmla="*/ 1909823 w 5131274"/>
                      <a:gd name="connsiteY8" fmla="*/ 2388621 h 4813102"/>
                      <a:gd name="connsiteX9" fmla="*/ 1630963 w 5131274"/>
                      <a:gd name="connsiteY9" fmla="*/ 2790698 h 4813102"/>
                      <a:gd name="connsiteX10" fmla="*/ 1449380 w 5131274"/>
                      <a:gd name="connsiteY10" fmla="*/ 3101983 h 4813102"/>
                      <a:gd name="connsiteX11" fmla="*/ 1209431 w 5131274"/>
                      <a:gd name="connsiteY11" fmla="*/ 3374357 h 4813102"/>
                      <a:gd name="connsiteX12" fmla="*/ 813840 w 5131274"/>
                      <a:gd name="connsiteY12" fmla="*/ 3750493 h 4813102"/>
                      <a:gd name="connsiteX13" fmla="*/ 431218 w 5131274"/>
                      <a:gd name="connsiteY13" fmla="*/ 4087719 h 4813102"/>
                      <a:gd name="connsiteX14" fmla="*/ 100478 w 5131274"/>
                      <a:gd name="connsiteY14" fmla="*/ 4314698 h 4813102"/>
                      <a:gd name="connsiteX15" fmla="*/ 93993 w 5131274"/>
                      <a:gd name="connsiteY15" fmla="*/ 4749200 h 4813102"/>
                      <a:gd name="connsiteX16" fmla="*/ 1209431 w 5131274"/>
                      <a:gd name="connsiteY16" fmla="*/ 4742715 h 4813102"/>
                      <a:gd name="connsiteX17" fmla="*/ 1987644 w 5131274"/>
                      <a:gd name="connsiteY17" fmla="*/ 4107174 h 4813102"/>
                      <a:gd name="connsiteX18" fmla="*/ 2694521 w 5131274"/>
                      <a:gd name="connsiteY18" fmla="*/ 3082528 h 4813102"/>
                      <a:gd name="connsiteX19" fmla="*/ 3381942 w 5131274"/>
                      <a:gd name="connsiteY19" fmla="*/ 2194068 h 4813102"/>
                      <a:gd name="connsiteX20" fmla="*/ 3952631 w 5131274"/>
                      <a:gd name="connsiteY20" fmla="*/ 1493676 h 4813102"/>
                      <a:gd name="connsiteX21" fmla="*/ 4367678 w 5131274"/>
                      <a:gd name="connsiteY21" fmla="*/ 1104570 h 4813102"/>
                      <a:gd name="connsiteX22" fmla="*/ 4886487 w 5131274"/>
                      <a:gd name="connsiteY22" fmla="*/ 864621 h 4813102"/>
                      <a:gd name="connsiteX23" fmla="*/ 5126435 w 5131274"/>
                      <a:gd name="connsiteY23" fmla="*/ 864621 h 4813102"/>
                      <a:gd name="connsiteX24" fmla="*/ 5113465 w 5131274"/>
                      <a:gd name="connsiteY24" fmla="*/ 2102 h 4813102"/>
                      <a:gd name="connsiteX0" fmla="*/ 5113465 w 5128148"/>
                      <a:gd name="connsiteY0" fmla="*/ 2102 h 4813102"/>
                      <a:gd name="connsiteX1" fmla="*/ 4698418 w 5128148"/>
                      <a:gd name="connsiteY1" fmla="*/ 34528 h 4813102"/>
                      <a:gd name="connsiteX2" fmla="*/ 4276887 w 5128148"/>
                      <a:gd name="connsiteY2" fmla="*/ 131804 h 4813102"/>
                      <a:gd name="connsiteX3" fmla="*/ 3848869 w 5128148"/>
                      <a:gd name="connsiteY3" fmla="*/ 267991 h 4813102"/>
                      <a:gd name="connsiteX4" fmla="*/ 3524614 w 5128148"/>
                      <a:gd name="connsiteY4" fmla="*/ 475515 h 4813102"/>
                      <a:gd name="connsiteX5" fmla="*/ 3232784 w 5128148"/>
                      <a:gd name="connsiteY5" fmla="*/ 715464 h 4813102"/>
                      <a:gd name="connsiteX6" fmla="*/ 2804767 w 5128148"/>
                      <a:gd name="connsiteY6" fmla="*/ 1227787 h 4813102"/>
                      <a:gd name="connsiteX7" fmla="*/ 2435116 w 5128148"/>
                      <a:gd name="connsiteY7" fmla="*/ 1701200 h 4813102"/>
                      <a:gd name="connsiteX8" fmla="*/ 1909823 w 5128148"/>
                      <a:gd name="connsiteY8" fmla="*/ 2388621 h 4813102"/>
                      <a:gd name="connsiteX9" fmla="*/ 1630963 w 5128148"/>
                      <a:gd name="connsiteY9" fmla="*/ 2790698 h 4813102"/>
                      <a:gd name="connsiteX10" fmla="*/ 1449380 w 5128148"/>
                      <a:gd name="connsiteY10" fmla="*/ 3101983 h 4813102"/>
                      <a:gd name="connsiteX11" fmla="*/ 1209431 w 5128148"/>
                      <a:gd name="connsiteY11" fmla="*/ 3374357 h 4813102"/>
                      <a:gd name="connsiteX12" fmla="*/ 813840 w 5128148"/>
                      <a:gd name="connsiteY12" fmla="*/ 3750493 h 4813102"/>
                      <a:gd name="connsiteX13" fmla="*/ 431218 w 5128148"/>
                      <a:gd name="connsiteY13" fmla="*/ 4087719 h 4813102"/>
                      <a:gd name="connsiteX14" fmla="*/ 100478 w 5128148"/>
                      <a:gd name="connsiteY14" fmla="*/ 4314698 h 4813102"/>
                      <a:gd name="connsiteX15" fmla="*/ 93993 w 5128148"/>
                      <a:gd name="connsiteY15" fmla="*/ 4749200 h 4813102"/>
                      <a:gd name="connsiteX16" fmla="*/ 1209431 w 5128148"/>
                      <a:gd name="connsiteY16" fmla="*/ 4742715 h 4813102"/>
                      <a:gd name="connsiteX17" fmla="*/ 1987644 w 5128148"/>
                      <a:gd name="connsiteY17" fmla="*/ 4107174 h 4813102"/>
                      <a:gd name="connsiteX18" fmla="*/ 2694521 w 5128148"/>
                      <a:gd name="connsiteY18" fmla="*/ 3082528 h 4813102"/>
                      <a:gd name="connsiteX19" fmla="*/ 3381942 w 5128148"/>
                      <a:gd name="connsiteY19" fmla="*/ 2194068 h 4813102"/>
                      <a:gd name="connsiteX20" fmla="*/ 3952631 w 5128148"/>
                      <a:gd name="connsiteY20" fmla="*/ 1493676 h 4813102"/>
                      <a:gd name="connsiteX21" fmla="*/ 4367678 w 5128148"/>
                      <a:gd name="connsiteY21" fmla="*/ 1104570 h 4813102"/>
                      <a:gd name="connsiteX22" fmla="*/ 4886487 w 5128148"/>
                      <a:gd name="connsiteY22" fmla="*/ 864621 h 4813102"/>
                      <a:gd name="connsiteX23" fmla="*/ 5126435 w 5128148"/>
                      <a:gd name="connsiteY23" fmla="*/ 864621 h 4813102"/>
                      <a:gd name="connsiteX24" fmla="*/ 5113465 w 5128148"/>
                      <a:gd name="connsiteY24" fmla="*/ 2102 h 4813102"/>
                      <a:gd name="connsiteX0" fmla="*/ 5113465 w 5128148"/>
                      <a:gd name="connsiteY0" fmla="*/ 2102 h 4813102"/>
                      <a:gd name="connsiteX1" fmla="*/ 4698418 w 5128148"/>
                      <a:gd name="connsiteY1" fmla="*/ 34528 h 4813102"/>
                      <a:gd name="connsiteX2" fmla="*/ 4276887 w 5128148"/>
                      <a:gd name="connsiteY2" fmla="*/ 131804 h 4813102"/>
                      <a:gd name="connsiteX3" fmla="*/ 3855354 w 5128148"/>
                      <a:gd name="connsiteY3" fmla="*/ 287447 h 4813102"/>
                      <a:gd name="connsiteX4" fmla="*/ 3524614 w 5128148"/>
                      <a:gd name="connsiteY4" fmla="*/ 475515 h 4813102"/>
                      <a:gd name="connsiteX5" fmla="*/ 3232784 w 5128148"/>
                      <a:gd name="connsiteY5" fmla="*/ 715464 h 4813102"/>
                      <a:gd name="connsiteX6" fmla="*/ 2804767 w 5128148"/>
                      <a:gd name="connsiteY6" fmla="*/ 1227787 h 4813102"/>
                      <a:gd name="connsiteX7" fmla="*/ 2435116 w 5128148"/>
                      <a:gd name="connsiteY7" fmla="*/ 1701200 h 4813102"/>
                      <a:gd name="connsiteX8" fmla="*/ 1909823 w 5128148"/>
                      <a:gd name="connsiteY8" fmla="*/ 2388621 h 4813102"/>
                      <a:gd name="connsiteX9" fmla="*/ 1630963 w 5128148"/>
                      <a:gd name="connsiteY9" fmla="*/ 2790698 h 4813102"/>
                      <a:gd name="connsiteX10" fmla="*/ 1449380 w 5128148"/>
                      <a:gd name="connsiteY10" fmla="*/ 3101983 h 4813102"/>
                      <a:gd name="connsiteX11" fmla="*/ 1209431 w 5128148"/>
                      <a:gd name="connsiteY11" fmla="*/ 3374357 h 4813102"/>
                      <a:gd name="connsiteX12" fmla="*/ 813840 w 5128148"/>
                      <a:gd name="connsiteY12" fmla="*/ 3750493 h 4813102"/>
                      <a:gd name="connsiteX13" fmla="*/ 431218 w 5128148"/>
                      <a:gd name="connsiteY13" fmla="*/ 4087719 h 4813102"/>
                      <a:gd name="connsiteX14" fmla="*/ 100478 w 5128148"/>
                      <a:gd name="connsiteY14" fmla="*/ 4314698 h 4813102"/>
                      <a:gd name="connsiteX15" fmla="*/ 93993 w 5128148"/>
                      <a:gd name="connsiteY15" fmla="*/ 4749200 h 4813102"/>
                      <a:gd name="connsiteX16" fmla="*/ 1209431 w 5128148"/>
                      <a:gd name="connsiteY16" fmla="*/ 4742715 h 4813102"/>
                      <a:gd name="connsiteX17" fmla="*/ 1987644 w 5128148"/>
                      <a:gd name="connsiteY17" fmla="*/ 4107174 h 4813102"/>
                      <a:gd name="connsiteX18" fmla="*/ 2694521 w 5128148"/>
                      <a:gd name="connsiteY18" fmla="*/ 3082528 h 4813102"/>
                      <a:gd name="connsiteX19" fmla="*/ 3381942 w 5128148"/>
                      <a:gd name="connsiteY19" fmla="*/ 2194068 h 4813102"/>
                      <a:gd name="connsiteX20" fmla="*/ 3952631 w 5128148"/>
                      <a:gd name="connsiteY20" fmla="*/ 1493676 h 4813102"/>
                      <a:gd name="connsiteX21" fmla="*/ 4367678 w 5128148"/>
                      <a:gd name="connsiteY21" fmla="*/ 1104570 h 4813102"/>
                      <a:gd name="connsiteX22" fmla="*/ 4886487 w 5128148"/>
                      <a:gd name="connsiteY22" fmla="*/ 864621 h 4813102"/>
                      <a:gd name="connsiteX23" fmla="*/ 5126435 w 5128148"/>
                      <a:gd name="connsiteY23" fmla="*/ 864621 h 4813102"/>
                      <a:gd name="connsiteX24" fmla="*/ 5113465 w 5128148"/>
                      <a:gd name="connsiteY24" fmla="*/ 2102 h 4813102"/>
                      <a:gd name="connsiteX0" fmla="*/ 5113465 w 5128148"/>
                      <a:gd name="connsiteY0" fmla="*/ 2102 h 4813102"/>
                      <a:gd name="connsiteX1" fmla="*/ 4698418 w 5128148"/>
                      <a:gd name="connsiteY1" fmla="*/ 34528 h 4813102"/>
                      <a:gd name="connsiteX2" fmla="*/ 4276887 w 5128148"/>
                      <a:gd name="connsiteY2" fmla="*/ 131804 h 4813102"/>
                      <a:gd name="connsiteX3" fmla="*/ 3861839 w 5128148"/>
                      <a:gd name="connsiteY3" fmla="*/ 267991 h 4813102"/>
                      <a:gd name="connsiteX4" fmla="*/ 3524614 w 5128148"/>
                      <a:gd name="connsiteY4" fmla="*/ 475515 h 4813102"/>
                      <a:gd name="connsiteX5" fmla="*/ 3232784 w 5128148"/>
                      <a:gd name="connsiteY5" fmla="*/ 715464 h 4813102"/>
                      <a:gd name="connsiteX6" fmla="*/ 2804767 w 5128148"/>
                      <a:gd name="connsiteY6" fmla="*/ 1227787 h 4813102"/>
                      <a:gd name="connsiteX7" fmla="*/ 2435116 w 5128148"/>
                      <a:gd name="connsiteY7" fmla="*/ 1701200 h 4813102"/>
                      <a:gd name="connsiteX8" fmla="*/ 1909823 w 5128148"/>
                      <a:gd name="connsiteY8" fmla="*/ 2388621 h 4813102"/>
                      <a:gd name="connsiteX9" fmla="*/ 1630963 w 5128148"/>
                      <a:gd name="connsiteY9" fmla="*/ 2790698 h 4813102"/>
                      <a:gd name="connsiteX10" fmla="*/ 1449380 w 5128148"/>
                      <a:gd name="connsiteY10" fmla="*/ 3101983 h 4813102"/>
                      <a:gd name="connsiteX11" fmla="*/ 1209431 w 5128148"/>
                      <a:gd name="connsiteY11" fmla="*/ 3374357 h 4813102"/>
                      <a:gd name="connsiteX12" fmla="*/ 813840 w 5128148"/>
                      <a:gd name="connsiteY12" fmla="*/ 3750493 h 4813102"/>
                      <a:gd name="connsiteX13" fmla="*/ 431218 w 5128148"/>
                      <a:gd name="connsiteY13" fmla="*/ 4087719 h 4813102"/>
                      <a:gd name="connsiteX14" fmla="*/ 100478 w 5128148"/>
                      <a:gd name="connsiteY14" fmla="*/ 4314698 h 4813102"/>
                      <a:gd name="connsiteX15" fmla="*/ 93993 w 5128148"/>
                      <a:gd name="connsiteY15" fmla="*/ 4749200 h 4813102"/>
                      <a:gd name="connsiteX16" fmla="*/ 1209431 w 5128148"/>
                      <a:gd name="connsiteY16" fmla="*/ 4742715 h 4813102"/>
                      <a:gd name="connsiteX17" fmla="*/ 1987644 w 5128148"/>
                      <a:gd name="connsiteY17" fmla="*/ 4107174 h 4813102"/>
                      <a:gd name="connsiteX18" fmla="*/ 2694521 w 5128148"/>
                      <a:gd name="connsiteY18" fmla="*/ 3082528 h 4813102"/>
                      <a:gd name="connsiteX19" fmla="*/ 3381942 w 5128148"/>
                      <a:gd name="connsiteY19" fmla="*/ 2194068 h 4813102"/>
                      <a:gd name="connsiteX20" fmla="*/ 3952631 w 5128148"/>
                      <a:gd name="connsiteY20" fmla="*/ 1493676 h 4813102"/>
                      <a:gd name="connsiteX21" fmla="*/ 4367678 w 5128148"/>
                      <a:gd name="connsiteY21" fmla="*/ 1104570 h 4813102"/>
                      <a:gd name="connsiteX22" fmla="*/ 4886487 w 5128148"/>
                      <a:gd name="connsiteY22" fmla="*/ 864621 h 4813102"/>
                      <a:gd name="connsiteX23" fmla="*/ 5126435 w 5128148"/>
                      <a:gd name="connsiteY23" fmla="*/ 864621 h 4813102"/>
                      <a:gd name="connsiteX24" fmla="*/ 5113465 w 5128148"/>
                      <a:gd name="connsiteY24" fmla="*/ 2102 h 4813102"/>
                      <a:gd name="connsiteX0" fmla="*/ 5103813 w 5118496"/>
                      <a:gd name="connsiteY0" fmla="*/ 2102 h 4813102"/>
                      <a:gd name="connsiteX1" fmla="*/ 4688766 w 5118496"/>
                      <a:gd name="connsiteY1" fmla="*/ 34528 h 4813102"/>
                      <a:gd name="connsiteX2" fmla="*/ 4267235 w 5118496"/>
                      <a:gd name="connsiteY2" fmla="*/ 131804 h 4813102"/>
                      <a:gd name="connsiteX3" fmla="*/ 3852187 w 5118496"/>
                      <a:gd name="connsiteY3" fmla="*/ 267991 h 4813102"/>
                      <a:gd name="connsiteX4" fmla="*/ 3514962 w 5118496"/>
                      <a:gd name="connsiteY4" fmla="*/ 475515 h 4813102"/>
                      <a:gd name="connsiteX5" fmla="*/ 3223132 w 5118496"/>
                      <a:gd name="connsiteY5" fmla="*/ 715464 h 4813102"/>
                      <a:gd name="connsiteX6" fmla="*/ 2795115 w 5118496"/>
                      <a:gd name="connsiteY6" fmla="*/ 1227787 h 4813102"/>
                      <a:gd name="connsiteX7" fmla="*/ 2425464 w 5118496"/>
                      <a:gd name="connsiteY7" fmla="*/ 1701200 h 4813102"/>
                      <a:gd name="connsiteX8" fmla="*/ 1900171 w 5118496"/>
                      <a:gd name="connsiteY8" fmla="*/ 2388621 h 4813102"/>
                      <a:gd name="connsiteX9" fmla="*/ 1621311 w 5118496"/>
                      <a:gd name="connsiteY9" fmla="*/ 2790698 h 4813102"/>
                      <a:gd name="connsiteX10" fmla="*/ 1439728 w 5118496"/>
                      <a:gd name="connsiteY10" fmla="*/ 3101983 h 4813102"/>
                      <a:gd name="connsiteX11" fmla="*/ 1199779 w 5118496"/>
                      <a:gd name="connsiteY11" fmla="*/ 3374357 h 4813102"/>
                      <a:gd name="connsiteX12" fmla="*/ 804188 w 5118496"/>
                      <a:gd name="connsiteY12" fmla="*/ 3750493 h 4813102"/>
                      <a:gd name="connsiteX13" fmla="*/ 421566 w 5118496"/>
                      <a:gd name="connsiteY13" fmla="*/ 4087719 h 4813102"/>
                      <a:gd name="connsiteX14" fmla="*/ 90826 w 5118496"/>
                      <a:gd name="connsiteY14" fmla="*/ 4314698 h 4813102"/>
                      <a:gd name="connsiteX15" fmla="*/ 84341 w 5118496"/>
                      <a:gd name="connsiteY15" fmla="*/ 4749200 h 4813102"/>
                      <a:gd name="connsiteX16" fmla="*/ 1199779 w 5118496"/>
                      <a:gd name="connsiteY16" fmla="*/ 4742715 h 4813102"/>
                      <a:gd name="connsiteX17" fmla="*/ 1977992 w 5118496"/>
                      <a:gd name="connsiteY17" fmla="*/ 4107174 h 4813102"/>
                      <a:gd name="connsiteX18" fmla="*/ 2684869 w 5118496"/>
                      <a:gd name="connsiteY18" fmla="*/ 3082528 h 4813102"/>
                      <a:gd name="connsiteX19" fmla="*/ 3372290 w 5118496"/>
                      <a:gd name="connsiteY19" fmla="*/ 2194068 h 4813102"/>
                      <a:gd name="connsiteX20" fmla="*/ 3942979 w 5118496"/>
                      <a:gd name="connsiteY20" fmla="*/ 1493676 h 4813102"/>
                      <a:gd name="connsiteX21" fmla="*/ 4358026 w 5118496"/>
                      <a:gd name="connsiteY21" fmla="*/ 1104570 h 4813102"/>
                      <a:gd name="connsiteX22" fmla="*/ 4876835 w 5118496"/>
                      <a:gd name="connsiteY22" fmla="*/ 864621 h 4813102"/>
                      <a:gd name="connsiteX23" fmla="*/ 5116783 w 5118496"/>
                      <a:gd name="connsiteY23" fmla="*/ 864621 h 4813102"/>
                      <a:gd name="connsiteX24" fmla="*/ 5103813 w 5118496"/>
                      <a:gd name="connsiteY24" fmla="*/ 2102 h 4813102"/>
                      <a:gd name="connsiteX0" fmla="*/ 5026465 w 5041148"/>
                      <a:gd name="connsiteY0" fmla="*/ 2102 h 4792013"/>
                      <a:gd name="connsiteX1" fmla="*/ 4611418 w 5041148"/>
                      <a:gd name="connsiteY1" fmla="*/ 34528 h 4792013"/>
                      <a:gd name="connsiteX2" fmla="*/ 4189887 w 5041148"/>
                      <a:gd name="connsiteY2" fmla="*/ 131804 h 4792013"/>
                      <a:gd name="connsiteX3" fmla="*/ 3774839 w 5041148"/>
                      <a:gd name="connsiteY3" fmla="*/ 267991 h 4792013"/>
                      <a:gd name="connsiteX4" fmla="*/ 3437614 w 5041148"/>
                      <a:gd name="connsiteY4" fmla="*/ 475515 h 4792013"/>
                      <a:gd name="connsiteX5" fmla="*/ 3145784 w 5041148"/>
                      <a:gd name="connsiteY5" fmla="*/ 715464 h 4792013"/>
                      <a:gd name="connsiteX6" fmla="*/ 2717767 w 5041148"/>
                      <a:gd name="connsiteY6" fmla="*/ 1227787 h 4792013"/>
                      <a:gd name="connsiteX7" fmla="*/ 2348116 w 5041148"/>
                      <a:gd name="connsiteY7" fmla="*/ 1701200 h 4792013"/>
                      <a:gd name="connsiteX8" fmla="*/ 1822823 w 5041148"/>
                      <a:gd name="connsiteY8" fmla="*/ 2388621 h 4792013"/>
                      <a:gd name="connsiteX9" fmla="*/ 1543963 w 5041148"/>
                      <a:gd name="connsiteY9" fmla="*/ 2790698 h 4792013"/>
                      <a:gd name="connsiteX10" fmla="*/ 1362380 w 5041148"/>
                      <a:gd name="connsiteY10" fmla="*/ 3101983 h 4792013"/>
                      <a:gd name="connsiteX11" fmla="*/ 1122431 w 5041148"/>
                      <a:gd name="connsiteY11" fmla="*/ 3374357 h 4792013"/>
                      <a:gd name="connsiteX12" fmla="*/ 726840 w 5041148"/>
                      <a:gd name="connsiteY12" fmla="*/ 3750493 h 4792013"/>
                      <a:gd name="connsiteX13" fmla="*/ 344218 w 5041148"/>
                      <a:gd name="connsiteY13" fmla="*/ 4087719 h 4792013"/>
                      <a:gd name="connsiteX14" fmla="*/ 13478 w 5041148"/>
                      <a:gd name="connsiteY14" fmla="*/ 4314698 h 4792013"/>
                      <a:gd name="connsiteX15" fmla="*/ 6993 w 5041148"/>
                      <a:gd name="connsiteY15" fmla="*/ 4749200 h 4792013"/>
                      <a:gd name="connsiteX16" fmla="*/ 1122431 w 5041148"/>
                      <a:gd name="connsiteY16" fmla="*/ 4742715 h 4792013"/>
                      <a:gd name="connsiteX17" fmla="*/ 1900644 w 5041148"/>
                      <a:gd name="connsiteY17" fmla="*/ 4107174 h 4792013"/>
                      <a:gd name="connsiteX18" fmla="*/ 2607521 w 5041148"/>
                      <a:gd name="connsiteY18" fmla="*/ 3082528 h 4792013"/>
                      <a:gd name="connsiteX19" fmla="*/ 3294942 w 5041148"/>
                      <a:gd name="connsiteY19" fmla="*/ 2194068 h 4792013"/>
                      <a:gd name="connsiteX20" fmla="*/ 3865631 w 5041148"/>
                      <a:gd name="connsiteY20" fmla="*/ 1493676 h 4792013"/>
                      <a:gd name="connsiteX21" fmla="*/ 4280678 w 5041148"/>
                      <a:gd name="connsiteY21" fmla="*/ 1104570 h 4792013"/>
                      <a:gd name="connsiteX22" fmla="*/ 4799487 w 5041148"/>
                      <a:gd name="connsiteY22" fmla="*/ 864621 h 4792013"/>
                      <a:gd name="connsiteX23" fmla="*/ 5039435 w 5041148"/>
                      <a:gd name="connsiteY23" fmla="*/ 864621 h 4792013"/>
                      <a:gd name="connsiteX24" fmla="*/ 5026465 w 5041148"/>
                      <a:gd name="connsiteY24" fmla="*/ 2102 h 4792013"/>
                      <a:gd name="connsiteX0" fmla="*/ 5026465 w 5041148"/>
                      <a:gd name="connsiteY0" fmla="*/ 2102 h 4749200"/>
                      <a:gd name="connsiteX1" fmla="*/ 4611418 w 5041148"/>
                      <a:gd name="connsiteY1" fmla="*/ 34528 h 4749200"/>
                      <a:gd name="connsiteX2" fmla="*/ 4189887 w 5041148"/>
                      <a:gd name="connsiteY2" fmla="*/ 131804 h 4749200"/>
                      <a:gd name="connsiteX3" fmla="*/ 3774839 w 5041148"/>
                      <a:gd name="connsiteY3" fmla="*/ 267991 h 4749200"/>
                      <a:gd name="connsiteX4" fmla="*/ 3437614 w 5041148"/>
                      <a:gd name="connsiteY4" fmla="*/ 475515 h 4749200"/>
                      <a:gd name="connsiteX5" fmla="*/ 3145784 w 5041148"/>
                      <a:gd name="connsiteY5" fmla="*/ 715464 h 4749200"/>
                      <a:gd name="connsiteX6" fmla="*/ 2717767 w 5041148"/>
                      <a:gd name="connsiteY6" fmla="*/ 1227787 h 4749200"/>
                      <a:gd name="connsiteX7" fmla="*/ 2348116 w 5041148"/>
                      <a:gd name="connsiteY7" fmla="*/ 1701200 h 4749200"/>
                      <a:gd name="connsiteX8" fmla="*/ 1822823 w 5041148"/>
                      <a:gd name="connsiteY8" fmla="*/ 2388621 h 4749200"/>
                      <a:gd name="connsiteX9" fmla="*/ 1543963 w 5041148"/>
                      <a:gd name="connsiteY9" fmla="*/ 2790698 h 4749200"/>
                      <a:gd name="connsiteX10" fmla="*/ 1362380 w 5041148"/>
                      <a:gd name="connsiteY10" fmla="*/ 3101983 h 4749200"/>
                      <a:gd name="connsiteX11" fmla="*/ 1122431 w 5041148"/>
                      <a:gd name="connsiteY11" fmla="*/ 3374357 h 4749200"/>
                      <a:gd name="connsiteX12" fmla="*/ 726840 w 5041148"/>
                      <a:gd name="connsiteY12" fmla="*/ 3750493 h 4749200"/>
                      <a:gd name="connsiteX13" fmla="*/ 344218 w 5041148"/>
                      <a:gd name="connsiteY13" fmla="*/ 4087719 h 4749200"/>
                      <a:gd name="connsiteX14" fmla="*/ 13478 w 5041148"/>
                      <a:gd name="connsiteY14" fmla="*/ 4314698 h 4749200"/>
                      <a:gd name="connsiteX15" fmla="*/ 6993 w 5041148"/>
                      <a:gd name="connsiteY15" fmla="*/ 4749200 h 4749200"/>
                      <a:gd name="connsiteX16" fmla="*/ 1122431 w 5041148"/>
                      <a:gd name="connsiteY16" fmla="*/ 4742715 h 4749200"/>
                      <a:gd name="connsiteX17" fmla="*/ 1900644 w 5041148"/>
                      <a:gd name="connsiteY17" fmla="*/ 4107174 h 4749200"/>
                      <a:gd name="connsiteX18" fmla="*/ 2607521 w 5041148"/>
                      <a:gd name="connsiteY18" fmla="*/ 3082528 h 4749200"/>
                      <a:gd name="connsiteX19" fmla="*/ 3294942 w 5041148"/>
                      <a:gd name="connsiteY19" fmla="*/ 2194068 h 4749200"/>
                      <a:gd name="connsiteX20" fmla="*/ 3865631 w 5041148"/>
                      <a:gd name="connsiteY20" fmla="*/ 1493676 h 4749200"/>
                      <a:gd name="connsiteX21" fmla="*/ 4280678 w 5041148"/>
                      <a:gd name="connsiteY21" fmla="*/ 1104570 h 4749200"/>
                      <a:gd name="connsiteX22" fmla="*/ 4799487 w 5041148"/>
                      <a:gd name="connsiteY22" fmla="*/ 864621 h 4749200"/>
                      <a:gd name="connsiteX23" fmla="*/ 5039435 w 5041148"/>
                      <a:gd name="connsiteY23" fmla="*/ 864621 h 4749200"/>
                      <a:gd name="connsiteX24" fmla="*/ 5026465 w 5041148"/>
                      <a:gd name="connsiteY24" fmla="*/ 2102 h 4749200"/>
                      <a:gd name="connsiteX0" fmla="*/ 5026465 w 5041148"/>
                      <a:gd name="connsiteY0" fmla="*/ 1833 h 4748931"/>
                      <a:gd name="connsiteX1" fmla="*/ 4611418 w 5041148"/>
                      <a:gd name="connsiteY1" fmla="*/ 34259 h 4748931"/>
                      <a:gd name="connsiteX2" fmla="*/ 4176248 w 5041148"/>
                      <a:gd name="connsiteY2" fmla="*/ 105302 h 4748931"/>
                      <a:gd name="connsiteX3" fmla="*/ 3774839 w 5041148"/>
                      <a:gd name="connsiteY3" fmla="*/ 267722 h 4748931"/>
                      <a:gd name="connsiteX4" fmla="*/ 3437614 w 5041148"/>
                      <a:gd name="connsiteY4" fmla="*/ 475246 h 4748931"/>
                      <a:gd name="connsiteX5" fmla="*/ 3145784 w 5041148"/>
                      <a:gd name="connsiteY5" fmla="*/ 715195 h 4748931"/>
                      <a:gd name="connsiteX6" fmla="*/ 2717767 w 5041148"/>
                      <a:gd name="connsiteY6" fmla="*/ 1227518 h 4748931"/>
                      <a:gd name="connsiteX7" fmla="*/ 2348116 w 5041148"/>
                      <a:gd name="connsiteY7" fmla="*/ 1700931 h 4748931"/>
                      <a:gd name="connsiteX8" fmla="*/ 1822823 w 5041148"/>
                      <a:gd name="connsiteY8" fmla="*/ 2388352 h 4748931"/>
                      <a:gd name="connsiteX9" fmla="*/ 1543963 w 5041148"/>
                      <a:gd name="connsiteY9" fmla="*/ 2790429 h 4748931"/>
                      <a:gd name="connsiteX10" fmla="*/ 1362380 w 5041148"/>
                      <a:gd name="connsiteY10" fmla="*/ 3101714 h 4748931"/>
                      <a:gd name="connsiteX11" fmla="*/ 1122431 w 5041148"/>
                      <a:gd name="connsiteY11" fmla="*/ 3374088 h 4748931"/>
                      <a:gd name="connsiteX12" fmla="*/ 726840 w 5041148"/>
                      <a:gd name="connsiteY12" fmla="*/ 3750224 h 4748931"/>
                      <a:gd name="connsiteX13" fmla="*/ 344218 w 5041148"/>
                      <a:gd name="connsiteY13" fmla="*/ 4087450 h 4748931"/>
                      <a:gd name="connsiteX14" fmla="*/ 13478 w 5041148"/>
                      <a:gd name="connsiteY14" fmla="*/ 4314429 h 4748931"/>
                      <a:gd name="connsiteX15" fmla="*/ 6993 w 5041148"/>
                      <a:gd name="connsiteY15" fmla="*/ 4748931 h 4748931"/>
                      <a:gd name="connsiteX16" fmla="*/ 1122431 w 5041148"/>
                      <a:gd name="connsiteY16" fmla="*/ 4742446 h 4748931"/>
                      <a:gd name="connsiteX17" fmla="*/ 1900644 w 5041148"/>
                      <a:gd name="connsiteY17" fmla="*/ 4106905 h 4748931"/>
                      <a:gd name="connsiteX18" fmla="*/ 2607521 w 5041148"/>
                      <a:gd name="connsiteY18" fmla="*/ 3082259 h 4748931"/>
                      <a:gd name="connsiteX19" fmla="*/ 3294942 w 5041148"/>
                      <a:gd name="connsiteY19" fmla="*/ 2193799 h 4748931"/>
                      <a:gd name="connsiteX20" fmla="*/ 3865631 w 5041148"/>
                      <a:gd name="connsiteY20" fmla="*/ 1493407 h 4748931"/>
                      <a:gd name="connsiteX21" fmla="*/ 4280678 w 5041148"/>
                      <a:gd name="connsiteY21" fmla="*/ 1104301 h 4748931"/>
                      <a:gd name="connsiteX22" fmla="*/ 4799487 w 5041148"/>
                      <a:gd name="connsiteY22" fmla="*/ 864352 h 4748931"/>
                      <a:gd name="connsiteX23" fmla="*/ 5039435 w 5041148"/>
                      <a:gd name="connsiteY23" fmla="*/ 864352 h 4748931"/>
                      <a:gd name="connsiteX24" fmla="*/ 5026465 w 5041148"/>
                      <a:gd name="connsiteY24" fmla="*/ 1833 h 4748931"/>
                      <a:gd name="connsiteX0" fmla="*/ 5026465 w 5058422"/>
                      <a:gd name="connsiteY0" fmla="*/ 53537 h 4800635"/>
                      <a:gd name="connsiteX1" fmla="*/ 4611419 w 5058422"/>
                      <a:gd name="connsiteY1" fmla="*/ 99081 h 4800635"/>
                      <a:gd name="connsiteX2" fmla="*/ 4176248 w 5058422"/>
                      <a:gd name="connsiteY2" fmla="*/ 157006 h 4800635"/>
                      <a:gd name="connsiteX3" fmla="*/ 3774839 w 5058422"/>
                      <a:gd name="connsiteY3" fmla="*/ 319426 h 4800635"/>
                      <a:gd name="connsiteX4" fmla="*/ 3437614 w 5058422"/>
                      <a:gd name="connsiteY4" fmla="*/ 526950 h 4800635"/>
                      <a:gd name="connsiteX5" fmla="*/ 3145784 w 5058422"/>
                      <a:gd name="connsiteY5" fmla="*/ 766899 h 4800635"/>
                      <a:gd name="connsiteX6" fmla="*/ 2717767 w 5058422"/>
                      <a:gd name="connsiteY6" fmla="*/ 1279222 h 4800635"/>
                      <a:gd name="connsiteX7" fmla="*/ 2348116 w 5058422"/>
                      <a:gd name="connsiteY7" fmla="*/ 1752635 h 4800635"/>
                      <a:gd name="connsiteX8" fmla="*/ 1822823 w 5058422"/>
                      <a:gd name="connsiteY8" fmla="*/ 2440056 h 4800635"/>
                      <a:gd name="connsiteX9" fmla="*/ 1543963 w 5058422"/>
                      <a:gd name="connsiteY9" fmla="*/ 2842133 h 4800635"/>
                      <a:gd name="connsiteX10" fmla="*/ 1362380 w 5058422"/>
                      <a:gd name="connsiteY10" fmla="*/ 3153418 h 4800635"/>
                      <a:gd name="connsiteX11" fmla="*/ 1122431 w 5058422"/>
                      <a:gd name="connsiteY11" fmla="*/ 3425792 h 4800635"/>
                      <a:gd name="connsiteX12" fmla="*/ 726840 w 5058422"/>
                      <a:gd name="connsiteY12" fmla="*/ 3801928 h 4800635"/>
                      <a:gd name="connsiteX13" fmla="*/ 344218 w 5058422"/>
                      <a:gd name="connsiteY13" fmla="*/ 4139154 h 4800635"/>
                      <a:gd name="connsiteX14" fmla="*/ 13478 w 5058422"/>
                      <a:gd name="connsiteY14" fmla="*/ 4366133 h 4800635"/>
                      <a:gd name="connsiteX15" fmla="*/ 6993 w 5058422"/>
                      <a:gd name="connsiteY15" fmla="*/ 4800635 h 4800635"/>
                      <a:gd name="connsiteX16" fmla="*/ 1122431 w 5058422"/>
                      <a:gd name="connsiteY16" fmla="*/ 4794150 h 4800635"/>
                      <a:gd name="connsiteX17" fmla="*/ 1900644 w 5058422"/>
                      <a:gd name="connsiteY17" fmla="*/ 4158609 h 4800635"/>
                      <a:gd name="connsiteX18" fmla="*/ 2607521 w 5058422"/>
                      <a:gd name="connsiteY18" fmla="*/ 3133963 h 4800635"/>
                      <a:gd name="connsiteX19" fmla="*/ 3294942 w 5058422"/>
                      <a:gd name="connsiteY19" fmla="*/ 2245503 h 4800635"/>
                      <a:gd name="connsiteX20" fmla="*/ 3865631 w 5058422"/>
                      <a:gd name="connsiteY20" fmla="*/ 1545111 h 4800635"/>
                      <a:gd name="connsiteX21" fmla="*/ 4280678 w 5058422"/>
                      <a:gd name="connsiteY21" fmla="*/ 1156005 h 4800635"/>
                      <a:gd name="connsiteX22" fmla="*/ 4799487 w 5058422"/>
                      <a:gd name="connsiteY22" fmla="*/ 916056 h 4800635"/>
                      <a:gd name="connsiteX23" fmla="*/ 5039435 w 5058422"/>
                      <a:gd name="connsiteY23" fmla="*/ 916056 h 4800635"/>
                      <a:gd name="connsiteX24" fmla="*/ 5026465 w 5058422"/>
                      <a:gd name="connsiteY24" fmla="*/ 53537 h 4800635"/>
                      <a:gd name="connsiteX0" fmla="*/ 5026465 w 5040497"/>
                      <a:gd name="connsiteY0" fmla="*/ 6439 h 4753537"/>
                      <a:gd name="connsiteX1" fmla="*/ 4611419 w 5040497"/>
                      <a:gd name="connsiteY1" fmla="*/ 51983 h 4753537"/>
                      <a:gd name="connsiteX2" fmla="*/ 4176248 w 5040497"/>
                      <a:gd name="connsiteY2" fmla="*/ 109908 h 4753537"/>
                      <a:gd name="connsiteX3" fmla="*/ 3774839 w 5040497"/>
                      <a:gd name="connsiteY3" fmla="*/ 272328 h 4753537"/>
                      <a:gd name="connsiteX4" fmla="*/ 3437614 w 5040497"/>
                      <a:gd name="connsiteY4" fmla="*/ 479852 h 4753537"/>
                      <a:gd name="connsiteX5" fmla="*/ 3145784 w 5040497"/>
                      <a:gd name="connsiteY5" fmla="*/ 719801 h 4753537"/>
                      <a:gd name="connsiteX6" fmla="*/ 2717767 w 5040497"/>
                      <a:gd name="connsiteY6" fmla="*/ 1232124 h 4753537"/>
                      <a:gd name="connsiteX7" fmla="*/ 2348116 w 5040497"/>
                      <a:gd name="connsiteY7" fmla="*/ 1705537 h 4753537"/>
                      <a:gd name="connsiteX8" fmla="*/ 1822823 w 5040497"/>
                      <a:gd name="connsiteY8" fmla="*/ 2392958 h 4753537"/>
                      <a:gd name="connsiteX9" fmla="*/ 1543963 w 5040497"/>
                      <a:gd name="connsiteY9" fmla="*/ 2795035 h 4753537"/>
                      <a:gd name="connsiteX10" fmla="*/ 1362380 w 5040497"/>
                      <a:gd name="connsiteY10" fmla="*/ 3106320 h 4753537"/>
                      <a:gd name="connsiteX11" fmla="*/ 1122431 w 5040497"/>
                      <a:gd name="connsiteY11" fmla="*/ 3378694 h 4753537"/>
                      <a:gd name="connsiteX12" fmla="*/ 726840 w 5040497"/>
                      <a:gd name="connsiteY12" fmla="*/ 3754830 h 4753537"/>
                      <a:gd name="connsiteX13" fmla="*/ 344218 w 5040497"/>
                      <a:gd name="connsiteY13" fmla="*/ 4092056 h 4753537"/>
                      <a:gd name="connsiteX14" fmla="*/ 13478 w 5040497"/>
                      <a:gd name="connsiteY14" fmla="*/ 4319035 h 4753537"/>
                      <a:gd name="connsiteX15" fmla="*/ 6993 w 5040497"/>
                      <a:gd name="connsiteY15" fmla="*/ 4753537 h 4753537"/>
                      <a:gd name="connsiteX16" fmla="*/ 1122431 w 5040497"/>
                      <a:gd name="connsiteY16" fmla="*/ 4747052 h 4753537"/>
                      <a:gd name="connsiteX17" fmla="*/ 1900644 w 5040497"/>
                      <a:gd name="connsiteY17" fmla="*/ 4111511 h 4753537"/>
                      <a:gd name="connsiteX18" fmla="*/ 2607521 w 5040497"/>
                      <a:gd name="connsiteY18" fmla="*/ 3086865 h 4753537"/>
                      <a:gd name="connsiteX19" fmla="*/ 3294942 w 5040497"/>
                      <a:gd name="connsiteY19" fmla="*/ 2198405 h 4753537"/>
                      <a:gd name="connsiteX20" fmla="*/ 3865631 w 5040497"/>
                      <a:gd name="connsiteY20" fmla="*/ 1498013 h 4753537"/>
                      <a:gd name="connsiteX21" fmla="*/ 4280678 w 5040497"/>
                      <a:gd name="connsiteY21" fmla="*/ 1108907 h 4753537"/>
                      <a:gd name="connsiteX22" fmla="*/ 4799487 w 5040497"/>
                      <a:gd name="connsiteY22" fmla="*/ 868958 h 4753537"/>
                      <a:gd name="connsiteX23" fmla="*/ 5039435 w 5040497"/>
                      <a:gd name="connsiteY23" fmla="*/ 868958 h 4753537"/>
                      <a:gd name="connsiteX24" fmla="*/ 5026465 w 5040497"/>
                      <a:gd name="connsiteY24" fmla="*/ 6439 h 4753537"/>
                      <a:gd name="connsiteX0" fmla="*/ 5026465 w 5040497"/>
                      <a:gd name="connsiteY0" fmla="*/ 6439 h 4753537"/>
                      <a:gd name="connsiteX1" fmla="*/ 4611419 w 5040497"/>
                      <a:gd name="connsiteY1" fmla="*/ 51983 h 4753537"/>
                      <a:gd name="connsiteX2" fmla="*/ 4176248 w 5040497"/>
                      <a:gd name="connsiteY2" fmla="*/ 109908 h 4753537"/>
                      <a:gd name="connsiteX3" fmla="*/ 3658902 w 5040497"/>
                      <a:gd name="connsiteY3" fmla="*/ 141163 h 4753537"/>
                      <a:gd name="connsiteX4" fmla="*/ 3437614 w 5040497"/>
                      <a:gd name="connsiteY4" fmla="*/ 479852 h 4753537"/>
                      <a:gd name="connsiteX5" fmla="*/ 3145784 w 5040497"/>
                      <a:gd name="connsiteY5" fmla="*/ 719801 h 4753537"/>
                      <a:gd name="connsiteX6" fmla="*/ 2717767 w 5040497"/>
                      <a:gd name="connsiteY6" fmla="*/ 1232124 h 4753537"/>
                      <a:gd name="connsiteX7" fmla="*/ 2348116 w 5040497"/>
                      <a:gd name="connsiteY7" fmla="*/ 1705537 h 4753537"/>
                      <a:gd name="connsiteX8" fmla="*/ 1822823 w 5040497"/>
                      <a:gd name="connsiteY8" fmla="*/ 2392958 h 4753537"/>
                      <a:gd name="connsiteX9" fmla="*/ 1543963 w 5040497"/>
                      <a:gd name="connsiteY9" fmla="*/ 2795035 h 4753537"/>
                      <a:gd name="connsiteX10" fmla="*/ 1362380 w 5040497"/>
                      <a:gd name="connsiteY10" fmla="*/ 3106320 h 4753537"/>
                      <a:gd name="connsiteX11" fmla="*/ 1122431 w 5040497"/>
                      <a:gd name="connsiteY11" fmla="*/ 3378694 h 4753537"/>
                      <a:gd name="connsiteX12" fmla="*/ 726840 w 5040497"/>
                      <a:gd name="connsiteY12" fmla="*/ 3754830 h 4753537"/>
                      <a:gd name="connsiteX13" fmla="*/ 344218 w 5040497"/>
                      <a:gd name="connsiteY13" fmla="*/ 4092056 h 4753537"/>
                      <a:gd name="connsiteX14" fmla="*/ 13478 w 5040497"/>
                      <a:gd name="connsiteY14" fmla="*/ 4319035 h 4753537"/>
                      <a:gd name="connsiteX15" fmla="*/ 6993 w 5040497"/>
                      <a:gd name="connsiteY15" fmla="*/ 4753537 h 4753537"/>
                      <a:gd name="connsiteX16" fmla="*/ 1122431 w 5040497"/>
                      <a:gd name="connsiteY16" fmla="*/ 4747052 h 4753537"/>
                      <a:gd name="connsiteX17" fmla="*/ 1900644 w 5040497"/>
                      <a:gd name="connsiteY17" fmla="*/ 4111511 h 4753537"/>
                      <a:gd name="connsiteX18" fmla="*/ 2607521 w 5040497"/>
                      <a:gd name="connsiteY18" fmla="*/ 3086865 h 4753537"/>
                      <a:gd name="connsiteX19" fmla="*/ 3294942 w 5040497"/>
                      <a:gd name="connsiteY19" fmla="*/ 2198405 h 4753537"/>
                      <a:gd name="connsiteX20" fmla="*/ 3865631 w 5040497"/>
                      <a:gd name="connsiteY20" fmla="*/ 1498013 h 4753537"/>
                      <a:gd name="connsiteX21" fmla="*/ 4280678 w 5040497"/>
                      <a:gd name="connsiteY21" fmla="*/ 1108907 h 4753537"/>
                      <a:gd name="connsiteX22" fmla="*/ 4799487 w 5040497"/>
                      <a:gd name="connsiteY22" fmla="*/ 868958 h 4753537"/>
                      <a:gd name="connsiteX23" fmla="*/ 5039435 w 5040497"/>
                      <a:gd name="connsiteY23" fmla="*/ 868958 h 4753537"/>
                      <a:gd name="connsiteX24" fmla="*/ 5026465 w 5040497"/>
                      <a:gd name="connsiteY24" fmla="*/ 6439 h 4753537"/>
                      <a:gd name="connsiteX0" fmla="*/ 5026465 w 5040497"/>
                      <a:gd name="connsiteY0" fmla="*/ 6439 h 4753537"/>
                      <a:gd name="connsiteX1" fmla="*/ 4611419 w 5040497"/>
                      <a:gd name="connsiteY1" fmla="*/ 51983 h 4753537"/>
                      <a:gd name="connsiteX2" fmla="*/ 4176248 w 5040497"/>
                      <a:gd name="connsiteY2" fmla="*/ 109908 h 4753537"/>
                      <a:gd name="connsiteX3" fmla="*/ 3658902 w 5040497"/>
                      <a:gd name="connsiteY3" fmla="*/ 141163 h 4753537"/>
                      <a:gd name="connsiteX4" fmla="*/ 3117080 w 5040497"/>
                      <a:gd name="connsiteY4" fmla="*/ 269988 h 4753537"/>
                      <a:gd name="connsiteX5" fmla="*/ 3145784 w 5040497"/>
                      <a:gd name="connsiteY5" fmla="*/ 719801 h 4753537"/>
                      <a:gd name="connsiteX6" fmla="*/ 2717767 w 5040497"/>
                      <a:gd name="connsiteY6" fmla="*/ 1232124 h 4753537"/>
                      <a:gd name="connsiteX7" fmla="*/ 2348116 w 5040497"/>
                      <a:gd name="connsiteY7" fmla="*/ 1705537 h 4753537"/>
                      <a:gd name="connsiteX8" fmla="*/ 1822823 w 5040497"/>
                      <a:gd name="connsiteY8" fmla="*/ 2392958 h 4753537"/>
                      <a:gd name="connsiteX9" fmla="*/ 1543963 w 5040497"/>
                      <a:gd name="connsiteY9" fmla="*/ 2795035 h 4753537"/>
                      <a:gd name="connsiteX10" fmla="*/ 1362380 w 5040497"/>
                      <a:gd name="connsiteY10" fmla="*/ 3106320 h 4753537"/>
                      <a:gd name="connsiteX11" fmla="*/ 1122431 w 5040497"/>
                      <a:gd name="connsiteY11" fmla="*/ 3378694 h 4753537"/>
                      <a:gd name="connsiteX12" fmla="*/ 726840 w 5040497"/>
                      <a:gd name="connsiteY12" fmla="*/ 3754830 h 4753537"/>
                      <a:gd name="connsiteX13" fmla="*/ 344218 w 5040497"/>
                      <a:gd name="connsiteY13" fmla="*/ 4092056 h 4753537"/>
                      <a:gd name="connsiteX14" fmla="*/ 13478 w 5040497"/>
                      <a:gd name="connsiteY14" fmla="*/ 4319035 h 4753537"/>
                      <a:gd name="connsiteX15" fmla="*/ 6993 w 5040497"/>
                      <a:gd name="connsiteY15" fmla="*/ 4753537 h 4753537"/>
                      <a:gd name="connsiteX16" fmla="*/ 1122431 w 5040497"/>
                      <a:gd name="connsiteY16" fmla="*/ 4747052 h 4753537"/>
                      <a:gd name="connsiteX17" fmla="*/ 1900644 w 5040497"/>
                      <a:gd name="connsiteY17" fmla="*/ 4111511 h 4753537"/>
                      <a:gd name="connsiteX18" fmla="*/ 2607521 w 5040497"/>
                      <a:gd name="connsiteY18" fmla="*/ 3086865 h 4753537"/>
                      <a:gd name="connsiteX19" fmla="*/ 3294942 w 5040497"/>
                      <a:gd name="connsiteY19" fmla="*/ 2198405 h 4753537"/>
                      <a:gd name="connsiteX20" fmla="*/ 3865631 w 5040497"/>
                      <a:gd name="connsiteY20" fmla="*/ 1498013 h 4753537"/>
                      <a:gd name="connsiteX21" fmla="*/ 4280678 w 5040497"/>
                      <a:gd name="connsiteY21" fmla="*/ 1108907 h 4753537"/>
                      <a:gd name="connsiteX22" fmla="*/ 4799487 w 5040497"/>
                      <a:gd name="connsiteY22" fmla="*/ 868958 h 4753537"/>
                      <a:gd name="connsiteX23" fmla="*/ 5039435 w 5040497"/>
                      <a:gd name="connsiteY23" fmla="*/ 868958 h 4753537"/>
                      <a:gd name="connsiteX24" fmla="*/ 5026465 w 5040497"/>
                      <a:gd name="connsiteY24" fmla="*/ 6439 h 4753537"/>
                      <a:gd name="connsiteX0" fmla="*/ 5026465 w 5040497"/>
                      <a:gd name="connsiteY0" fmla="*/ 6439 h 4753537"/>
                      <a:gd name="connsiteX1" fmla="*/ 4611419 w 5040497"/>
                      <a:gd name="connsiteY1" fmla="*/ 51983 h 4753537"/>
                      <a:gd name="connsiteX2" fmla="*/ 4176248 w 5040497"/>
                      <a:gd name="connsiteY2" fmla="*/ 109908 h 4753537"/>
                      <a:gd name="connsiteX3" fmla="*/ 3658902 w 5040497"/>
                      <a:gd name="connsiteY3" fmla="*/ 141163 h 4753537"/>
                      <a:gd name="connsiteX4" fmla="*/ 3117080 w 5040497"/>
                      <a:gd name="connsiteY4" fmla="*/ 269988 h 4753537"/>
                      <a:gd name="connsiteX5" fmla="*/ 2661571 w 5040497"/>
                      <a:gd name="connsiteY5" fmla="*/ 496820 h 4753537"/>
                      <a:gd name="connsiteX6" fmla="*/ 2717767 w 5040497"/>
                      <a:gd name="connsiteY6" fmla="*/ 1232124 h 4753537"/>
                      <a:gd name="connsiteX7" fmla="*/ 2348116 w 5040497"/>
                      <a:gd name="connsiteY7" fmla="*/ 1705537 h 4753537"/>
                      <a:gd name="connsiteX8" fmla="*/ 1822823 w 5040497"/>
                      <a:gd name="connsiteY8" fmla="*/ 2392958 h 4753537"/>
                      <a:gd name="connsiteX9" fmla="*/ 1543963 w 5040497"/>
                      <a:gd name="connsiteY9" fmla="*/ 2795035 h 4753537"/>
                      <a:gd name="connsiteX10" fmla="*/ 1362380 w 5040497"/>
                      <a:gd name="connsiteY10" fmla="*/ 3106320 h 4753537"/>
                      <a:gd name="connsiteX11" fmla="*/ 1122431 w 5040497"/>
                      <a:gd name="connsiteY11" fmla="*/ 3378694 h 4753537"/>
                      <a:gd name="connsiteX12" fmla="*/ 726840 w 5040497"/>
                      <a:gd name="connsiteY12" fmla="*/ 3754830 h 4753537"/>
                      <a:gd name="connsiteX13" fmla="*/ 344218 w 5040497"/>
                      <a:gd name="connsiteY13" fmla="*/ 4092056 h 4753537"/>
                      <a:gd name="connsiteX14" fmla="*/ 13478 w 5040497"/>
                      <a:gd name="connsiteY14" fmla="*/ 4319035 h 4753537"/>
                      <a:gd name="connsiteX15" fmla="*/ 6993 w 5040497"/>
                      <a:gd name="connsiteY15" fmla="*/ 4753537 h 4753537"/>
                      <a:gd name="connsiteX16" fmla="*/ 1122431 w 5040497"/>
                      <a:gd name="connsiteY16" fmla="*/ 4747052 h 4753537"/>
                      <a:gd name="connsiteX17" fmla="*/ 1900644 w 5040497"/>
                      <a:gd name="connsiteY17" fmla="*/ 4111511 h 4753537"/>
                      <a:gd name="connsiteX18" fmla="*/ 2607521 w 5040497"/>
                      <a:gd name="connsiteY18" fmla="*/ 3086865 h 4753537"/>
                      <a:gd name="connsiteX19" fmla="*/ 3294942 w 5040497"/>
                      <a:gd name="connsiteY19" fmla="*/ 2198405 h 4753537"/>
                      <a:gd name="connsiteX20" fmla="*/ 3865631 w 5040497"/>
                      <a:gd name="connsiteY20" fmla="*/ 1498013 h 4753537"/>
                      <a:gd name="connsiteX21" fmla="*/ 4280678 w 5040497"/>
                      <a:gd name="connsiteY21" fmla="*/ 1108907 h 4753537"/>
                      <a:gd name="connsiteX22" fmla="*/ 4799487 w 5040497"/>
                      <a:gd name="connsiteY22" fmla="*/ 868958 h 4753537"/>
                      <a:gd name="connsiteX23" fmla="*/ 5039435 w 5040497"/>
                      <a:gd name="connsiteY23" fmla="*/ 868958 h 4753537"/>
                      <a:gd name="connsiteX24" fmla="*/ 5026465 w 5040497"/>
                      <a:gd name="connsiteY24" fmla="*/ 6439 h 4753537"/>
                      <a:gd name="connsiteX0" fmla="*/ 5026465 w 5040497"/>
                      <a:gd name="connsiteY0" fmla="*/ 6439 h 4753537"/>
                      <a:gd name="connsiteX1" fmla="*/ 4611419 w 5040497"/>
                      <a:gd name="connsiteY1" fmla="*/ 51983 h 4753537"/>
                      <a:gd name="connsiteX2" fmla="*/ 4176248 w 5040497"/>
                      <a:gd name="connsiteY2" fmla="*/ 109908 h 4753537"/>
                      <a:gd name="connsiteX3" fmla="*/ 3658902 w 5040497"/>
                      <a:gd name="connsiteY3" fmla="*/ 141163 h 4753537"/>
                      <a:gd name="connsiteX4" fmla="*/ 3117080 w 5040497"/>
                      <a:gd name="connsiteY4" fmla="*/ 269988 h 4753537"/>
                      <a:gd name="connsiteX5" fmla="*/ 2661571 w 5040497"/>
                      <a:gd name="connsiteY5" fmla="*/ 496820 h 4753537"/>
                      <a:gd name="connsiteX6" fmla="*/ 2035777 w 5040497"/>
                      <a:gd name="connsiteY6" fmla="*/ 976351 h 4753537"/>
                      <a:gd name="connsiteX7" fmla="*/ 2348116 w 5040497"/>
                      <a:gd name="connsiteY7" fmla="*/ 1705537 h 4753537"/>
                      <a:gd name="connsiteX8" fmla="*/ 1822823 w 5040497"/>
                      <a:gd name="connsiteY8" fmla="*/ 2392958 h 4753537"/>
                      <a:gd name="connsiteX9" fmla="*/ 1543963 w 5040497"/>
                      <a:gd name="connsiteY9" fmla="*/ 2795035 h 4753537"/>
                      <a:gd name="connsiteX10" fmla="*/ 1362380 w 5040497"/>
                      <a:gd name="connsiteY10" fmla="*/ 3106320 h 4753537"/>
                      <a:gd name="connsiteX11" fmla="*/ 1122431 w 5040497"/>
                      <a:gd name="connsiteY11" fmla="*/ 3378694 h 4753537"/>
                      <a:gd name="connsiteX12" fmla="*/ 726840 w 5040497"/>
                      <a:gd name="connsiteY12" fmla="*/ 3754830 h 4753537"/>
                      <a:gd name="connsiteX13" fmla="*/ 344218 w 5040497"/>
                      <a:gd name="connsiteY13" fmla="*/ 4092056 h 4753537"/>
                      <a:gd name="connsiteX14" fmla="*/ 13478 w 5040497"/>
                      <a:gd name="connsiteY14" fmla="*/ 4319035 h 4753537"/>
                      <a:gd name="connsiteX15" fmla="*/ 6993 w 5040497"/>
                      <a:gd name="connsiteY15" fmla="*/ 4753537 h 4753537"/>
                      <a:gd name="connsiteX16" fmla="*/ 1122431 w 5040497"/>
                      <a:gd name="connsiteY16" fmla="*/ 4747052 h 4753537"/>
                      <a:gd name="connsiteX17" fmla="*/ 1900644 w 5040497"/>
                      <a:gd name="connsiteY17" fmla="*/ 4111511 h 4753537"/>
                      <a:gd name="connsiteX18" fmla="*/ 2607521 w 5040497"/>
                      <a:gd name="connsiteY18" fmla="*/ 3086865 h 4753537"/>
                      <a:gd name="connsiteX19" fmla="*/ 3294942 w 5040497"/>
                      <a:gd name="connsiteY19" fmla="*/ 2198405 h 4753537"/>
                      <a:gd name="connsiteX20" fmla="*/ 3865631 w 5040497"/>
                      <a:gd name="connsiteY20" fmla="*/ 1498013 h 4753537"/>
                      <a:gd name="connsiteX21" fmla="*/ 4280678 w 5040497"/>
                      <a:gd name="connsiteY21" fmla="*/ 1108907 h 4753537"/>
                      <a:gd name="connsiteX22" fmla="*/ 4799487 w 5040497"/>
                      <a:gd name="connsiteY22" fmla="*/ 868958 h 4753537"/>
                      <a:gd name="connsiteX23" fmla="*/ 5039435 w 5040497"/>
                      <a:gd name="connsiteY23" fmla="*/ 868958 h 4753537"/>
                      <a:gd name="connsiteX24" fmla="*/ 5026465 w 5040497"/>
                      <a:gd name="connsiteY24" fmla="*/ 6439 h 4753537"/>
                      <a:gd name="connsiteX0" fmla="*/ 5026465 w 5040497"/>
                      <a:gd name="connsiteY0" fmla="*/ 6439 h 4753537"/>
                      <a:gd name="connsiteX1" fmla="*/ 4611419 w 5040497"/>
                      <a:gd name="connsiteY1" fmla="*/ 51983 h 4753537"/>
                      <a:gd name="connsiteX2" fmla="*/ 4176248 w 5040497"/>
                      <a:gd name="connsiteY2" fmla="*/ 109908 h 4753537"/>
                      <a:gd name="connsiteX3" fmla="*/ 3658902 w 5040497"/>
                      <a:gd name="connsiteY3" fmla="*/ 141163 h 4753537"/>
                      <a:gd name="connsiteX4" fmla="*/ 3117080 w 5040497"/>
                      <a:gd name="connsiteY4" fmla="*/ 269988 h 4753537"/>
                      <a:gd name="connsiteX5" fmla="*/ 2661571 w 5040497"/>
                      <a:gd name="connsiteY5" fmla="*/ 496820 h 4753537"/>
                      <a:gd name="connsiteX6" fmla="*/ 2035777 w 5040497"/>
                      <a:gd name="connsiteY6" fmla="*/ 976351 h 4753537"/>
                      <a:gd name="connsiteX7" fmla="*/ 1591107 w 5040497"/>
                      <a:gd name="connsiteY7" fmla="*/ 1423532 h 4753537"/>
                      <a:gd name="connsiteX8" fmla="*/ 1822823 w 5040497"/>
                      <a:gd name="connsiteY8" fmla="*/ 2392958 h 4753537"/>
                      <a:gd name="connsiteX9" fmla="*/ 1543963 w 5040497"/>
                      <a:gd name="connsiteY9" fmla="*/ 2795035 h 4753537"/>
                      <a:gd name="connsiteX10" fmla="*/ 1362380 w 5040497"/>
                      <a:gd name="connsiteY10" fmla="*/ 3106320 h 4753537"/>
                      <a:gd name="connsiteX11" fmla="*/ 1122431 w 5040497"/>
                      <a:gd name="connsiteY11" fmla="*/ 3378694 h 4753537"/>
                      <a:gd name="connsiteX12" fmla="*/ 726840 w 5040497"/>
                      <a:gd name="connsiteY12" fmla="*/ 3754830 h 4753537"/>
                      <a:gd name="connsiteX13" fmla="*/ 344218 w 5040497"/>
                      <a:gd name="connsiteY13" fmla="*/ 4092056 h 4753537"/>
                      <a:gd name="connsiteX14" fmla="*/ 13478 w 5040497"/>
                      <a:gd name="connsiteY14" fmla="*/ 4319035 h 4753537"/>
                      <a:gd name="connsiteX15" fmla="*/ 6993 w 5040497"/>
                      <a:gd name="connsiteY15" fmla="*/ 4753537 h 4753537"/>
                      <a:gd name="connsiteX16" fmla="*/ 1122431 w 5040497"/>
                      <a:gd name="connsiteY16" fmla="*/ 4747052 h 4753537"/>
                      <a:gd name="connsiteX17" fmla="*/ 1900644 w 5040497"/>
                      <a:gd name="connsiteY17" fmla="*/ 4111511 h 4753537"/>
                      <a:gd name="connsiteX18" fmla="*/ 2607521 w 5040497"/>
                      <a:gd name="connsiteY18" fmla="*/ 3086865 h 4753537"/>
                      <a:gd name="connsiteX19" fmla="*/ 3294942 w 5040497"/>
                      <a:gd name="connsiteY19" fmla="*/ 2198405 h 4753537"/>
                      <a:gd name="connsiteX20" fmla="*/ 3865631 w 5040497"/>
                      <a:gd name="connsiteY20" fmla="*/ 1498013 h 4753537"/>
                      <a:gd name="connsiteX21" fmla="*/ 4280678 w 5040497"/>
                      <a:gd name="connsiteY21" fmla="*/ 1108907 h 4753537"/>
                      <a:gd name="connsiteX22" fmla="*/ 4799487 w 5040497"/>
                      <a:gd name="connsiteY22" fmla="*/ 868958 h 4753537"/>
                      <a:gd name="connsiteX23" fmla="*/ 5039435 w 5040497"/>
                      <a:gd name="connsiteY23" fmla="*/ 868958 h 4753537"/>
                      <a:gd name="connsiteX24" fmla="*/ 5026465 w 5040497"/>
                      <a:gd name="connsiteY24" fmla="*/ 6439 h 4753537"/>
                      <a:gd name="connsiteX0" fmla="*/ 5026465 w 5040497"/>
                      <a:gd name="connsiteY0" fmla="*/ 6439 h 4753537"/>
                      <a:gd name="connsiteX1" fmla="*/ 4611419 w 5040497"/>
                      <a:gd name="connsiteY1" fmla="*/ 51983 h 4753537"/>
                      <a:gd name="connsiteX2" fmla="*/ 4176248 w 5040497"/>
                      <a:gd name="connsiteY2" fmla="*/ 109908 h 4753537"/>
                      <a:gd name="connsiteX3" fmla="*/ 3658902 w 5040497"/>
                      <a:gd name="connsiteY3" fmla="*/ 141163 h 4753537"/>
                      <a:gd name="connsiteX4" fmla="*/ 3117080 w 5040497"/>
                      <a:gd name="connsiteY4" fmla="*/ 269988 h 4753537"/>
                      <a:gd name="connsiteX5" fmla="*/ 2661571 w 5040497"/>
                      <a:gd name="connsiteY5" fmla="*/ 496820 h 4753537"/>
                      <a:gd name="connsiteX6" fmla="*/ 2035777 w 5040497"/>
                      <a:gd name="connsiteY6" fmla="*/ 976351 h 4753537"/>
                      <a:gd name="connsiteX7" fmla="*/ 1591107 w 5040497"/>
                      <a:gd name="connsiteY7" fmla="*/ 1423532 h 4753537"/>
                      <a:gd name="connsiteX8" fmla="*/ 1215851 w 5040497"/>
                      <a:gd name="connsiteY8" fmla="*/ 1966671 h 4753537"/>
                      <a:gd name="connsiteX9" fmla="*/ 1543963 w 5040497"/>
                      <a:gd name="connsiteY9" fmla="*/ 2795035 h 4753537"/>
                      <a:gd name="connsiteX10" fmla="*/ 1362380 w 5040497"/>
                      <a:gd name="connsiteY10" fmla="*/ 3106320 h 4753537"/>
                      <a:gd name="connsiteX11" fmla="*/ 1122431 w 5040497"/>
                      <a:gd name="connsiteY11" fmla="*/ 3378694 h 4753537"/>
                      <a:gd name="connsiteX12" fmla="*/ 726840 w 5040497"/>
                      <a:gd name="connsiteY12" fmla="*/ 3754830 h 4753537"/>
                      <a:gd name="connsiteX13" fmla="*/ 344218 w 5040497"/>
                      <a:gd name="connsiteY13" fmla="*/ 4092056 h 4753537"/>
                      <a:gd name="connsiteX14" fmla="*/ 13478 w 5040497"/>
                      <a:gd name="connsiteY14" fmla="*/ 4319035 h 4753537"/>
                      <a:gd name="connsiteX15" fmla="*/ 6993 w 5040497"/>
                      <a:gd name="connsiteY15" fmla="*/ 4753537 h 4753537"/>
                      <a:gd name="connsiteX16" fmla="*/ 1122431 w 5040497"/>
                      <a:gd name="connsiteY16" fmla="*/ 4747052 h 4753537"/>
                      <a:gd name="connsiteX17" fmla="*/ 1900644 w 5040497"/>
                      <a:gd name="connsiteY17" fmla="*/ 4111511 h 4753537"/>
                      <a:gd name="connsiteX18" fmla="*/ 2607521 w 5040497"/>
                      <a:gd name="connsiteY18" fmla="*/ 3086865 h 4753537"/>
                      <a:gd name="connsiteX19" fmla="*/ 3294942 w 5040497"/>
                      <a:gd name="connsiteY19" fmla="*/ 2198405 h 4753537"/>
                      <a:gd name="connsiteX20" fmla="*/ 3865631 w 5040497"/>
                      <a:gd name="connsiteY20" fmla="*/ 1498013 h 4753537"/>
                      <a:gd name="connsiteX21" fmla="*/ 4280678 w 5040497"/>
                      <a:gd name="connsiteY21" fmla="*/ 1108907 h 4753537"/>
                      <a:gd name="connsiteX22" fmla="*/ 4799487 w 5040497"/>
                      <a:gd name="connsiteY22" fmla="*/ 868958 h 4753537"/>
                      <a:gd name="connsiteX23" fmla="*/ 5039435 w 5040497"/>
                      <a:gd name="connsiteY23" fmla="*/ 868958 h 4753537"/>
                      <a:gd name="connsiteX24" fmla="*/ 5026465 w 5040497"/>
                      <a:gd name="connsiteY24" fmla="*/ 6439 h 4753537"/>
                      <a:gd name="connsiteX0" fmla="*/ 5026465 w 5040497"/>
                      <a:gd name="connsiteY0" fmla="*/ 6439 h 4753537"/>
                      <a:gd name="connsiteX1" fmla="*/ 4611419 w 5040497"/>
                      <a:gd name="connsiteY1" fmla="*/ 51983 h 4753537"/>
                      <a:gd name="connsiteX2" fmla="*/ 4176248 w 5040497"/>
                      <a:gd name="connsiteY2" fmla="*/ 109908 h 4753537"/>
                      <a:gd name="connsiteX3" fmla="*/ 3658902 w 5040497"/>
                      <a:gd name="connsiteY3" fmla="*/ 141163 h 4753537"/>
                      <a:gd name="connsiteX4" fmla="*/ 3117080 w 5040497"/>
                      <a:gd name="connsiteY4" fmla="*/ 269988 h 4753537"/>
                      <a:gd name="connsiteX5" fmla="*/ 2661571 w 5040497"/>
                      <a:gd name="connsiteY5" fmla="*/ 496820 h 4753537"/>
                      <a:gd name="connsiteX6" fmla="*/ 2035777 w 5040497"/>
                      <a:gd name="connsiteY6" fmla="*/ 976351 h 4753537"/>
                      <a:gd name="connsiteX7" fmla="*/ 1591107 w 5040497"/>
                      <a:gd name="connsiteY7" fmla="*/ 1423532 h 4753537"/>
                      <a:gd name="connsiteX8" fmla="*/ 1215851 w 5040497"/>
                      <a:gd name="connsiteY8" fmla="*/ 1966671 h 4753537"/>
                      <a:gd name="connsiteX9" fmla="*/ 930172 w 5040497"/>
                      <a:gd name="connsiteY9" fmla="*/ 2440889 h 4753537"/>
                      <a:gd name="connsiteX10" fmla="*/ 1362380 w 5040497"/>
                      <a:gd name="connsiteY10" fmla="*/ 3106320 h 4753537"/>
                      <a:gd name="connsiteX11" fmla="*/ 1122431 w 5040497"/>
                      <a:gd name="connsiteY11" fmla="*/ 3378694 h 4753537"/>
                      <a:gd name="connsiteX12" fmla="*/ 726840 w 5040497"/>
                      <a:gd name="connsiteY12" fmla="*/ 3754830 h 4753537"/>
                      <a:gd name="connsiteX13" fmla="*/ 344218 w 5040497"/>
                      <a:gd name="connsiteY13" fmla="*/ 4092056 h 4753537"/>
                      <a:gd name="connsiteX14" fmla="*/ 13478 w 5040497"/>
                      <a:gd name="connsiteY14" fmla="*/ 4319035 h 4753537"/>
                      <a:gd name="connsiteX15" fmla="*/ 6993 w 5040497"/>
                      <a:gd name="connsiteY15" fmla="*/ 4753537 h 4753537"/>
                      <a:gd name="connsiteX16" fmla="*/ 1122431 w 5040497"/>
                      <a:gd name="connsiteY16" fmla="*/ 4747052 h 4753537"/>
                      <a:gd name="connsiteX17" fmla="*/ 1900644 w 5040497"/>
                      <a:gd name="connsiteY17" fmla="*/ 4111511 h 4753537"/>
                      <a:gd name="connsiteX18" fmla="*/ 2607521 w 5040497"/>
                      <a:gd name="connsiteY18" fmla="*/ 3086865 h 4753537"/>
                      <a:gd name="connsiteX19" fmla="*/ 3294942 w 5040497"/>
                      <a:gd name="connsiteY19" fmla="*/ 2198405 h 4753537"/>
                      <a:gd name="connsiteX20" fmla="*/ 3865631 w 5040497"/>
                      <a:gd name="connsiteY20" fmla="*/ 1498013 h 4753537"/>
                      <a:gd name="connsiteX21" fmla="*/ 4280678 w 5040497"/>
                      <a:gd name="connsiteY21" fmla="*/ 1108907 h 4753537"/>
                      <a:gd name="connsiteX22" fmla="*/ 4799487 w 5040497"/>
                      <a:gd name="connsiteY22" fmla="*/ 868958 h 4753537"/>
                      <a:gd name="connsiteX23" fmla="*/ 5039435 w 5040497"/>
                      <a:gd name="connsiteY23" fmla="*/ 868958 h 4753537"/>
                      <a:gd name="connsiteX24" fmla="*/ 5026465 w 5040497"/>
                      <a:gd name="connsiteY24" fmla="*/ 6439 h 4753537"/>
                      <a:gd name="connsiteX0" fmla="*/ 5026465 w 5040497"/>
                      <a:gd name="connsiteY0" fmla="*/ 6439 h 4753537"/>
                      <a:gd name="connsiteX1" fmla="*/ 4611419 w 5040497"/>
                      <a:gd name="connsiteY1" fmla="*/ 51983 h 4753537"/>
                      <a:gd name="connsiteX2" fmla="*/ 4176248 w 5040497"/>
                      <a:gd name="connsiteY2" fmla="*/ 109908 h 4753537"/>
                      <a:gd name="connsiteX3" fmla="*/ 3658902 w 5040497"/>
                      <a:gd name="connsiteY3" fmla="*/ 141163 h 4753537"/>
                      <a:gd name="connsiteX4" fmla="*/ 3117080 w 5040497"/>
                      <a:gd name="connsiteY4" fmla="*/ 269988 h 4753537"/>
                      <a:gd name="connsiteX5" fmla="*/ 2661571 w 5040497"/>
                      <a:gd name="connsiteY5" fmla="*/ 496820 h 4753537"/>
                      <a:gd name="connsiteX6" fmla="*/ 2035777 w 5040497"/>
                      <a:gd name="connsiteY6" fmla="*/ 976351 h 4753537"/>
                      <a:gd name="connsiteX7" fmla="*/ 1591107 w 5040497"/>
                      <a:gd name="connsiteY7" fmla="*/ 1423532 h 4753537"/>
                      <a:gd name="connsiteX8" fmla="*/ 1215851 w 5040497"/>
                      <a:gd name="connsiteY8" fmla="*/ 1966671 h 4753537"/>
                      <a:gd name="connsiteX9" fmla="*/ 930172 w 5040497"/>
                      <a:gd name="connsiteY9" fmla="*/ 2440889 h 4753537"/>
                      <a:gd name="connsiteX10" fmla="*/ 728129 w 5040497"/>
                      <a:gd name="connsiteY10" fmla="*/ 2843988 h 4753537"/>
                      <a:gd name="connsiteX11" fmla="*/ 1122431 w 5040497"/>
                      <a:gd name="connsiteY11" fmla="*/ 3378694 h 4753537"/>
                      <a:gd name="connsiteX12" fmla="*/ 726840 w 5040497"/>
                      <a:gd name="connsiteY12" fmla="*/ 3754830 h 4753537"/>
                      <a:gd name="connsiteX13" fmla="*/ 344218 w 5040497"/>
                      <a:gd name="connsiteY13" fmla="*/ 4092056 h 4753537"/>
                      <a:gd name="connsiteX14" fmla="*/ 13478 w 5040497"/>
                      <a:gd name="connsiteY14" fmla="*/ 4319035 h 4753537"/>
                      <a:gd name="connsiteX15" fmla="*/ 6993 w 5040497"/>
                      <a:gd name="connsiteY15" fmla="*/ 4753537 h 4753537"/>
                      <a:gd name="connsiteX16" fmla="*/ 1122431 w 5040497"/>
                      <a:gd name="connsiteY16" fmla="*/ 4747052 h 4753537"/>
                      <a:gd name="connsiteX17" fmla="*/ 1900644 w 5040497"/>
                      <a:gd name="connsiteY17" fmla="*/ 4111511 h 4753537"/>
                      <a:gd name="connsiteX18" fmla="*/ 2607521 w 5040497"/>
                      <a:gd name="connsiteY18" fmla="*/ 3086865 h 4753537"/>
                      <a:gd name="connsiteX19" fmla="*/ 3294942 w 5040497"/>
                      <a:gd name="connsiteY19" fmla="*/ 2198405 h 4753537"/>
                      <a:gd name="connsiteX20" fmla="*/ 3865631 w 5040497"/>
                      <a:gd name="connsiteY20" fmla="*/ 1498013 h 4753537"/>
                      <a:gd name="connsiteX21" fmla="*/ 4280678 w 5040497"/>
                      <a:gd name="connsiteY21" fmla="*/ 1108907 h 4753537"/>
                      <a:gd name="connsiteX22" fmla="*/ 4799487 w 5040497"/>
                      <a:gd name="connsiteY22" fmla="*/ 868958 h 4753537"/>
                      <a:gd name="connsiteX23" fmla="*/ 5039435 w 5040497"/>
                      <a:gd name="connsiteY23" fmla="*/ 868958 h 4753537"/>
                      <a:gd name="connsiteX24" fmla="*/ 5026465 w 5040497"/>
                      <a:gd name="connsiteY24" fmla="*/ 6439 h 4753537"/>
                      <a:gd name="connsiteX0" fmla="*/ 5026465 w 5040497"/>
                      <a:gd name="connsiteY0" fmla="*/ 6439 h 4753537"/>
                      <a:gd name="connsiteX1" fmla="*/ 4611419 w 5040497"/>
                      <a:gd name="connsiteY1" fmla="*/ 51983 h 4753537"/>
                      <a:gd name="connsiteX2" fmla="*/ 4176248 w 5040497"/>
                      <a:gd name="connsiteY2" fmla="*/ 109908 h 4753537"/>
                      <a:gd name="connsiteX3" fmla="*/ 3658902 w 5040497"/>
                      <a:gd name="connsiteY3" fmla="*/ 141163 h 4753537"/>
                      <a:gd name="connsiteX4" fmla="*/ 3117080 w 5040497"/>
                      <a:gd name="connsiteY4" fmla="*/ 269988 h 4753537"/>
                      <a:gd name="connsiteX5" fmla="*/ 2661571 w 5040497"/>
                      <a:gd name="connsiteY5" fmla="*/ 496820 h 4753537"/>
                      <a:gd name="connsiteX6" fmla="*/ 2035777 w 5040497"/>
                      <a:gd name="connsiteY6" fmla="*/ 976351 h 4753537"/>
                      <a:gd name="connsiteX7" fmla="*/ 1591107 w 5040497"/>
                      <a:gd name="connsiteY7" fmla="*/ 1423532 h 4753537"/>
                      <a:gd name="connsiteX8" fmla="*/ 1215851 w 5040497"/>
                      <a:gd name="connsiteY8" fmla="*/ 1966671 h 4753537"/>
                      <a:gd name="connsiteX9" fmla="*/ 930172 w 5040497"/>
                      <a:gd name="connsiteY9" fmla="*/ 2440889 h 4753537"/>
                      <a:gd name="connsiteX10" fmla="*/ 728129 w 5040497"/>
                      <a:gd name="connsiteY10" fmla="*/ 2843988 h 4753537"/>
                      <a:gd name="connsiteX11" fmla="*/ 467720 w 5040497"/>
                      <a:gd name="connsiteY11" fmla="*/ 3352460 h 4753537"/>
                      <a:gd name="connsiteX12" fmla="*/ 726840 w 5040497"/>
                      <a:gd name="connsiteY12" fmla="*/ 3754830 h 4753537"/>
                      <a:gd name="connsiteX13" fmla="*/ 344218 w 5040497"/>
                      <a:gd name="connsiteY13" fmla="*/ 4092056 h 4753537"/>
                      <a:gd name="connsiteX14" fmla="*/ 13478 w 5040497"/>
                      <a:gd name="connsiteY14" fmla="*/ 4319035 h 4753537"/>
                      <a:gd name="connsiteX15" fmla="*/ 6993 w 5040497"/>
                      <a:gd name="connsiteY15" fmla="*/ 4753537 h 4753537"/>
                      <a:gd name="connsiteX16" fmla="*/ 1122431 w 5040497"/>
                      <a:gd name="connsiteY16" fmla="*/ 4747052 h 4753537"/>
                      <a:gd name="connsiteX17" fmla="*/ 1900644 w 5040497"/>
                      <a:gd name="connsiteY17" fmla="*/ 4111511 h 4753537"/>
                      <a:gd name="connsiteX18" fmla="*/ 2607521 w 5040497"/>
                      <a:gd name="connsiteY18" fmla="*/ 3086865 h 4753537"/>
                      <a:gd name="connsiteX19" fmla="*/ 3294942 w 5040497"/>
                      <a:gd name="connsiteY19" fmla="*/ 2198405 h 4753537"/>
                      <a:gd name="connsiteX20" fmla="*/ 3865631 w 5040497"/>
                      <a:gd name="connsiteY20" fmla="*/ 1498013 h 4753537"/>
                      <a:gd name="connsiteX21" fmla="*/ 4280678 w 5040497"/>
                      <a:gd name="connsiteY21" fmla="*/ 1108907 h 4753537"/>
                      <a:gd name="connsiteX22" fmla="*/ 4799487 w 5040497"/>
                      <a:gd name="connsiteY22" fmla="*/ 868958 h 4753537"/>
                      <a:gd name="connsiteX23" fmla="*/ 5039435 w 5040497"/>
                      <a:gd name="connsiteY23" fmla="*/ 868958 h 4753537"/>
                      <a:gd name="connsiteX24" fmla="*/ 5026465 w 5040497"/>
                      <a:gd name="connsiteY24" fmla="*/ 6439 h 4753537"/>
                      <a:gd name="connsiteX0" fmla="*/ 5026465 w 5040497"/>
                      <a:gd name="connsiteY0" fmla="*/ 6439 h 4753537"/>
                      <a:gd name="connsiteX1" fmla="*/ 4611419 w 5040497"/>
                      <a:gd name="connsiteY1" fmla="*/ 51983 h 4753537"/>
                      <a:gd name="connsiteX2" fmla="*/ 4176248 w 5040497"/>
                      <a:gd name="connsiteY2" fmla="*/ 109908 h 4753537"/>
                      <a:gd name="connsiteX3" fmla="*/ 3658902 w 5040497"/>
                      <a:gd name="connsiteY3" fmla="*/ 141163 h 4753537"/>
                      <a:gd name="connsiteX4" fmla="*/ 3117080 w 5040497"/>
                      <a:gd name="connsiteY4" fmla="*/ 269988 h 4753537"/>
                      <a:gd name="connsiteX5" fmla="*/ 2661571 w 5040497"/>
                      <a:gd name="connsiteY5" fmla="*/ 496820 h 4753537"/>
                      <a:gd name="connsiteX6" fmla="*/ 2035777 w 5040497"/>
                      <a:gd name="connsiteY6" fmla="*/ 976351 h 4753537"/>
                      <a:gd name="connsiteX7" fmla="*/ 1591107 w 5040497"/>
                      <a:gd name="connsiteY7" fmla="*/ 1423532 h 4753537"/>
                      <a:gd name="connsiteX8" fmla="*/ 1215851 w 5040497"/>
                      <a:gd name="connsiteY8" fmla="*/ 1966671 h 4753537"/>
                      <a:gd name="connsiteX9" fmla="*/ 930172 w 5040497"/>
                      <a:gd name="connsiteY9" fmla="*/ 2440889 h 4753537"/>
                      <a:gd name="connsiteX10" fmla="*/ 728129 w 5040497"/>
                      <a:gd name="connsiteY10" fmla="*/ 2843988 h 4753537"/>
                      <a:gd name="connsiteX11" fmla="*/ 467720 w 5040497"/>
                      <a:gd name="connsiteY11" fmla="*/ 3352460 h 4753537"/>
                      <a:gd name="connsiteX12" fmla="*/ 297186 w 5040497"/>
                      <a:gd name="connsiteY12" fmla="*/ 3728597 h 4753537"/>
                      <a:gd name="connsiteX13" fmla="*/ 344218 w 5040497"/>
                      <a:gd name="connsiteY13" fmla="*/ 4092056 h 4753537"/>
                      <a:gd name="connsiteX14" fmla="*/ 13478 w 5040497"/>
                      <a:gd name="connsiteY14" fmla="*/ 4319035 h 4753537"/>
                      <a:gd name="connsiteX15" fmla="*/ 6993 w 5040497"/>
                      <a:gd name="connsiteY15" fmla="*/ 4753537 h 4753537"/>
                      <a:gd name="connsiteX16" fmla="*/ 1122431 w 5040497"/>
                      <a:gd name="connsiteY16" fmla="*/ 4747052 h 4753537"/>
                      <a:gd name="connsiteX17" fmla="*/ 1900644 w 5040497"/>
                      <a:gd name="connsiteY17" fmla="*/ 4111511 h 4753537"/>
                      <a:gd name="connsiteX18" fmla="*/ 2607521 w 5040497"/>
                      <a:gd name="connsiteY18" fmla="*/ 3086865 h 4753537"/>
                      <a:gd name="connsiteX19" fmla="*/ 3294942 w 5040497"/>
                      <a:gd name="connsiteY19" fmla="*/ 2198405 h 4753537"/>
                      <a:gd name="connsiteX20" fmla="*/ 3865631 w 5040497"/>
                      <a:gd name="connsiteY20" fmla="*/ 1498013 h 4753537"/>
                      <a:gd name="connsiteX21" fmla="*/ 4280678 w 5040497"/>
                      <a:gd name="connsiteY21" fmla="*/ 1108907 h 4753537"/>
                      <a:gd name="connsiteX22" fmla="*/ 4799487 w 5040497"/>
                      <a:gd name="connsiteY22" fmla="*/ 868958 h 4753537"/>
                      <a:gd name="connsiteX23" fmla="*/ 5039435 w 5040497"/>
                      <a:gd name="connsiteY23" fmla="*/ 868958 h 4753537"/>
                      <a:gd name="connsiteX24" fmla="*/ 5026465 w 5040497"/>
                      <a:gd name="connsiteY24" fmla="*/ 6439 h 4753537"/>
                      <a:gd name="connsiteX0" fmla="*/ 5029466 w 5043498"/>
                      <a:gd name="connsiteY0" fmla="*/ 6439 h 4753537"/>
                      <a:gd name="connsiteX1" fmla="*/ 4614420 w 5043498"/>
                      <a:gd name="connsiteY1" fmla="*/ 51983 h 4753537"/>
                      <a:gd name="connsiteX2" fmla="*/ 4179249 w 5043498"/>
                      <a:gd name="connsiteY2" fmla="*/ 109908 h 4753537"/>
                      <a:gd name="connsiteX3" fmla="*/ 3661903 w 5043498"/>
                      <a:gd name="connsiteY3" fmla="*/ 141163 h 4753537"/>
                      <a:gd name="connsiteX4" fmla="*/ 3120081 w 5043498"/>
                      <a:gd name="connsiteY4" fmla="*/ 269988 h 4753537"/>
                      <a:gd name="connsiteX5" fmla="*/ 2664572 w 5043498"/>
                      <a:gd name="connsiteY5" fmla="*/ 496820 h 4753537"/>
                      <a:gd name="connsiteX6" fmla="*/ 2038778 w 5043498"/>
                      <a:gd name="connsiteY6" fmla="*/ 976351 h 4753537"/>
                      <a:gd name="connsiteX7" fmla="*/ 1594108 w 5043498"/>
                      <a:gd name="connsiteY7" fmla="*/ 1423532 h 4753537"/>
                      <a:gd name="connsiteX8" fmla="*/ 1218852 w 5043498"/>
                      <a:gd name="connsiteY8" fmla="*/ 1966671 h 4753537"/>
                      <a:gd name="connsiteX9" fmla="*/ 933173 w 5043498"/>
                      <a:gd name="connsiteY9" fmla="*/ 2440889 h 4753537"/>
                      <a:gd name="connsiteX10" fmla="*/ 731130 w 5043498"/>
                      <a:gd name="connsiteY10" fmla="*/ 2843988 h 4753537"/>
                      <a:gd name="connsiteX11" fmla="*/ 470721 w 5043498"/>
                      <a:gd name="connsiteY11" fmla="*/ 3352460 h 4753537"/>
                      <a:gd name="connsiteX12" fmla="*/ 300187 w 5043498"/>
                      <a:gd name="connsiteY12" fmla="*/ 3728597 h 4753537"/>
                      <a:gd name="connsiteX13" fmla="*/ 163083 w 5043498"/>
                      <a:gd name="connsiteY13" fmla="*/ 4052706 h 4753537"/>
                      <a:gd name="connsiteX14" fmla="*/ 16479 w 5043498"/>
                      <a:gd name="connsiteY14" fmla="*/ 4319035 h 4753537"/>
                      <a:gd name="connsiteX15" fmla="*/ 9994 w 5043498"/>
                      <a:gd name="connsiteY15" fmla="*/ 4753537 h 4753537"/>
                      <a:gd name="connsiteX16" fmla="*/ 1125432 w 5043498"/>
                      <a:gd name="connsiteY16" fmla="*/ 4747052 h 4753537"/>
                      <a:gd name="connsiteX17" fmla="*/ 1903645 w 5043498"/>
                      <a:gd name="connsiteY17" fmla="*/ 4111511 h 4753537"/>
                      <a:gd name="connsiteX18" fmla="*/ 2610522 w 5043498"/>
                      <a:gd name="connsiteY18" fmla="*/ 3086865 h 4753537"/>
                      <a:gd name="connsiteX19" fmla="*/ 3297943 w 5043498"/>
                      <a:gd name="connsiteY19" fmla="*/ 2198405 h 4753537"/>
                      <a:gd name="connsiteX20" fmla="*/ 3868632 w 5043498"/>
                      <a:gd name="connsiteY20" fmla="*/ 1498013 h 4753537"/>
                      <a:gd name="connsiteX21" fmla="*/ 4283679 w 5043498"/>
                      <a:gd name="connsiteY21" fmla="*/ 1108907 h 4753537"/>
                      <a:gd name="connsiteX22" fmla="*/ 4802488 w 5043498"/>
                      <a:gd name="connsiteY22" fmla="*/ 868958 h 4753537"/>
                      <a:gd name="connsiteX23" fmla="*/ 5042436 w 5043498"/>
                      <a:gd name="connsiteY23" fmla="*/ 868958 h 4753537"/>
                      <a:gd name="connsiteX24" fmla="*/ 5029466 w 5043498"/>
                      <a:gd name="connsiteY24" fmla="*/ 6439 h 4753537"/>
                      <a:gd name="connsiteX0" fmla="*/ 5029466 w 5043498"/>
                      <a:gd name="connsiteY0" fmla="*/ 6439 h 4753537"/>
                      <a:gd name="connsiteX1" fmla="*/ 4614420 w 5043498"/>
                      <a:gd name="connsiteY1" fmla="*/ 51983 h 4753537"/>
                      <a:gd name="connsiteX2" fmla="*/ 4179249 w 5043498"/>
                      <a:gd name="connsiteY2" fmla="*/ 109908 h 4753537"/>
                      <a:gd name="connsiteX3" fmla="*/ 3661903 w 5043498"/>
                      <a:gd name="connsiteY3" fmla="*/ 141163 h 4753537"/>
                      <a:gd name="connsiteX4" fmla="*/ 3120081 w 5043498"/>
                      <a:gd name="connsiteY4" fmla="*/ 269988 h 4753537"/>
                      <a:gd name="connsiteX5" fmla="*/ 2664572 w 5043498"/>
                      <a:gd name="connsiteY5" fmla="*/ 496820 h 4753537"/>
                      <a:gd name="connsiteX6" fmla="*/ 2038778 w 5043498"/>
                      <a:gd name="connsiteY6" fmla="*/ 976351 h 4753537"/>
                      <a:gd name="connsiteX7" fmla="*/ 1594108 w 5043498"/>
                      <a:gd name="connsiteY7" fmla="*/ 1423532 h 4753537"/>
                      <a:gd name="connsiteX8" fmla="*/ 1218852 w 5043498"/>
                      <a:gd name="connsiteY8" fmla="*/ 1966671 h 4753537"/>
                      <a:gd name="connsiteX9" fmla="*/ 933173 w 5043498"/>
                      <a:gd name="connsiteY9" fmla="*/ 2440889 h 4753537"/>
                      <a:gd name="connsiteX10" fmla="*/ 731130 w 5043498"/>
                      <a:gd name="connsiteY10" fmla="*/ 2843988 h 4753537"/>
                      <a:gd name="connsiteX11" fmla="*/ 470721 w 5043498"/>
                      <a:gd name="connsiteY11" fmla="*/ 3352460 h 4753537"/>
                      <a:gd name="connsiteX12" fmla="*/ 300187 w 5043498"/>
                      <a:gd name="connsiteY12" fmla="*/ 3728597 h 4753537"/>
                      <a:gd name="connsiteX13" fmla="*/ 163083 w 5043498"/>
                      <a:gd name="connsiteY13" fmla="*/ 4052706 h 4753537"/>
                      <a:gd name="connsiteX14" fmla="*/ 16479 w 5043498"/>
                      <a:gd name="connsiteY14" fmla="*/ 4319035 h 4753537"/>
                      <a:gd name="connsiteX15" fmla="*/ 9994 w 5043498"/>
                      <a:gd name="connsiteY15" fmla="*/ 4753537 h 4753537"/>
                      <a:gd name="connsiteX16" fmla="*/ 1739222 w 5043498"/>
                      <a:gd name="connsiteY16" fmla="*/ 4747053 h 4753537"/>
                      <a:gd name="connsiteX17" fmla="*/ 1903645 w 5043498"/>
                      <a:gd name="connsiteY17" fmla="*/ 4111511 h 4753537"/>
                      <a:gd name="connsiteX18" fmla="*/ 2610522 w 5043498"/>
                      <a:gd name="connsiteY18" fmla="*/ 3086865 h 4753537"/>
                      <a:gd name="connsiteX19" fmla="*/ 3297943 w 5043498"/>
                      <a:gd name="connsiteY19" fmla="*/ 2198405 h 4753537"/>
                      <a:gd name="connsiteX20" fmla="*/ 3868632 w 5043498"/>
                      <a:gd name="connsiteY20" fmla="*/ 1498013 h 4753537"/>
                      <a:gd name="connsiteX21" fmla="*/ 4283679 w 5043498"/>
                      <a:gd name="connsiteY21" fmla="*/ 1108907 h 4753537"/>
                      <a:gd name="connsiteX22" fmla="*/ 4802488 w 5043498"/>
                      <a:gd name="connsiteY22" fmla="*/ 868958 h 4753537"/>
                      <a:gd name="connsiteX23" fmla="*/ 5042436 w 5043498"/>
                      <a:gd name="connsiteY23" fmla="*/ 868958 h 4753537"/>
                      <a:gd name="connsiteX24" fmla="*/ 5029466 w 5043498"/>
                      <a:gd name="connsiteY24" fmla="*/ 6439 h 4753537"/>
                      <a:gd name="connsiteX0" fmla="*/ 5197276 w 5211308"/>
                      <a:gd name="connsiteY0" fmla="*/ 6439 h 4753537"/>
                      <a:gd name="connsiteX1" fmla="*/ 4782230 w 5211308"/>
                      <a:gd name="connsiteY1" fmla="*/ 51983 h 4753537"/>
                      <a:gd name="connsiteX2" fmla="*/ 4347059 w 5211308"/>
                      <a:gd name="connsiteY2" fmla="*/ 109908 h 4753537"/>
                      <a:gd name="connsiteX3" fmla="*/ 3829713 w 5211308"/>
                      <a:gd name="connsiteY3" fmla="*/ 141163 h 4753537"/>
                      <a:gd name="connsiteX4" fmla="*/ 3287891 w 5211308"/>
                      <a:gd name="connsiteY4" fmla="*/ 269988 h 4753537"/>
                      <a:gd name="connsiteX5" fmla="*/ 2832382 w 5211308"/>
                      <a:gd name="connsiteY5" fmla="*/ 496820 h 4753537"/>
                      <a:gd name="connsiteX6" fmla="*/ 2206588 w 5211308"/>
                      <a:gd name="connsiteY6" fmla="*/ 976351 h 4753537"/>
                      <a:gd name="connsiteX7" fmla="*/ 1761918 w 5211308"/>
                      <a:gd name="connsiteY7" fmla="*/ 1423532 h 4753537"/>
                      <a:gd name="connsiteX8" fmla="*/ 1386662 w 5211308"/>
                      <a:gd name="connsiteY8" fmla="*/ 1966671 h 4753537"/>
                      <a:gd name="connsiteX9" fmla="*/ 1100983 w 5211308"/>
                      <a:gd name="connsiteY9" fmla="*/ 2440889 h 4753537"/>
                      <a:gd name="connsiteX10" fmla="*/ 898940 w 5211308"/>
                      <a:gd name="connsiteY10" fmla="*/ 2843988 h 4753537"/>
                      <a:gd name="connsiteX11" fmla="*/ 638531 w 5211308"/>
                      <a:gd name="connsiteY11" fmla="*/ 3352460 h 4753537"/>
                      <a:gd name="connsiteX12" fmla="*/ 467997 w 5211308"/>
                      <a:gd name="connsiteY12" fmla="*/ 3728597 h 4753537"/>
                      <a:gd name="connsiteX13" fmla="*/ 330893 w 5211308"/>
                      <a:gd name="connsiteY13" fmla="*/ 4052706 h 4753537"/>
                      <a:gd name="connsiteX14" fmla="*/ 184289 w 5211308"/>
                      <a:gd name="connsiteY14" fmla="*/ 4319035 h 4753537"/>
                      <a:gd name="connsiteX15" fmla="*/ 487 w 5211308"/>
                      <a:gd name="connsiteY15" fmla="*/ 4753537 h 4753537"/>
                      <a:gd name="connsiteX16" fmla="*/ 1907032 w 5211308"/>
                      <a:gd name="connsiteY16" fmla="*/ 4747053 h 4753537"/>
                      <a:gd name="connsiteX17" fmla="*/ 2071455 w 5211308"/>
                      <a:gd name="connsiteY17" fmla="*/ 4111511 h 4753537"/>
                      <a:gd name="connsiteX18" fmla="*/ 2778332 w 5211308"/>
                      <a:gd name="connsiteY18" fmla="*/ 3086865 h 4753537"/>
                      <a:gd name="connsiteX19" fmla="*/ 3465753 w 5211308"/>
                      <a:gd name="connsiteY19" fmla="*/ 2198405 h 4753537"/>
                      <a:gd name="connsiteX20" fmla="*/ 4036442 w 5211308"/>
                      <a:gd name="connsiteY20" fmla="*/ 1498013 h 4753537"/>
                      <a:gd name="connsiteX21" fmla="*/ 4451489 w 5211308"/>
                      <a:gd name="connsiteY21" fmla="*/ 1108907 h 4753537"/>
                      <a:gd name="connsiteX22" fmla="*/ 4970298 w 5211308"/>
                      <a:gd name="connsiteY22" fmla="*/ 868958 h 4753537"/>
                      <a:gd name="connsiteX23" fmla="*/ 5210246 w 5211308"/>
                      <a:gd name="connsiteY23" fmla="*/ 868958 h 4753537"/>
                      <a:gd name="connsiteX24" fmla="*/ 5197276 w 5211308"/>
                      <a:gd name="connsiteY24" fmla="*/ 6439 h 4753537"/>
                      <a:gd name="connsiteX0" fmla="*/ 5197276 w 5221303"/>
                      <a:gd name="connsiteY0" fmla="*/ 107994 h 4855092"/>
                      <a:gd name="connsiteX1" fmla="*/ 4782230 w 5221303"/>
                      <a:gd name="connsiteY1" fmla="*/ 153538 h 4855092"/>
                      <a:gd name="connsiteX2" fmla="*/ 4347059 w 5221303"/>
                      <a:gd name="connsiteY2" fmla="*/ 211463 h 4855092"/>
                      <a:gd name="connsiteX3" fmla="*/ 3829713 w 5221303"/>
                      <a:gd name="connsiteY3" fmla="*/ 242718 h 4855092"/>
                      <a:gd name="connsiteX4" fmla="*/ 3287891 w 5221303"/>
                      <a:gd name="connsiteY4" fmla="*/ 371543 h 4855092"/>
                      <a:gd name="connsiteX5" fmla="*/ 2832382 w 5221303"/>
                      <a:gd name="connsiteY5" fmla="*/ 598375 h 4855092"/>
                      <a:gd name="connsiteX6" fmla="*/ 2206588 w 5221303"/>
                      <a:gd name="connsiteY6" fmla="*/ 1077906 h 4855092"/>
                      <a:gd name="connsiteX7" fmla="*/ 1761918 w 5221303"/>
                      <a:gd name="connsiteY7" fmla="*/ 1525087 h 4855092"/>
                      <a:gd name="connsiteX8" fmla="*/ 1386662 w 5221303"/>
                      <a:gd name="connsiteY8" fmla="*/ 2068226 h 4855092"/>
                      <a:gd name="connsiteX9" fmla="*/ 1100983 w 5221303"/>
                      <a:gd name="connsiteY9" fmla="*/ 2542444 h 4855092"/>
                      <a:gd name="connsiteX10" fmla="*/ 898940 w 5221303"/>
                      <a:gd name="connsiteY10" fmla="*/ 2945543 h 4855092"/>
                      <a:gd name="connsiteX11" fmla="*/ 638531 w 5221303"/>
                      <a:gd name="connsiteY11" fmla="*/ 3454015 h 4855092"/>
                      <a:gd name="connsiteX12" fmla="*/ 467997 w 5221303"/>
                      <a:gd name="connsiteY12" fmla="*/ 3830152 h 4855092"/>
                      <a:gd name="connsiteX13" fmla="*/ 330893 w 5221303"/>
                      <a:gd name="connsiteY13" fmla="*/ 4154261 h 4855092"/>
                      <a:gd name="connsiteX14" fmla="*/ 184289 w 5221303"/>
                      <a:gd name="connsiteY14" fmla="*/ 4420590 h 4855092"/>
                      <a:gd name="connsiteX15" fmla="*/ 487 w 5221303"/>
                      <a:gd name="connsiteY15" fmla="*/ 4855092 h 4855092"/>
                      <a:gd name="connsiteX16" fmla="*/ 1907032 w 5221303"/>
                      <a:gd name="connsiteY16" fmla="*/ 4848608 h 4855092"/>
                      <a:gd name="connsiteX17" fmla="*/ 2071455 w 5221303"/>
                      <a:gd name="connsiteY17" fmla="*/ 4213066 h 4855092"/>
                      <a:gd name="connsiteX18" fmla="*/ 2778332 w 5221303"/>
                      <a:gd name="connsiteY18" fmla="*/ 3188420 h 4855092"/>
                      <a:gd name="connsiteX19" fmla="*/ 3465753 w 5221303"/>
                      <a:gd name="connsiteY19" fmla="*/ 2299960 h 4855092"/>
                      <a:gd name="connsiteX20" fmla="*/ 4036442 w 5221303"/>
                      <a:gd name="connsiteY20" fmla="*/ 1599568 h 4855092"/>
                      <a:gd name="connsiteX21" fmla="*/ 4451489 w 5221303"/>
                      <a:gd name="connsiteY21" fmla="*/ 1210462 h 4855092"/>
                      <a:gd name="connsiteX22" fmla="*/ 4970298 w 5221303"/>
                      <a:gd name="connsiteY22" fmla="*/ 970513 h 4855092"/>
                      <a:gd name="connsiteX23" fmla="*/ 5182967 w 5221303"/>
                      <a:gd name="connsiteY23" fmla="*/ 1711598 h 4855092"/>
                      <a:gd name="connsiteX24" fmla="*/ 5197276 w 5221303"/>
                      <a:gd name="connsiteY24" fmla="*/ 107994 h 4855092"/>
                      <a:gd name="connsiteX0" fmla="*/ 5197276 w 5236285"/>
                      <a:gd name="connsiteY0" fmla="*/ 107994 h 4855092"/>
                      <a:gd name="connsiteX1" fmla="*/ 4782230 w 5236285"/>
                      <a:gd name="connsiteY1" fmla="*/ 153538 h 4855092"/>
                      <a:gd name="connsiteX2" fmla="*/ 4347059 w 5236285"/>
                      <a:gd name="connsiteY2" fmla="*/ 211463 h 4855092"/>
                      <a:gd name="connsiteX3" fmla="*/ 3829713 w 5236285"/>
                      <a:gd name="connsiteY3" fmla="*/ 242718 h 4855092"/>
                      <a:gd name="connsiteX4" fmla="*/ 3287891 w 5236285"/>
                      <a:gd name="connsiteY4" fmla="*/ 371543 h 4855092"/>
                      <a:gd name="connsiteX5" fmla="*/ 2832382 w 5236285"/>
                      <a:gd name="connsiteY5" fmla="*/ 598375 h 4855092"/>
                      <a:gd name="connsiteX6" fmla="*/ 2206588 w 5236285"/>
                      <a:gd name="connsiteY6" fmla="*/ 1077906 h 4855092"/>
                      <a:gd name="connsiteX7" fmla="*/ 1761918 w 5236285"/>
                      <a:gd name="connsiteY7" fmla="*/ 1525087 h 4855092"/>
                      <a:gd name="connsiteX8" fmla="*/ 1386662 w 5236285"/>
                      <a:gd name="connsiteY8" fmla="*/ 2068226 h 4855092"/>
                      <a:gd name="connsiteX9" fmla="*/ 1100983 w 5236285"/>
                      <a:gd name="connsiteY9" fmla="*/ 2542444 h 4855092"/>
                      <a:gd name="connsiteX10" fmla="*/ 898940 w 5236285"/>
                      <a:gd name="connsiteY10" fmla="*/ 2945543 h 4855092"/>
                      <a:gd name="connsiteX11" fmla="*/ 638531 w 5236285"/>
                      <a:gd name="connsiteY11" fmla="*/ 3454015 h 4855092"/>
                      <a:gd name="connsiteX12" fmla="*/ 467997 w 5236285"/>
                      <a:gd name="connsiteY12" fmla="*/ 3830152 h 4855092"/>
                      <a:gd name="connsiteX13" fmla="*/ 330893 w 5236285"/>
                      <a:gd name="connsiteY13" fmla="*/ 4154261 h 4855092"/>
                      <a:gd name="connsiteX14" fmla="*/ 184289 w 5236285"/>
                      <a:gd name="connsiteY14" fmla="*/ 4420590 h 4855092"/>
                      <a:gd name="connsiteX15" fmla="*/ 487 w 5236285"/>
                      <a:gd name="connsiteY15" fmla="*/ 4855092 h 4855092"/>
                      <a:gd name="connsiteX16" fmla="*/ 1907032 w 5236285"/>
                      <a:gd name="connsiteY16" fmla="*/ 4848608 h 4855092"/>
                      <a:gd name="connsiteX17" fmla="*/ 2071455 w 5236285"/>
                      <a:gd name="connsiteY17" fmla="*/ 4213066 h 4855092"/>
                      <a:gd name="connsiteX18" fmla="*/ 2778332 w 5236285"/>
                      <a:gd name="connsiteY18" fmla="*/ 3188420 h 4855092"/>
                      <a:gd name="connsiteX19" fmla="*/ 3465753 w 5236285"/>
                      <a:gd name="connsiteY19" fmla="*/ 2299960 h 4855092"/>
                      <a:gd name="connsiteX20" fmla="*/ 4036442 w 5236285"/>
                      <a:gd name="connsiteY20" fmla="*/ 1599568 h 4855092"/>
                      <a:gd name="connsiteX21" fmla="*/ 4451489 w 5236285"/>
                      <a:gd name="connsiteY21" fmla="*/ 1210462 h 4855092"/>
                      <a:gd name="connsiteX22" fmla="*/ 4881640 w 5236285"/>
                      <a:gd name="connsiteY22" fmla="*/ 1672249 h 4855092"/>
                      <a:gd name="connsiteX23" fmla="*/ 5182967 w 5236285"/>
                      <a:gd name="connsiteY23" fmla="*/ 1711598 h 4855092"/>
                      <a:gd name="connsiteX24" fmla="*/ 5197276 w 5236285"/>
                      <a:gd name="connsiteY24" fmla="*/ 107994 h 4855092"/>
                      <a:gd name="connsiteX0" fmla="*/ 5197276 w 5236285"/>
                      <a:gd name="connsiteY0" fmla="*/ 107994 h 4855092"/>
                      <a:gd name="connsiteX1" fmla="*/ 4782230 w 5236285"/>
                      <a:gd name="connsiteY1" fmla="*/ 153538 h 4855092"/>
                      <a:gd name="connsiteX2" fmla="*/ 4347059 w 5236285"/>
                      <a:gd name="connsiteY2" fmla="*/ 211463 h 4855092"/>
                      <a:gd name="connsiteX3" fmla="*/ 3829713 w 5236285"/>
                      <a:gd name="connsiteY3" fmla="*/ 242718 h 4855092"/>
                      <a:gd name="connsiteX4" fmla="*/ 3287891 w 5236285"/>
                      <a:gd name="connsiteY4" fmla="*/ 371543 h 4855092"/>
                      <a:gd name="connsiteX5" fmla="*/ 2832382 w 5236285"/>
                      <a:gd name="connsiteY5" fmla="*/ 598375 h 4855092"/>
                      <a:gd name="connsiteX6" fmla="*/ 2206588 w 5236285"/>
                      <a:gd name="connsiteY6" fmla="*/ 1077906 h 4855092"/>
                      <a:gd name="connsiteX7" fmla="*/ 1761918 w 5236285"/>
                      <a:gd name="connsiteY7" fmla="*/ 1525087 h 4855092"/>
                      <a:gd name="connsiteX8" fmla="*/ 1386662 w 5236285"/>
                      <a:gd name="connsiteY8" fmla="*/ 2068226 h 4855092"/>
                      <a:gd name="connsiteX9" fmla="*/ 1100983 w 5236285"/>
                      <a:gd name="connsiteY9" fmla="*/ 2542444 h 4855092"/>
                      <a:gd name="connsiteX10" fmla="*/ 898940 w 5236285"/>
                      <a:gd name="connsiteY10" fmla="*/ 2945543 h 4855092"/>
                      <a:gd name="connsiteX11" fmla="*/ 638531 w 5236285"/>
                      <a:gd name="connsiteY11" fmla="*/ 3454015 h 4855092"/>
                      <a:gd name="connsiteX12" fmla="*/ 467997 w 5236285"/>
                      <a:gd name="connsiteY12" fmla="*/ 3830152 h 4855092"/>
                      <a:gd name="connsiteX13" fmla="*/ 330893 w 5236285"/>
                      <a:gd name="connsiteY13" fmla="*/ 4154261 h 4855092"/>
                      <a:gd name="connsiteX14" fmla="*/ 184289 w 5236285"/>
                      <a:gd name="connsiteY14" fmla="*/ 4420590 h 4855092"/>
                      <a:gd name="connsiteX15" fmla="*/ 487 w 5236285"/>
                      <a:gd name="connsiteY15" fmla="*/ 4855092 h 4855092"/>
                      <a:gd name="connsiteX16" fmla="*/ 1907032 w 5236285"/>
                      <a:gd name="connsiteY16" fmla="*/ 4848608 h 4855092"/>
                      <a:gd name="connsiteX17" fmla="*/ 2071455 w 5236285"/>
                      <a:gd name="connsiteY17" fmla="*/ 4213066 h 4855092"/>
                      <a:gd name="connsiteX18" fmla="*/ 2778332 w 5236285"/>
                      <a:gd name="connsiteY18" fmla="*/ 3188420 h 4855092"/>
                      <a:gd name="connsiteX19" fmla="*/ 3465753 w 5236285"/>
                      <a:gd name="connsiteY19" fmla="*/ 2299960 h 4855092"/>
                      <a:gd name="connsiteX20" fmla="*/ 4036442 w 5236285"/>
                      <a:gd name="connsiteY20" fmla="*/ 1599568 h 4855092"/>
                      <a:gd name="connsiteX21" fmla="*/ 4431030 w 5236285"/>
                      <a:gd name="connsiteY21" fmla="*/ 1735123 h 4855092"/>
                      <a:gd name="connsiteX22" fmla="*/ 4881640 w 5236285"/>
                      <a:gd name="connsiteY22" fmla="*/ 1672249 h 4855092"/>
                      <a:gd name="connsiteX23" fmla="*/ 5182967 w 5236285"/>
                      <a:gd name="connsiteY23" fmla="*/ 1711598 h 4855092"/>
                      <a:gd name="connsiteX24" fmla="*/ 5197276 w 5236285"/>
                      <a:gd name="connsiteY24" fmla="*/ 107994 h 4855092"/>
                      <a:gd name="connsiteX0" fmla="*/ 5197276 w 5236285"/>
                      <a:gd name="connsiteY0" fmla="*/ 107994 h 4855092"/>
                      <a:gd name="connsiteX1" fmla="*/ 4782230 w 5236285"/>
                      <a:gd name="connsiteY1" fmla="*/ 153538 h 4855092"/>
                      <a:gd name="connsiteX2" fmla="*/ 4347059 w 5236285"/>
                      <a:gd name="connsiteY2" fmla="*/ 211463 h 4855092"/>
                      <a:gd name="connsiteX3" fmla="*/ 3829713 w 5236285"/>
                      <a:gd name="connsiteY3" fmla="*/ 242718 h 4855092"/>
                      <a:gd name="connsiteX4" fmla="*/ 3287891 w 5236285"/>
                      <a:gd name="connsiteY4" fmla="*/ 371543 h 4855092"/>
                      <a:gd name="connsiteX5" fmla="*/ 2832382 w 5236285"/>
                      <a:gd name="connsiteY5" fmla="*/ 598375 h 4855092"/>
                      <a:gd name="connsiteX6" fmla="*/ 2206588 w 5236285"/>
                      <a:gd name="connsiteY6" fmla="*/ 1077906 h 4855092"/>
                      <a:gd name="connsiteX7" fmla="*/ 1761918 w 5236285"/>
                      <a:gd name="connsiteY7" fmla="*/ 1525087 h 4855092"/>
                      <a:gd name="connsiteX8" fmla="*/ 1386662 w 5236285"/>
                      <a:gd name="connsiteY8" fmla="*/ 2068226 h 4855092"/>
                      <a:gd name="connsiteX9" fmla="*/ 1100983 w 5236285"/>
                      <a:gd name="connsiteY9" fmla="*/ 2542444 h 4855092"/>
                      <a:gd name="connsiteX10" fmla="*/ 898940 w 5236285"/>
                      <a:gd name="connsiteY10" fmla="*/ 2945543 h 4855092"/>
                      <a:gd name="connsiteX11" fmla="*/ 638531 w 5236285"/>
                      <a:gd name="connsiteY11" fmla="*/ 3454015 h 4855092"/>
                      <a:gd name="connsiteX12" fmla="*/ 467997 w 5236285"/>
                      <a:gd name="connsiteY12" fmla="*/ 3830152 h 4855092"/>
                      <a:gd name="connsiteX13" fmla="*/ 330893 w 5236285"/>
                      <a:gd name="connsiteY13" fmla="*/ 4154261 h 4855092"/>
                      <a:gd name="connsiteX14" fmla="*/ 184289 w 5236285"/>
                      <a:gd name="connsiteY14" fmla="*/ 4420590 h 4855092"/>
                      <a:gd name="connsiteX15" fmla="*/ 487 w 5236285"/>
                      <a:gd name="connsiteY15" fmla="*/ 4855092 h 4855092"/>
                      <a:gd name="connsiteX16" fmla="*/ 1907032 w 5236285"/>
                      <a:gd name="connsiteY16" fmla="*/ 4848608 h 4855092"/>
                      <a:gd name="connsiteX17" fmla="*/ 2071455 w 5236285"/>
                      <a:gd name="connsiteY17" fmla="*/ 4213066 h 4855092"/>
                      <a:gd name="connsiteX18" fmla="*/ 2778332 w 5236285"/>
                      <a:gd name="connsiteY18" fmla="*/ 3188420 h 4855092"/>
                      <a:gd name="connsiteX19" fmla="*/ 3465753 w 5236285"/>
                      <a:gd name="connsiteY19" fmla="*/ 2299960 h 4855092"/>
                      <a:gd name="connsiteX20" fmla="*/ 4029623 w 5236285"/>
                      <a:gd name="connsiteY20" fmla="*/ 1973390 h 4855092"/>
                      <a:gd name="connsiteX21" fmla="*/ 4431030 w 5236285"/>
                      <a:gd name="connsiteY21" fmla="*/ 1735123 h 4855092"/>
                      <a:gd name="connsiteX22" fmla="*/ 4881640 w 5236285"/>
                      <a:gd name="connsiteY22" fmla="*/ 1672249 h 4855092"/>
                      <a:gd name="connsiteX23" fmla="*/ 5182967 w 5236285"/>
                      <a:gd name="connsiteY23" fmla="*/ 1711598 h 4855092"/>
                      <a:gd name="connsiteX24" fmla="*/ 5197276 w 5236285"/>
                      <a:gd name="connsiteY24" fmla="*/ 107994 h 4855092"/>
                      <a:gd name="connsiteX0" fmla="*/ 5197276 w 5221066"/>
                      <a:gd name="connsiteY0" fmla="*/ 107994 h 4855092"/>
                      <a:gd name="connsiteX1" fmla="*/ 4782230 w 5221066"/>
                      <a:gd name="connsiteY1" fmla="*/ 153538 h 4855092"/>
                      <a:gd name="connsiteX2" fmla="*/ 4347059 w 5221066"/>
                      <a:gd name="connsiteY2" fmla="*/ 211463 h 4855092"/>
                      <a:gd name="connsiteX3" fmla="*/ 3829713 w 5221066"/>
                      <a:gd name="connsiteY3" fmla="*/ 242718 h 4855092"/>
                      <a:gd name="connsiteX4" fmla="*/ 3287891 w 5221066"/>
                      <a:gd name="connsiteY4" fmla="*/ 371543 h 4855092"/>
                      <a:gd name="connsiteX5" fmla="*/ 2832382 w 5221066"/>
                      <a:gd name="connsiteY5" fmla="*/ 598375 h 4855092"/>
                      <a:gd name="connsiteX6" fmla="*/ 2206588 w 5221066"/>
                      <a:gd name="connsiteY6" fmla="*/ 1077906 h 4855092"/>
                      <a:gd name="connsiteX7" fmla="*/ 1761918 w 5221066"/>
                      <a:gd name="connsiteY7" fmla="*/ 1525087 h 4855092"/>
                      <a:gd name="connsiteX8" fmla="*/ 1386662 w 5221066"/>
                      <a:gd name="connsiteY8" fmla="*/ 2068226 h 4855092"/>
                      <a:gd name="connsiteX9" fmla="*/ 1100983 w 5221066"/>
                      <a:gd name="connsiteY9" fmla="*/ 2542444 h 4855092"/>
                      <a:gd name="connsiteX10" fmla="*/ 898940 w 5221066"/>
                      <a:gd name="connsiteY10" fmla="*/ 2945543 h 4855092"/>
                      <a:gd name="connsiteX11" fmla="*/ 638531 w 5221066"/>
                      <a:gd name="connsiteY11" fmla="*/ 3454015 h 4855092"/>
                      <a:gd name="connsiteX12" fmla="*/ 467997 w 5221066"/>
                      <a:gd name="connsiteY12" fmla="*/ 3830152 h 4855092"/>
                      <a:gd name="connsiteX13" fmla="*/ 330893 w 5221066"/>
                      <a:gd name="connsiteY13" fmla="*/ 4154261 h 4855092"/>
                      <a:gd name="connsiteX14" fmla="*/ 184289 w 5221066"/>
                      <a:gd name="connsiteY14" fmla="*/ 4420590 h 4855092"/>
                      <a:gd name="connsiteX15" fmla="*/ 487 w 5221066"/>
                      <a:gd name="connsiteY15" fmla="*/ 4855092 h 4855092"/>
                      <a:gd name="connsiteX16" fmla="*/ 1907032 w 5221066"/>
                      <a:gd name="connsiteY16" fmla="*/ 4848608 h 4855092"/>
                      <a:gd name="connsiteX17" fmla="*/ 2071455 w 5221066"/>
                      <a:gd name="connsiteY17" fmla="*/ 4213066 h 4855092"/>
                      <a:gd name="connsiteX18" fmla="*/ 2778332 w 5221066"/>
                      <a:gd name="connsiteY18" fmla="*/ 3188420 h 4855092"/>
                      <a:gd name="connsiteX19" fmla="*/ 3465753 w 5221066"/>
                      <a:gd name="connsiteY19" fmla="*/ 2299960 h 4855092"/>
                      <a:gd name="connsiteX20" fmla="*/ 4029623 w 5221066"/>
                      <a:gd name="connsiteY20" fmla="*/ 1973390 h 4855092"/>
                      <a:gd name="connsiteX21" fmla="*/ 4431030 w 5221066"/>
                      <a:gd name="connsiteY21" fmla="*/ 1735123 h 4855092"/>
                      <a:gd name="connsiteX22" fmla="*/ 4881640 w 5221066"/>
                      <a:gd name="connsiteY22" fmla="*/ 1672249 h 4855092"/>
                      <a:gd name="connsiteX23" fmla="*/ 5182967 w 5221066"/>
                      <a:gd name="connsiteY23" fmla="*/ 1711598 h 4855092"/>
                      <a:gd name="connsiteX24" fmla="*/ 5197276 w 5221066"/>
                      <a:gd name="connsiteY24" fmla="*/ 107994 h 4855092"/>
                      <a:gd name="connsiteX0" fmla="*/ 5197276 w 5197844"/>
                      <a:gd name="connsiteY0" fmla="*/ 5 h 4747103"/>
                      <a:gd name="connsiteX1" fmla="*/ 4782230 w 5197844"/>
                      <a:gd name="connsiteY1" fmla="*/ 45549 h 4747103"/>
                      <a:gd name="connsiteX2" fmla="*/ 4347059 w 5197844"/>
                      <a:gd name="connsiteY2" fmla="*/ 103474 h 4747103"/>
                      <a:gd name="connsiteX3" fmla="*/ 3829713 w 5197844"/>
                      <a:gd name="connsiteY3" fmla="*/ 134729 h 4747103"/>
                      <a:gd name="connsiteX4" fmla="*/ 3287891 w 5197844"/>
                      <a:gd name="connsiteY4" fmla="*/ 263554 h 4747103"/>
                      <a:gd name="connsiteX5" fmla="*/ 2832382 w 5197844"/>
                      <a:gd name="connsiteY5" fmla="*/ 490386 h 4747103"/>
                      <a:gd name="connsiteX6" fmla="*/ 2206588 w 5197844"/>
                      <a:gd name="connsiteY6" fmla="*/ 969917 h 4747103"/>
                      <a:gd name="connsiteX7" fmla="*/ 1761918 w 5197844"/>
                      <a:gd name="connsiteY7" fmla="*/ 1417098 h 4747103"/>
                      <a:gd name="connsiteX8" fmla="*/ 1386662 w 5197844"/>
                      <a:gd name="connsiteY8" fmla="*/ 1960237 h 4747103"/>
                      <a:gd name="connsiteX9" fmla="*/ 1100983 w 5197844"/>
                      <a:gd name="connsiteY9" fmla="*/ 2434455 h 4747103"/>
                      <a:gd name="connsiteX10" fmla="*/ 898940 w 5197844"/>
                      <a:gd name="connsiteY10" fmla="*/ 2837554 h 4747103"/>
                      <a:gd name="connsiteX11" fmla="*/ 638531 w 5197844"/>
                      <a:gd name="connsiteY11" fmla="*/ 3346026 h 4747103"/>
                      <a:gd name="connsiteX12" fmla="*/ 467997 w 5197844"/>
                      <a:gd name="connsiteY12" fmla="*/ 3722163 h 4747103"/>
                      <a:gd name="connsiteX13" fmla="*/ 330893 w 5197844"/>
                      <a:gd name="connsiteY13" fmla="*/ 4046272 h 4747103"/>
                      <a:gd name="connsiteX14" fmla="*/ 184289 w 5197844"/>
                      <a:gd name="connsiteY14" fmla="*/ 4312601 h 4747103"/>
                      <a:gd name="connsiteX15" fmla="*/ 487 w 5197844"/>
                      <a:gd name="connsiteY15" fmla="*/ 4747103 h 4747103"/>
                      <a:gd name="connsiteX16" fmla="*/ 1907032 w 5197844"/>
                      <a:gd name="connsiteY16" fmla="*/ 4740619 h 4747103"/>
                      <a:gd name="connsiteX17" fmla="*/ 2071455 w 5197844"/>
                      <a:gd name="connsiteY17" fmla="*/ 4105077 h 4747103"/>
                      <a:gd name="connsiteX18" fmla="*/ 2778332 w 5197844"/>
                      <a:gd name="connsiteY18" fmla="*/ 3080431 h 4747103"/>
                      <a:gd name="connsiteX19" fmla="*/ 3465753 w 5197844"/>
                      <a:gd name="connsiteY19" fmla="*/ 2191971 h 4747103"/>
                      <a:gd name="connsiteX20" fmla="*/ 4029623 w 5197844"/>
                      <a:gd name="connsiteY20" fmla="*/ 1865401 h 4747103"/>
                      <a:gd name="connsiteX21" fmla="*/ 4431030 w 5197844"/>
                      <a:gd name="connsiteY21" fmla="*/ 1627134 h 4747103"/>
                      <a:gd name="connsiteX22" fmla="*/ 4881640 w 5197844"/>
                      <a:gd name="connsiteY22" fmla="*/ 1564260 h 4747103"/>
                      <a:gd name="connsiteX23" fmla="*/ 5182967 w 5197844"/>
                      <a:gd name="connsiteY23" fmla="*/ 1603609 h 4747103"/>
                      <a:gd name="connsiteX24" fmla="*/ 5197276 w 5197844"/>
                      <a:gd name="connsiteY24" fmla="*/ 5 h 4747103"/>
                      <a:gd name="connsiteX0" fmla="*/ 5197276 w 5197844"/>
                      <a:gd name="connsiteY0" fmla="*/ 5 h 4747103"/>
                      <a:gd name="connsiteX1" fmla="*/ 4782230 w 5197844"/>
                      <a:gd name="connsiteY1" fmla="*/ 45549 h 4747103"/>
                      <a:gd name="connsiteX2" fmla="*/ 4173371 w 5197844"/>
                      <a:gd name="connsiteY2" fmla="*/ 49892 h 4747103"/>
                      <a:gd name="connsiteX3" fmla="*/ 3829713 w 5197844"/>
                      <a:gd name="connsiteY3" fmla="*/ 134729 h 4747103"/>
                      <a:gd name="connsiteX4" fmla="*/ 3287891 w 5197844"/>
                      <a:gd name="connsiteY4" fmla="*/ 263554 h 4747103"/>
                      <a:gd name="connsiteX5" fmla="*/ 2832382 w 5197844"/>
                      <a:gd name="connsiteY5" fmla="*/ 490386 h 4747103"/>
                      <a:gd name="connsiteX6" fmla="*/ 2206588 w 5197844"/>
                      <a:gd name="connsiteY6" fmla="*/ 969917 h 4747103"/>
                      <a:gd name="connsiteX7" fmla="*/ 1761918 w 5197844"/>
                      <a:gd name="connsiteY7" fmla="*/ 1417098 h 4747103"/>
                      <a:gd name="connsiteX8" fmla="*/ 1386662 w 5197844"/>
                      <a:gd name="connsiteY8" fmla="*/ 1960237 h 4747103"/>
                      <a:gd name="connsiteX9" fmla="*/ 1100983 w 5197844"/>
                      <a:gd name="connsiteY9" fmla="*/ 2434455 h 4747103"/>
                      <a:gd name="connsiteX10" fmla="*/ 898940 w 5197844"/>
                      <a:gd name="connsiteY10" fmla="*/ 2837554 h 4747103"/>
                      <a:gd name="connsiteX11" fmla="*/ 638531 w 5197844"/>
                      <a:gd name="connsiteY11" fmla="*/ 3346026 h 4747103"/>
                      <a:gd name="connsiteX12" fmla="*/ 467997 w 5197844"/>
                      <a:gd name="connsiteY12" fmla="*/ 3722163 h 4747103"/>
                      <a:gd name="connsiteX13" fmla="*/ 330893 w 5197844"/>
                      <a:gd name="connsiteY13" fmla="*/ 4046272 h 4747103"/>
                      <a:gd name="connsiteX14" fmla="*/ 184289 w 5197844"/>
                      <a:gd name="connsiteY14" fmla="*/ 4312601 h 4747103"/>
                      <a:gd name="connsiteX15" fmla="*/ 487 w 5197844"/>
                      <a:gd name="connsiteY15" fmla="*/ 4747103 h 4747103"/>
                      <a:gd name="connsiteX16" fmla="*/ 1907032 w 5197844"/>
                      <a:gd name="connsiteY16" fmla="*/ 4740619 h 4747103"/>
                      <a:gd name="connsiteX17" fmla="*/ 2071455 w 5197844"/>
                      <a:gd name="connsiteY17" fmla="*/ 4105077 h 4747103"/>
                      <a:gd name="connsiteX18" fmla="*/ 2778332 w 5197844"/>
                      <a:gd name="connsiteY18" fmla="*/ 3080431 h 4747103"/>
                      <a:gd name="connsiteX19" fmla="*/ 3465753 w 5197844"/>
                      <a:gd name="connsiteY19" fmla="*/ 2191971 h 4747103"/>
                      <a:gd name="connsiteX20" fmla="*/ 4029623 w 5197844"/>
                      <a:gd name="connsiteY20" fmla="*/ 1865401 h 4747103"/>
                      <a:gd name="connsiteX21" fmla="*/ 4431030 w 5197844"/>
                      <a:gd name="connsiteY21" fmla="*/ 1627134 h 4747103"/>
                      <a:gd name="connsiteX22" fmla="*/ 4881640 w 5197844"/>
                      <a:gd name="connsiteY22" fmla="*/ 1564260 h 4747103"/>
                      <a:gd name="connsiteX23" fmla="*/ 5182967 w 5197844"/>
                      <a:gd name="connsiteY23" fmla="*/ 1603609 h 4747103"/>
                      <a:gd name="connsiteX24" fmla="*/ 5197276 w 5197844"/>
                      <a:gd name="connsiteY24" fmla="*/ 5 h 4747103"/>
                      <a:gd name="connsiteX0" fmla="*/ 5197276 w 5225653"/>
                      <a:gd name="connsiteY0" fmla="*/ 118847 h 4865945"/>
                      <a:gd name="connsiteX1" fmla="*/ 4718239 w 5225653"/>
                      <a:gd name="connsiteY1" fmla="*/ 124202 h 4865945"/>
                      <a:gd name="connsiteX2" fmla="*/ 4173371 w 5225653"/>
                      <a:gd name="connsiteY2" fmla="*/ 168734 h 4865945"/>
                      <a:gd name="connsiteX3" fmla="*/ 3829713 w 5225653"/>
                      <a:gd name="connsiteY3" fmla="*/ 253571 h 4865945"/>
                      <a:gd name="connsiteX4" fmla="*/ 3287891 w 5225653"/>
                      <a:gd name="connsiteY4" fmla="*/ 382396 h 4865945"/>
                      <a:gd name="connsiteX5" fmla="*/ 2832382 w 5225653"/>
                      <a:gd name="connsiteY5" fmla="*/ 609228 h 4865945"/>
                      <a:gd name="connsiteX6" fmla="*/ 2206588 w 5225653"/>
                      <a:gd name="connsiteY6" fmla="*/ 1088759 h 4865945"/>
                      <a:gd name="connsiteX7" fmla="*/ 1761918 w 5225653"/>
                      <a:gd name="connsiteY7" fmla="*/ 1535940 h 4865945"/>
                      <a:gd name="connsiteX8" fmla="*/ 1386662 w 5225653"/>
                      <a:gd name="connsiteY8" fmla="*/ 2079079 h 4865945"/>
                      <a:gd name="connsiteX9" fmla="*/ 1100983 w 5225653"/>
                      <a:gd name="connsiteY9" fmla="*/ 2553297 h 4865945"/>
                      <a:gd name="connsiteX10" fmla="*/ 898940 w 5225653"/>
                      <a:gd name="connsiteY10" fmla="*/ 2956396 h 4865945"/>
                      <a:gd name="connsiteX11" fmla="*/ 638531 w 5225653"/>
                      <a:gd name="connsiteY11" fmla="*/ 3464868 h 4865945"/>
                      <a:gd name="connsiteX12" fmla="*/ 467997 w 5225653"/>
                      <a:gd name="connsiteY12" fmla="*/ 3841005 h 4865945"/>
                      <a:gd name="connsiteX13" fmla="*/ 330893 w 5225653"/>
                      <a:gd name="connsiteY13" fmla="*/ 4165114 h 4865945"/>
                      <a:gd name="connsiteX14" fmla="*/ 184289 w 5225653"/>
                      <a:gd name="connsiteY14" fmla="*/ 4431443 h 4865945"/>
                      <a:gd name="connsiteX15" fmla="*/ 487 w 5225653"/>
                      <a:gd name="connsiteY15" fmla="*/ 4865945 h 4865945"/>
                      <a:gd name="connsiteX16" fmla="*/ 1907032 w 5225653"/>
                      <a:gd name="connsiteY16" fmla="*/ 4859461 h 4865945"/>
                      <a:gd name="connsiteX17" fmla="*/ 2071455 w 5225653"/>
                      <a:gd name="connsiteY17" fmla="*/ 4223919 h 4865945"/>
                      <a:gd name="connsiteX18" fmla="*/ 2778332 w 5225653"/>
                      <a:gd name="connsiteY18" fmla="*/ 3199273 h 4865945"/>
                      <a:gd name="connsiteX19" fmla="*/ 3465753 w 5225653"/>
                      <a:gd name="connsiteY19" fmla="*/ 2310813 h 4865945"/>
                      <a:gd name="connsiteX20" fmla="*/ 4029623 w 5225653"/>
                      <a:gd name="connsiteY20" fmla="*/ 1984243 h 4865945"/>
                      <a:gd name="connsiteX21" fmla="*/ 4431030 w 5225653"/>
                      <a:gd name="connsiteY21" fmla="*/ 1745976 h 4865945"/>
                      <a:gd name="connsiteX22" fmla="*/ 4881640 w 5225653"/>
                      <a:gd name="connsiteY22" fmla="*/ 1683102 h 4865945"/>
                      <a:gd name="connsiteX23" fmla="*/ 5182967 w 5225653"/>
                      <a:gd name="connsiteY23" fmla="*/ 1722451 h 4865945"/>
                      <a:gd name="connsiteX24" fmla="*/ 5197276 w 5225653"/>
                      <a:gd name="connsiteY24" fmla="*/ 118847 h 4865945"/>
                      <a:gd name="connsiteX0" fmla="*/ 5197276 w 5197331"/>
                      <a:gd name="connsiteY0" fmla="*/ 3 h 4747101"/>
                      <a:gd name="connsiteX1" fmla="*/ 4718239 w 5197331"/>
                      <a:gd name="connsiteY1" fmla="*/ 5358 h 4747101"/>
                      <a:gd name="connsiteX2" fmla="*/ 4173371 w 5197331"/>
                      <a:gd name="connsiteY2" fmla="*/ 49890 h 4747101"/>
                      <a:gd name="connsiteX3" fmla="*/ 3829713 w 5197331"/>
                      <a:gd name="connsiteY3" fmla="*/ 134727 h 4747101"/>
                      <a:gd name="connsiteX4" fmla="*/ 3287891 w 5197331"/>
                      <a:gd name="connsiteY4" fmla="*/ 263552 h 4747101"/>
                      <a:gd name="connsiteX5" fmla="*/ 2832382 w 5197331"/>
                      <a:gd name="connsiteY5" fmla="*/ 490384 h 4747101"/>
                      <a:gd name="connsiteX6" fmla="*/ 2206588 w 5197331"/>
                      <a:gd name="connsiteY6" fmla="*/ 969915 h 4747101"/>
                      <a:gd name="connsiteX7" fmla="*/ 1761918 w 5197331"/>
                      <a:gd name="connsiteY7" fmla="*/ 1417096 h 4747101"/>
                      <a:gd name="connsiteX8" fmla="*/ 1386662 w 5197331"/>
                      <a:gd name="connsiteY8" fmla="*/ 1960235 h 4747101"/>
                      <a:gd name="connsiteX9" fmla="*/ 1100983 w 5197331"/>
                      <a:gd name="connsiteY9" fmla="*/ 2434453 h 4747101"/>
                      <a:gd name="connsiteX10" fmla="*/ 898940 w 5197331"/>
                      <a:gd name="connsiteY10" fmla="*/ 2837552 h 4747101"/>
                      <a:gd name="connsiteX11" fmla="*/ 638531 w 5197331"/>
                      <a:gd name="connsiteY11" fmla="*/ 334602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73371 w 5197331"/>
                      <a:gd name="connsiteY2" fmla="*/ 49890 h 4747101"/>
                      <a:gd name="connsiteX3" fmla="*/ 3729156 w 5197331"/>
                      <a:gd name="connsiteY3" fmla="*/ 101239 h 4747101"/>
                      <a:gd name="connsiteX4" fmla="*/ 3287891 w 5197331"/>
                      <a:gd name="connsiteY4" fmla="*/ 263552 h 4747101"/>
                      <a:gd name="connsiteX5" fmla="*/ 2832382 w 5197331"/>
                      <a:gd name="connsiteY5" fmla="*/ 490384 h 4747101"/>
                      <a:gd name="connsiteX6" fmla="*/ 2206588 w 5197331"/>
                      <a:gd name="connsiteY6" fmla="*/ 969915 h 4747101"/>
                      <a:gd name="connsiteX7" fmla="*/ 1761918 w 5197331"/>
                      <a:gd name="connsiteY7" fmla="*/ 1417096 h 4747101"/>
                      <a:gd name="connsiteX8" fmla="*/ 1386662 w 5197331"/>
                      <a:gd name="connsiteY8" fmla="*/ 1960235 h 4747101"/>
                      <a:gd name="connsiteX9" fmla="*/ 1100983 w 5197331"/>
                      <a:gd name="connsiteY9" fmla="*/ 2434453 h 4747101"/>
                      <a:gd name="connsiteX10" fmla="*/ 898940 w 5197331"/>
                      <a:gd name="connsiteY10" fmla="*/ 2837552 h 4747101"/>
                      <a:gd name="connsiteX11" fmla="*/ 638531 w 5197331"/>
                      <a:gd name="connsiteY11" fmla="*/ 334602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73371 w 5197331"/>
                      <a:gd name="connsiteY2" fmla="*/ 49890 h 4747101"/>
                      <a:gd name="connsiteX3" fmla="*/ 3729156 w 5197331"/>
                      <a:gd name="connsiteY3" fmla="*/ 101239 h 4747101"/>
                      <a:gd name="connsiteX4" fmla="*/ 3287891 w 5197331"/>
                      <a:gd name="connsiteY4" fmla="*/ 263552 h 4747101"/>
                      <a:gd name="connsiteX5" fmla="*/ 2832382 w 5197331"/>
                      <a:gd name="connsiteY5" fmla="*/ 490384 h 4747101"/>
                      <a:gd name="connsiteX6" fmla="*/ 2206588 w 5197331"/>
                      <a:gd name="connsiteY6" fmla="*/ 969915 h 4747101"/>
                      <a:gd name="connsiteX7" fmla="*/ 1761918 w 5197331"/>
                      <a:gd name="connsiteY7" fmla="*/ 1417096 h 4747101"/>
                      <a:gd name="connsiteX8" fmla="*/ 1386662 w 5197331"/>
                      <a:gd name="connsiteY8" fmla="*/ 1960235 h 4747101"/>
                      <a:gd name="connsiteX9" fmla="*/ 1100983 w 5197331"/>
                      <a:gd name="connsiteY9" fmla="*/ 2434453 h 4747101"/>
                      <a:gd name="connsiteX10" fmla="*/ 898940 w 5197331"/>
                      <a:gd name="connsiteY10" fmla="*/ 2837552 h 4747101"/>
                      <a:gd name="connsiteX11" fmla="*/ 638531 w 5197331"/>
                      <a:gd name="connsiteY11" fmla="*/ 334602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87891 w 5197331"/>
                      <a:gd name="connsiteY4" fmla="*/ 263552 h 4747101"/>
                      <a:gd name="connsiteX5" fmla="*/ 2832382 w 5197331"/>
                      <a:gd name="connsiteY5" fmla="*/ 490384 h 4747101"/>
                      <a:gd name="connsiteX6" fmla="*/ 2206588 w 5197331"/>
                      <a:gd name="connsiteY6" fmla="*/ 969915 h 4747101"/>
                      <a:gd name="connsiteX7" fmla="*/ 1761918 w 5197331"/>
                      <a:gd name="connsiteY7" fmla="*/ 1417096 h 4747101"/>
                      <a:gd name="connsiteX8" fmla="*/ 1386662 w 5197331"/>
                      <a:gd name="connsiteY8" fmla="*/ 1960235 h 4747101"/>
                      <a:gd name="connsiteX9" fmla="*/ 1100983 w 5197331"/>
                      <a:gd name="connsiteY9" fmla="*/ 2434453 h 4747101"/>
                      <a:gd name="connsiteX10" fmla="*/ 898940 w 5197331"/>
                      <a:gd name="connsiteY10" fmla="*/ 2837552 h 4747101"/>
                      <a:gd name="connsiteX11" fmla="*/ 638531 w 5197331"/>
                      <a:gd name="connsiteY11" fmla="*/ 334602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832382 w 5197331"/>
                      <a:gd name="connsiteY5" fmla="*/ 490384 h 4747101"/>
                      <a:gd name="connsiteX6" fmla="*/ 2206588 w 5197331"/>
                      <a:gd name="connsiteY6" fmla="*/ 969915 h 4747101"/>
                      <a:gd name="connsiteX7" fmla="*/ 1761918 w 5197331"/>
                      <a:gd name="connsiteY7" fmla="*/ 1417096 h 4747101"/>
                      <a:gd name="connsiteX8" fmla="*/ 1386662 w 5197331"/>
                      <a:gd name="connsiteY8" fmla="*/ 1960235 h 4747101"/>
                      <a:gd name="connsiteX9" fmla="*/ 1100983 w 5197331"/>
                      <a:gd name="connsiteY9" fmla="*/ 2434453 h 4747101"/>
                      <a:gd name="connsiteX10" fmla="*/ 898940 w 5197331"/>
                      <a:gd name="connsiteY10" fmla="*/ 2837552 h 4747101"/>
                      <a:gd name="connsiteX11" fmla="*/ 638531 w 5197331"/>
                      <a:gd name="connsiteY11" fmla="*/ 334602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777532 w 5197331"/>
                      <a:gd name="connsiteY5" fmla="*/ 483687 h 4747101"/>
                      <a:gd name="connsiteX6" fmla="*/ 2206588 w 5197331"/>
                      <a:gd name="connsiteY6" fmla="*/ 969915 h 4747101"/>
                      <a:gd name="connsiteX7" fmla="*/ 1761918 w 5197331"/>
                      <a:gd name="connsiteY7" fmla="*/ 1417096 h 4747101"/>
                      <a:gd name="connsiteX8" fmla="*/ 1386662 w 5197331"/>
                      <a:gd name="connsiteY8" fmla="*/ 1960235 h 4747101"/>
                      <a:gd name="connsiteX9" fmla="*/ 1100983 w 5197331"/>
                      <a:gd name="connsiteY9" fmla="*/ 2434453 h 4747101"/>
                      <a:gd name="connsiteX10" fmla="*/ 898940 w 5197331"/>
                      <a:gd name="connsiteY10" fmla="*/ 2837552 h 4747101"/>
                      <a:gd name="connsiteX11" fmla="*/ 638531 w 5197331"/>
                      <a:gd name="connsiteY11" fmla="*/ 334602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777532 w 5197331"/>
                      <a:gd name="connsiteY5" fmla="*/ 483687 h 4747101"/>
                      <a:gd name="connsiteX6" fmla="*/ 2206588 w 5197331"/>
                      <a:gd name="connsiteY6" fmla="*/ 969915 h 4747101"/>
                      <a:gd name="connsiteX7" fmla="*/ 1761918 w 5197331"/>
                      <a:gd name="connsiteY7" fmla="*/ 1417096 h 4747101"/>
                      <a:gd name="connsiteX8" fmla="*/ 1386662 w 5197331"/>
                      <a:gd name="connsiteY8" fmla="*/ 1960235 h 4747101"/>
                      <a:gd name="connsiteX9" fmla="*/ 1100983 w 5197331"/>
                      <a:gd name="connsiteY9" fmla="*/ 2434453 h 4747101"/>
                      <a:gd name="connsiteX10" fmla="*/ 898940 w 5197331"/>
                      <a:gd name="connsiteY10" fmla="*/ 2837552 h 4747101"/>
                      <a:gd name="connsiteX11" fmla="*/ 638531 w 5197331"/>
                      <a:gd name="connsiteY11" fmla="*/ 334602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777532 w 5197331"/>
                      <a:gd name="connsiteY5" fmla="*/ 483687 h 4747101"/>
                      <a:gd name="connsiteX6" fmla="*/ 2206588 w 5197331"/>
                      <a:gd name="connsiteY6" fmla="*/ 969915 h 4747101"/>
                      <a:gd name="connsiteX7" fmla="*/ 1761918 w 5197331"/>
                      <a:gd name="connsiteY7" fmla="*/ 1417096 h 4747101"/>
                      <a:gd name="connsiteX8" fmla="*/ 1386662 w 5197331"/>
                      <a:gd name="connsiteY8" fmla="*/ 1960235 h 4747101"/>
                      <a:gd name="connsiteX9" fmla="*/ 1100983 w 5197331"/>
                      <a:gd name="connsiteY9" fmla="*/ 2434453 h 4747101"/>
                      <a:gd name="connsiteX10" fmla="*/ 898940 w 5197331"/>
                      <a:gd name="connsiteY10" fmla="*/ 2837552 h 4747101"/>
                      <a:gd name="connsiteX11" fmla="*/ 638531 w 5197331"/>
                      <a:gd name="connsiteY11" fmla="*/ 334602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759249 w 5197331"/>
                      <a:gd name="connsiteY5" fmla="*/ 476990 h 4747101"/>
                      <a:gd name="connsiteX6" fmla="*/ 2206588 w 5197331"/>
                      <a:gd name="connsiteY6" fmla="*/ 969915 h 4747101"/>
                      <a:gd name="connsiteX7" fmla="*/ 1761918 w 5197331"/>
                      <a:gd name="connsiteY7" fmla="*/ 1417096 h 4747101"/>
                      <a:gd name="connsiteX8" fmla="*/ 1386662 w 5197331"/>
                      <a:gd name="connsiteY8" fmla="*/ 1960235 h 4747101"/>
                      <a:gd name="connsiteX9" fmla="*/ 1100983 w 5197331"/>
                      <a:gd name="connsiteY9" fmla="*/ 2434453 h 4747101"/>
                      <a:gd name="connsiteX10" fmla="*/ 898940 w 5197331"/>
                      <a:gd name="connsiteY10" fmla="*/ 2837552 h 4747101"/>
                      <a:gd name="connsiteX11" fmla="*/ 638531 w 5197331"/>
                      <a:gd name="connsiteY11" fmla="*/ 334602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759249 w 5197331"/>
                      <a:gd name="connsiteY5" fmla="*/ 476990 h 4747101"/>
                      <a:gd name="connsiteX6" fmla="*/ 2206588 w 5197331"/>
                      <a:gd name="connsiteY6" fmla="*/ 969915 h 4747101"/>
                      <a:gd name="connsiteX7" fmla="*/ 1825909 w 5197331"/>
                      <a:gd name="connsiteY7" fmla="*/ 1450583 h 4747101"/>
                      <a:gd name="connsiteX8" fmla="*/ 1386662 w 5197331"/>
                      <a:gd name="connsiteY8" fmla="*/ 1960235 h 4747101"/>
                      <a:gd name="connsiteX9" fmla="*/ 1100983 w 5197331"/>
                      <a:gd name="connsiteY9" fmla="*/ 2434453 h 4747101"/>
                      <a:gd name="connsiteX10" fmla="*/ 898940 w 5197331"/>
                      <a:gd name="connsiteY10" fmla="*/ 2837552 h 4747101"/>
                      <a:gd name="connsiteX11" fmla="*/ 638531 w 5197331"/>
                      <a:gd name="connsiteY11" fmla="*/ 334602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759249 w 5197331"/>
                      <a:gd name="connsiteY5" fmla="*/ 476990 h 4747101"/>
                      <a:gd name="connsiteX6" fmla="*/ 2206588 w 5197331"/>
                      <a:gd name="connsiteY6" fmla="*/ 969915 h 4747101"/>
                      <a:gd name="connsiteX7" fmla="*/ 1917324 w 5197331"/>
                      <a:gd name="connsiteY7" fmla="*/ 1484073 h 4747101"/>
                      <a:gd name="connsiteX8" fmla="*/ 1386662 w 5197331"/>
                      <a:gd name="connsiteY8" fmla="*/ 1960235 h 4747101"/>
                      <a:gd name="connsiteX9" fmla="*/ 1100983 w 5197331"/>
                      <a:gd name="connsiteY9" fmla="*/ 2434453 h 4747101"/>
                      <a:gd name="connsiteX10" fmla="*/ 898940 w 5197331"/>
                      <a:gd name="connsiteY10" fmla="*/ 2837552 h 4747101"/>
                      <a:gd name="connsiteX11" fmla="*/ 638531 w 5197331"/>
                      <a:gd name="connsiteY11" fmla="*/ 334602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759249 w 5197331"/>
                      <a:gd name="connsiteY5" fmla="*/ 476990 h 4747101"/>
                      <a:gd name="connsiteX6" fmla="*/ 2206588 w 5197331"/>
                      <a:gd name="connsiteY6" fmla="*/ 969915 h 4747101"/>
                      <a:gd name="connsiteX7" fmla="*/ 1853332 w 5197331"/>
                      <a:gd name="connsiteY7" fmla="*/ 1470675 h 4747101"/>
                      <a:gd name="connsiteX8" fmla="*/ 1386662 w 5197331"/>
                      <a:gd name="connsiteY8" fmla="*/ 1960235 h 4747101"/>
                      <a:gd name="connsiteX9" fmla="*/ 1100983 w 5197331"/>
                      <a:gd name="connsiteY9" fmla="*/ 2434453 h 4747101"/>
                      <a:gd name="connsiteX10" fmla="*/ 898940 w 5197331"/>
                      <a:gd name="connsiteY10" fmla="*/ 2837552 h 4747101"/>
                      <a:gd name="connsiteX11" fmla="*/ 638531 w 5197331"/>
                      <a:gd name="connsiteY11" fmla="*/ 334602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759249 w 5197331"/>
                      <a:gd name="connsiteY5" fmla="*/ 476990 h 4747101"/>
                      <a:gd name="connsiteX6" fmla="*/ 2206588 w 5197331"/>
                      <a:gd name="connsiteY6" fmla="*/ 969915 h 4747101"/>
                      <a:gd name="connsiteX7" fmla="*/ 1853332 w 5197331"/>
                      <a:gd name="connsiteY7" fmla="*/ 1470675 h 4747101"/>
                      <a:gd name="connsiteX8" fmla="*/ 1386662 w 5197331"/>
                      <a:gd name="connsiteY8" fmla="*/ 1960235 h 4747101"/>
                      <a:gd name="connsiteX9" fmla="*/ 1100983 w 5197331"/>
                      <a:gd name="connsiteY9" fmla="*/ 2434453 h 4747101"/>
                      <a:gd name="connsiteX10" fmla="*/ 898940 w 5197331"/>
                      <a:gd name="connsiteY10" fmla="*/ 2837552 h 4747101"/>
                      <a:gd name="connsiteX11" fmla="*/ 638531 w 5197331"/>
                      <a:gd name="connsiteY11" fmla="*/ 334602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759249 w 5197331"/>
                      <a:gd name="connsiteY5" fmla="*/ 476990 h 4747101"/>
                      <a:gd name="connsiteX6" fmla="*/ 2206588 w 5197331"/>
                      <a:gd name="connsiteY6" fmla="*/ 969915 h 4747101"/>
                      <a:gd name="connsiteX7" fmla="*/ 1853332 w 5197331"/>
                      <a:gd name="connsiteY7" fmla="*/ 1470675 h 4747101"/>
                      <a:gd name="connsiteX8" fmla="*/ 1523788 w 5197331"/>
                      <a:gd name="connsiteY8" fmla="*/ 2033910 h 4747101"/>
                      <a:gd name="connsiteX9" fmla="*/ 1100983 w 5197331"/>
                      <a:gd name="connsiteY9" fmla="*/ 2434453 h 4747101"/>
                      <a:gd name="connsiteX10" fmla="*/ 898940 w 5197331"/>
                      <a:gd name="connsiteY10" fmla="*/ 2837552 h 4747101"/>
                      <a:gd name="connsiteX11" fmla="*/ 638531 w 5197331"/>
                      <a:gd name="connsiteY11" fmla="*/ 334602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759249 w 5197331"/>
                      <a:gd name="connsiteY5" fmla="*/ 476990 h 4747101"/>
                      <a:gd name="connsiteX6" fmla="*/ 2206588 w 5197331"/>
                      <a:gd name="connsiteY6" fmla="*/ 969915 h 4747101"/>
                      <a:gd name="connsiteX7" fmla="*/ 1853332 w 5197331"/>
                      <a:gd name="connsiteY7" fmla="*/ 1470675 h 4747101"/>
                      <a:gd name="connsiteX8" fmla="*/ 1478079 w 5197331"/>
                      <a:gd name="connsiteY8" fmla="*/ 2013816 h 4747101"/>
                      <a:gd name="connsiteX9" fmla="*/ 1100983 w 5197331"/>
                      <a:gd name="connsiteY9" fmla="*/ 2434453 h 4747101"/>
                      <a:gd name="connsiteX10" fmla="*/ 898940 w 5197331"/>
                      <a:gd name="connsiteY10" fmla="*/ 2837552 h 4747101"/>
                      <a:gd name="connsiteX11" fmla="*/ 638531 w 5197331"/>
                      <a:gd name="connsiteY11" fmla="*/ 334602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759249 w 5197331"/>
                      <a:gd name="connsiteY5" fmla="*/ 476990 h 4747101"/>
                      <a:gd name="connsiteX6" fmla="*/ 2206588 w 5197331"/>
                      <a:gd name="connsiteY6" fmla="*/ 969915 h 4747101"/>
                      <a:gd name="connsiteX7" fmla="*/ 1853332 w 5197331"/>
                      <a:gd name="connsiteY7" fmla="*/ 1470675 h 4747101"/>
                      <a:gd name="connsiteX8" fmla="*/ 1478079 w 5197331"/>
                      <a:gd name="connsiteY8" fmla="*/ 2013816 h 4747101"/>
                      <a:gd name="connsiteX9" fmla="*/ 1100983 w 5197331"/>
                      <a:gd name="connsiteY9" fmla="*/ 2434453 h 4747101"/>
                      <a:gd name="connsiteX10" fmla="*/ 898940 w 5197331"/>
                      <a:gd name="connsiteY10" fmla="*/ 2837552 h 4747101"/>
                      <a:gd name="connsiteX11" fmla="*/ 638531 w 5197331"/>
                      <a:gd name="connsiteY11" fmla="*/ 334602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759249 w 5197331"/>
                      <a:gd name="connsiteY5" fmla="*/ 476990 h 4747101"/>
                      <a:gd name="connsiteX6" fmla="*/ 2206588 w 5197331"/>
                      <a:gd name="connsiteY6" fmla="*/ 969915 h 4747101"/>
                      <a:gd name="connsiteX7" fmla="*/ 1853332 w 5197331"/>
                      <a:gd name="connsiteY7" fmla="*/ 1470675 h 4747101"/>
                      <a:gd name="connsiteX8" fmla="*/ 1478079 w 5197331"/>
                      <a:gd name="connsiteY8" fmla="*/ 2013816 h 4747101"/>
                      <a:gd name="connsiteX9" fmla="*/ 1164974 w 5197331"/>
                      <a:gd name="connsiteY9" fmla="*/ 2521524 h 4747101"/>
                      <a:gd name="connsiteX10" fmla="*/ 898940 w 5197331"/>
                      <a:gd name="connsiteY10" fmla="*/ 2837552 h 4747101"/>
                      <a:gd name="connsiteX11" fmla="*/ 638531 w 5197331"/>
                      <a:gd name="connsiteY11" fmla="*/ 334602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759249 w 5197331"/>
                      <a:gd name="connsiteY5" fmla="*/ 476990 h 4747101"/>
                      <a:gd name="connsiteX6" fmla="*/ 2206588 w 5197331"/>
                      <a:gd name="connsiteY6" fmla="*/ 969915 h 4747101"/>
                      <a:gd name="connsiteX7" fmla="*/ 1853332 w 5197331"/>
                      <a:gd name="connsiteY7" fmla="*/ 1470675 h 4747101"/>
                      <a:gd name="connsiteX8" fmla="*/ 1478079 w 5197331"/>
                      <a:gd name="connsiteY8" fmla="*/ 2013816 h 4747101"/>
                      <a:gd name="connsiteX9" fmla="*/ 1164974 w 5197331"/>
                      <a:gd name="connsiteY9" fmla="*/ 2521524 h 4747101"/>
                      <a:gd name="connsiteX10" fmla="*/ 999497 w 5197331"/>
                      <a:gd name="connsiteY10" fmla="*/ 2931322 h 4747101"/>
                      <a:gd name="connsiteX11" fmla="*/ 638531 w 5197331"/>
                      <a:gd name="connsiteY11" fmla="*/ 334602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759249 w 5197331"/>
                      <a:gd name="connsiteY5" fmla="*/ 476990 h 4747101"/>
                      <a:gd name="connsiteX6" fmla="*/ 2206588 w 5197331"/>
                      <a:gd name="connsiteY6" fmla="*/ 969915 h 4747101"/>
                      <a:gd name="connsiteX7" fmla="*/ 1853332 w 5197331"/>
                      <a:gd name="connsiteY7" fmla="*/ 1470675 h 4747101"/>
                      <a:gd name="connsiteX8" fmla="*/ 1478079 w 5197331"/>
                      <a:gd name="connsiteY8" fmla="*/ 2013816 h 4747101"/>
                      <a:gd name="connsiteX9" fmla="*/ 1164974 w 5197331"/>
                      <a:gd name="connsiteY9" fmla="*/ 2521524 h 4747101"/>
                      <a:gd name="connsiteX10" fmla="*/ 962932 w 5197331"/>
                      <a:gd name="connsiteY10" fmla="*/ 2931322 h 4747101"/>
                      <a:gd name="connsiteX11" fmla="*/ 638531 w 5197331"/>
                      <a:gd name="connsiteY11" fmla="*/ 334602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759249 w 5197331"/>
                      <a:gd name="connsiteY5" fmla="*/ 476990 h 4747101"/>
                      <a:gd name="connsiteX6" fmla="*/ 2206588 w 5197331"/>
                      <a:gd name="connsiteY6" fmla="*/ 969915 h 4747101"/>
                      <a:gd name="connsiteX7" fmla="*/ 1853332 w 5197331"/>
                      <a:gd name="connsiteY7" fmla="*/ 1470675 h 4747101"/>
                      <a:gd name="connsiteX8" fmla="*/ 1478079 w 5197331"/>
                      <a:gd name="connsiteY8" fmla="*/ 2013816 h 4747101"/>
                      <a:gd name="connsiteX9" fmla="*/ 1164974 w 5197331"/>
                      <a:gd name="connsiteY9" fmla="*/ 2521524 h 4747101"/>
                      <a:gd name="connsiteX10" fmla="*/ 962932 w 5197331"/>
                      <a:gd name="connsiteY10" fmla="*/ 2931322 h 4747101"/>
                      <a:gd name="connsiteX11" fmla="*/ 638531 w 5197331"/>
                      <a:gd name="connsiteY11" fmla="*/ 334602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759249 w 5197331"/>
                      <a:gd name="connsiteY5" fmla="*/ 476990 h 4747101"/>
                      <a:gd name="connsiteX6" fmla="*/ 2206588 w 5197331"/>
                      <a:gd name="connsiteY6" fmla="*/ 969915 h 4747101"/>
                      <a:gd name="connsiteX7" fmla="*/ 1853332 w 5197331"/>
                      <a:gd name="connsiteY7" fmla="*/ 1470675 h 4747101"/>
                      <a:gd name="connsiteX8" fmla="*/ 1478079 w 5197331"/>
                      <a:gd name="connsiteY8" fmla="*/ 2013816 h 4747101"/>
                      <a:gd name="connsiteX9" fmla="*/ 1164974 w 5197331"/>
                      <a:gd name="connsiteY9" fmla="*/ 2521524 h 4747101"/>
                      <a:gd name="connsiteX10" fmla="*/ 944649 w 5197331"/>
                      <a:gd name="connsiteY10" fmla="*/ 2924623 h 4747101"/>
                      <a:gd name="connsiteX11" fmla="*/ 638531 w 5197331"/>
                      <a:gd name="connsiteY11" fmla="*/ 334602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759249 w 5197331"/>
                      <a:gd name="connsiteY5" fmla="*/ 476990 h 4747101"/>
                      <a:gd name="connsiteX6" fmla="*/ 2206588 w 5197331"/>
                      <a:gd name="connsiteY6" fmla="*/ 969915 h 4747101"/>
                      <a:gd name="connsiteX7" fmla="*/ 1853332 w 5197331"/>
                      <a:gd name="connsiteY7" fmla="*/ 1470675 h 4747101"/>
                      <a:gd name="connsiteX8" fmla="*/ 1478079 w 5197331"/>
                      <a:gd name="connsiteY8" fmla="*/ 2013816 h 4747101"/>
                      <a:gd name="connsiteX9" fmla="*/ 1164974 w 5197331"/>
                      <a:gd name="connsiteY9" fmla="*/ 2521524 h 4747101"/>
                      <a:gd name="connsiteX10" fmla="*/ 944649 w 5197331"/>
                      <a:gd name="connsiteY10" fmla="*/ 2924623 h 4747101"/>
                      <a:gd name="connsiteX11" fmla="*/ 702522 w 5197331"/>
                      <a:gd name="connsiteY11" fmla="*/ 3392909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759249 w 5197331"/>
                      <a:gd name="connsiteY5" fmla="*/ 476990 h 4747101"/>
                      <a:gd name="connsiteX6" fmla="*/ 2206588 w 5197331"/>
                      <a:gd name="connsiteY6" fmla="*/ 969915 h 4747101"/>
                      <a:gd name="connsiteX7" fmla="*/ 1853332 w 5197331"/>
                      <a:gd name="connsiteY7" fmla="*/ 1470675 h 4747101"/>
                      <a:gd name="connsiteX8" fmla="*/ 1478079 w 5197331"/>
                      <a:gd name="connsiteY8" fmla="*/ 2013816 h 4747101"/>
                      <a:gd name="connsiteX9" fmla="*/ 1164974 w 5197331"/>
                      <a:gd name="connsiteY9" fmla="*/ 2521524 h 4747101"/>
                      <a:gd name="connsiteX10" fmla="*/ 944649 w 5197331"/>
                      <a:gd name="connsiteY10" fmla="*/ 2924623 h 4747101"/>
                      <a:gd name="connsiteX11" fmla="*/ 665953 w 5197331"/>
                      <a:gd name="connsiteY11" fmla="*/ 3379514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759249 w 5197331"/>
                      <a:gd name="connsiteY5" fmla="*/ 476990 h 4747101"/>
                      <a:gd name="connsiteX6" fmla="*/ 2206588 w 5197331"/>
                      <a:gd name="connsiteY6" fmla="*/ 969915 h 4747101"/>
                      <a:gd name="connsiteX7" fmla="*/ 1853332 w 5197331"/>
                      <a:gd name="connsiteY7" fmla="*/ 1470675 h 4747101"/>
                      <a:gd name="connsiteX8" fmla="*/ 1478079 w 5197331"/>
                      <a:gd name="connsiteY8" fmla="*/ 2013816 h 4747101"/>
                      <a:gd name="connsiteX9" fmla="*/ 1164974 w 5197331"/>
                      <a:gd name="connsiteY9" fmla="*/ 2521524 h 4747101"/>
                      <a:gd name="connsiteX10" fmla="*/ 944649 w 5197331"/>
                      <a:gd name="connsiteY10" fmla="*/ 2924623 h 4747101"/>
                      <a:gd name="connsiteX11" fmla="*/ 684239 w 5197331"/>
                      <a:gd name="connsiteY11" fmla="*/ 3392909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759249 w 5197331"/>
                      <a:gd name="connsiteY5" fmla="*/ 476990 h 4747101"/>
                      <a:gd name="connsiteX6" fmla="*/ 2206588 w 5197331"/>
                      <a:gd name="connsiteY6" fmla="*/ 969915 h 4747101"/>
                      <a:gd name="connsiteX7" fmla="*/ 1853332 w 5197331"/>
                      <a:gd name="connsiteY7" fmla="*/ 1470675 h 4747101"/>
                      <a:gd name="connsiteX8" fmla="*/ 1478079 w 5197331"/>
                      <a:gd name="connsiteY8" fmla="*/ 2013816 h 4747101"/>
                      <a:gd name="connsiteX9" fmla="*/ 1164974 w 5197331"/>
                      <a:gd name="connsiteY9" fmla="*/ 2521524 h 4747101"/>
                      <a:gd name="connsiteX10" fmla="*/ 944649 w 5197331"/>
                      <a:gd name="connsiteY10" fmla="*/ 2924623 h 4747101"/>
                      <a:gd name="connsiteX11" fmla="*/ 684239 w 5197331"/>
                      <a:gd name="connsiteY11" fmla="*/ 3392909 h 4747101"/>
                      <a:gd name="connsiteX12" fmla="*/ 467997 w 5197331"/>
                      <a:gd name="connsiteY12" fmla="*/ 3722161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197276 w 5197331"/>
                      <a:gd name="connsiteY0" fmla="*/ 3 h 4747101"/>
                      <a:gd name="connsiteX1" fmla="*/ 4718239 w 5197331"/>
                      <a:gd name="connsiteY1" fmla="*/ 5358 h 4747101"/>
                      <a:gd name="connsiteX2" fmla="*/ 4191654 w 5197331"/>
                      <a:gd name="connsiteY2" fmla="*/ 29796 h 4747101"/>
                      <a:gd name="connsiteX3" fmla="*/ 3729156 w 5197331"/>
                      <a:gd name="connsiteY3" fmla="*/ 101239 h 4747101"/>
                      <a:gd name="connsiteX4" fmla="*/ 3233041 w 5197331"/>
                      <a:gd name="connsiteY4" fmla="*/ 230062 h 4747101"/>
                      <a:gd name="connsiteX5" fmla="*/ 2759249 w 5197331"/>
                      <a:gd name="connsiteY5" fmla="*/ 476990 h 4747101"/>
                      <a:gd name="connsiteX6" fmla="*/ 2206588 w 5197331"/>
                      <a:gd name="connsiteY6" fmla="*/ 969915 h 4747101"/>
                      <a:gd name="connsiteX7" fmla="*/ 1853332 w 5197331"/>
                      <a:gd name="connsiteY7" fmla="*/ 1470675 h 4747101"/>
                      <a:gd name="connsiteX8" fmla="*/ 1478079 w 5197331"/>
                      <a:gd name="connsiteY8" fmla="*/ 2013816 h 4747101"/>
                      <a:gd name="connsiteX9" fmla="*/ 1164974 w 5197331"/>
                      <a:gd name="connsiteY9" fmla="*/ 2521524 h 4747101"/>
                      <a:gd name="connsiteX10" fmla="*/ 944649 w 5197331"/>
                      <a:gd name="connsiteY10" fmla="*/ 2924623 h 4747101"/>
                      <a:gd name="connsiteX11" fmla="*/ 684239 w 5197331"/>
                      <a:gd name="connsiteY11" fmla="*/ 3392909 h 4747101"/>
                      <a:gd name="connsiteX12" fmla="*/ 440572 w 5197331"/>
                      <a:gd name="connsiteY12" fmla="*/ 3728860 h 4747101"/>
                      <a:gd name="connsiteX13" fmla="*/ 330893 w 5197331"/>
                      <a:gd name="connsiteY13" fmla="*/ 4046270 h 4747101"/>
                      <a:gd name="connsiteX14" fmla="*/ 184289 w 5197331"/>
                      <a:gd name="connsiteY14" fmla="*/ 4312599 h 4747101"/>
                      <a:gd name="connsiteX15" fmla="*/ 487 w 5197331"/>
                      <a:gd name="connsiteY15" fmla="*/ 4747101 h 4747101"/>
                      <a:gd name="connsiteX16" fmla="*/ 1907032 w 5197331"/>
                      <a:gd name="connsiteY16" fmla="*/ 4740617 h 4747101"/>
                      <a:gd name="connsiteX17" fmla="*/ 2071455 w 5197331"/>
                      <a:gd name="connsiteY17" fmla="*/ 4105075 h 4747101"/>
                      <a:gd name="connsiteX18" fmla="*/ 2778332 w 5197331"/>
                      <a:gd name="connsiteY18" fmla="*/ 3080429 h 4747101"/>
                      <a:gd name="connsiteX19" fmla="*/ 3465753 w 5197331"/>
                      <a:gd name="connsiteY19" fmla="*/ 2191969 h 4747101"/>
                      <a:gd name="connsiteX20" fmla="*/ 4029623 w 5197331"/>
                      <a:gd name="connsiteY20" fmla="*/ 1865399 h 4747101"/>
                      <a:gd name="connsiteX21" fmla="*/ 4431030 w 5197331"/>
                      <a:gd name="connsiteY21" fmla="*/ 1627132 h 4747101"/>
                      <a:gd name="connsiteX22" fmla="*/ 4881640 w 5197331"/>
                      <a:gd name="connsiteY22" fmla="*/ 1564258 h 4747101"/>
                      <a:gd name="connsiteX23" fmla="*/ 5182967 w 5197331"/>
                      <a:gd name="connsiteY23" fmla="*/ 1603607 h 4747101"/>
                      <a:gd name="connsiteX24" fmla="*/ 5197276 w 5197331"/>
                      <a:gd name="connsiteY24" fmla="*/ 3 h 4747101"/>
                      <a:gd name="connsiteX0" fmla="*/ 5480364 w 5480419"/>
                      <a:gd name="connsiteY0" fmla="*/ 3 h 4740617"/>
                      <a:gd name="connsiteX1" fmla="*/ 5001327 w 5480419"/>
                      <a:gd name="connsiteY1" fmla="*/ 5358 h 4740617"/>
                      <a:gd name="connsiteX2" fmla="*/ 4474742 w 5480419"/>
                      <a:gd name="connsiteY2" fmla="*/ 29796 h 4740617"/>
                      <a:gd name="connsiteX3" fmla="*/ 4012244 w 5480419"/>
                      <a:gd name="connsiteY3" fmla="*/ 101239 h 4740617"/>
                      <a:gd name="connsiteX4" fmla="*/ 3516129 w 5480419"/>
                      <a:gd name="connsiteY4" fmla="*/ 230062 h 4740617"/>
                      <a:gd name="connsiteX5" fmla="*/ 3042337 w 5480419"/>
                      <a:gd name="connsiteY5" fmla="*/ 476990 h 4740617"/>
                      <a:gd name="connsiteX6" fmla="*/ 2489676 w 5480419"/>
                      <a:gd name="connsiteY6" fmla="*/ 969915 h 4740617"/>
                      <a:gd name="connsiteX7" fmla="*/ 2136420 w 5480419"/>
                      <a:gd name="connsiteY7" fmla="*/ 1470675 h 4740617"/>
                      <a:gd name="connsiteX8" fmla="*/ 1761167 w 5480419"/>
                      <a:gd name="connsiteY8" fmla="*/ 2013816 h 4740617"/>
                      <a:gd name="connsiteX9" fmla="*/ 1448062 w 5480419"/>
                      <a:gd name="connsiteY9" fmla="*/ 2521524 h 4740617"/>
                      <a:gd name="connsiteX10" fmla="*/ 1227737 w 5480419"/>
                      <a:gd name="connsiteY10" fmla="*/ 2924623 h 4740617"/>
                      <a:gd name="connsiteX11" fmla="*/ 967327 w 5480419"/>
                      <a:gd name="connsiteY11" fmla="*/ 3392909 h 4740617"/>
                      <a:gd name="connsiteX12" fmla="*/ 723660 w 5480419"/>
                      <a:gd name="connsiteY12" fmla="*/ 3728860 h 4740617"/>
                      <a:gd name="connsiteX13" fmla="*/ 613981 w 5480419"/>
                      <a:gd name="connsiteY13" fmla="*/ 4046270 h 4740617"/>
                      <a:gd name="connsiteX14" fmla="*/ 467377 w 5480419"/>
                      <a:gd name="connsiteY14" fmla="*/ 4312599 h 4740617"/>
                      <a:gd name="connsiteX15" fmla="*/ 186 w 5480419"/>
                      <a:gd name="connsiteY15" fmla="*/ 4686821 h 4740617"/>
                      <a:gd name="connsiteX16" fmla="*/ 2190120 w 5480419"/>
                      <a:gd name="connsiteY16" fmla="*/ 4740617 h 4740617"/>
                      <a:gd name="connsiteX17" fmla="*/ 2354543 w 5480419"/>
                      <a:gd name="connsiteY17" fmla="*/ 4105075 h 4740617"/>
                      <a:gd name="connsiteX18" fmla="*/ 3061420 w 5480419"/>
                      <a:gd name="connsiteY18" fmla="*/ 3080429 h 4740617"/>
                      <a:gd name="connsiteX19" fmla="*/ 3748841 w 5480419"/>
                      <a:gd name="connsiteY19" fmla="*/ 2191969 h 4740617"/>
                      <a:gd name="connsiteX20" fmla="*/ 4312711 w 5480419"/>
                      <a:gd name="connsiteY20" fmla="*/ 1865399 h 4740617"/>
                      <a:gd name="connsiteX21" fmla="*/ 4714118 w 5480419"/>
                      <a:gd name="connsiteY21" fmla="*/ 1627132 h 4740617"/>
                      <a:gd name="connsiteX22" fmla="*/ 5164728 w 5480419"/>
                      <a:gd name="connsiteY22" fmla="*/ 1564258 h 4740617"/>
                      <a:gd name="connsiteX23" fmla="*/ 5466055 w 5480419"/>
                      <a:gd name="connsiteY23" fmla="*/ 1603607 h 4740617"/>
                      <a:gd name="connsiteX24" fmla="*/ 5480364 w 5480419"/>
                      <a:gd name="connsiteY24" fmla="*/ 3 h 4740617"/>
                      <a:gd name="connsiteX0" fmla="*/ 5480491 w 5480546"/>
                      <a:gd name="connsiteY0" fmla="*/ 3 h 4740617"/>
                      <a:gd name="connsiteX1" fmla="*/ 5001454 w 5480546"/>
                      <a:gd name="connsiteY1" fmla="*/ 5358 h 4740617"/>
                      <a:gd name="connsiteX2" fmla="*/ 4474869 w 5480546"/>
                      <a:gd name="connsiteY2" fmla="*/ 29796 h 4740617"/>
                      <a:gd name="connsiteX3" fmla="*/ 4012371 w 5480546"/>
                      <a:gd name="connsiteY3" fmla="*/ 101239 h 4740617"/>
                      <a:gd name="connsiteX4" fmla="*/ 3516256 w 5480546"/>
                      <a:gd name="connsiteY4" fmla="*/ 230062 h 4740617"/>
                      <a:gd name="connsiteX5" fmla="*/ 3042464 w 5480546"/>
                      <a:gd name="connsiteY5" fmla="*/ 476990 h 4740617"/>
                      <a:gd name="connsiteX6" fmla="*/ 2489803 w 5480546"/>
                      <a:gd name="connsiteY6" fmla="*/ 969915 h 4740617"/>
                      <a:gd name="connsiteX7" fmla="*/ 2136547 w 5480546"/>
                      <a:gd name="connsiteY7" fmla="*/ 1470675 h 4740617"/>
                      <a:gd name="connsiteX8" fmla="*/ 1761294 w 5480546"/>
                      <a:gd name="connsiteY8" fmla="*/ 2013816 h 4740617"/>
                      <a:gd name="connsiteX9" fmla="*/ 1448189 w 5480546"/>
                      <a:gd name="connsiteY9" fmla="*/ 2521524 h 4740617"/>
                      <a:gd name="connsiteX10" fmla="*/ 1227864 w 5480546"/>
                      <a:gd name="connsiteY10" fmla="*/ 2924623 h 4740617"/>
                      <a:gd name="connsiteX11" fmla="*/ 967454 w 5480546"/>
                      <a:gd name="connsiteY11" fmla="*/ 3392909 h 4740617"/>
                      <a:gd name="connsiteX12" fmla="*/ 723787 w 5480546"/>
                      <a:gd name="connsiteY12" fmla="*/ 3728860 h 4740617"/>
                      <a:gd name="connsiteX13" fmla="*/ 614108 w 5480546"/>
                      <a:gd name="connsiteY13" fmla="*/ 4046270 h 4740617"/>
                      <a:gd name="connsiteX14" fmla="*/ 312099 w 5480546"/>
                      <a:gd name="connsiteY14" fmla="*/ 4299203 h 4740617"/>
                      <a:gd name="connsiteX15" fmla="*/ 313 w 5480546"/>
                      <a:gd name="connsiteY15" fmla="*/ 4686821 h 4740617"/>
                      <a:gd name="connsiteX16" fmla="*/ 2190247 w 5480546"/>
                      <a:gd name="connsiteY16" fmla="*/ 4740617 h 4740617"/>
                      <a:gd name="connsiteX17" fmla="*/ 2354670 w 5480546"/>
                      <a:gd name="connsiteY17" fmla="*/ 4105075 h 4740617"/>
                      <a:gd name="connsiteX18" fmla="*/ 3061547 w 5480546"/>
                      <a:gd name="connsiteY18" fmla="*/ 3080429 h 4740617"/>
                      <a:gd name="connsiteX19" fmla="*/ 3748968 w 5480546"/>
                      <a:gd name="connsiteY19" fmla="*/ 2191969 h 4740617"/>
                      <a:gd name="connsiteX20" fmla="*/ 4312838 w 5480546"/>
                      <a:gd name="connsiteY20" fmla="*/ 1865399 h 4740617"/>
                      <a:gd name="connsiteX21" fmla="*/ 4714245 w 5480546"/>
                      <a:gd name="connsiteY21" fmla="*/ 1627132 h 4740617"/>
                      <a:gd name="connsiteX22" fmla="*/ 5164855 w 5480546"/>
                      <a:gd name="connsiteY22" fmla="*/ 1564258 h 4740617"/>
                      <a:gd name="connsiteX23" fmla="*/ 5466182 w 5480546"/>
                      <a:gd name="connsiteY23" fmla="*/ 1603607 h 4740617"/>
                      <a:gd name="connsiteX24" fmla="*/ 5480491 w 5480546"/>
                      <a:gd name="connsiteY24" fmla="*/ 3 h 4740617"/>
                      <a:gd name="connsiteX0" fmla="*/ 5480471 w 5480526"/>
                      <a:gd name="connsiteY0" fmla="*/ 3 h 4740617"/>
                      <a:gd name="connsiteX1" fmla="*/ 5001434 w 5480526"/>
                      <a:gd name="connsiteY1" fmla="*/ 5358 h 4740617"/>
                      <a:gd name="connsiteX2" fmla="*/ 4474849 w 5480526"/>
                      <a:gd name="connsiteY2" fmla="*/ 29796 h 4740617"/>
                      <a:gd name="connsiteX3" fmla="*/ 4012351 w 5480526"/>
                      <a:gd name="connsiteY3" fmla="*/ 101239 h 4740617"/>
                      <a:gd name="connsiteX4" fmla="*/ 3516236 w 5480526"/>
                      <a:gd name="connsiteY4" fmla="*/ 230062 h 4740617"/>
                      <a:gd name="connsiteX5" fmla="*/ 3042444 w 5480526"/>
                      <a:gd name="connsiteY5" fmla="*/ 476990 h 4740617"/>
                      <a:gd name="connsiteX6" fmla="*/ 2489783 w 5480526"/>
                      <a:gd name="connsiteY6" fmla="*/ 969915 h 4740617"/>
                      <a:gd name="connsiteX7" fmla="*/ 2136527 w 5480526"/>
                      <a:gd name="connsiteY7" fmla="*/ 1470675 h 4740617"/>
                      <a:gd name="connsiteX8" fmla="*/ 1761274 w 5480526"/>
                      <a:gd name="connsiteY8" fmla="*/ 2013816 h 4740617"/>
                      <a:gd name="connsiteX9" fmla="*/ 1448169 w 5480526"/>
                      <a:gd name="connsiteY9" fmla="*/ 2521524 h 4740617"/>
                      <a:gd name="connsiteX10" fmla="*/ 1227844 w 5480526"/>
                      <a:gd name="connsiteY10" fmla="*/ 2924623 h 4740617"/>
                      <a:gd name="connsiteX11" fmla="*/ 967434 w 5480526"/>
                      <a:gd name="connsiteY11" fmla="*/ 3392909 h 4740617"/>
                      <a:gd name="connsiteX12" fmla="*/ 723767 w 5480526"/>
                      <a:gd name="connsiteY12" fmla="*/ 3728860 h 4740617"/>
                      <a:gd name="connsiteX13" fmla="*/ 522672 w 5480526"/>
                      <a:gd name="connsiteY13" fmla="*/ 4039571 h 4740617"/>
                      <a:gd name="connsiteX14" fmla="*/ 312079 w 5480526"/>
                      <a:gd name="connsiteY14" fmla="*/ 4299203 h 4740617"/>
                      <a:gd name="connsiteX15" fmla="*/ 293 w 5480526"/>
                      <a:gd name="connsiteY15" fmla="*/ 4686821 h 4740617"/>
                      <a:gd name="connsiteX16" fmla="*/ 2190227 w 5480526"/>
                      <a:gd name="connsiteY16" fmla="*/ 4740617 h 4740617"/>
                      <a:gd name="connsiteX17" fmla="*/ 2354650 w 5480526"/>
                      <a:gd name="connsiteY17" fmla="*/ 4105075 h 4740617"/>
                      <a:gd name="connsiteX18" fmla="*/ 3061527 w 5480526"/>
                      <a:gd name="connsiteY18" fmla="*/ 3080429 h 4740617"/>
                      <a:gd name="connsiteX19" fmla="*/ 3748948 w 5480526"/>
                      <a:gd name="connsiteY19" fmla="*/ 2191969 h 4740617"/>
                      <a:gd name="connsiteX20" fmla="*/ 4312818 w 5480526"/>
                      <a:gd name="connsiteY20" fmla="*/ 1865399 h 4740617"/>
                      <a:gd name="connsiteX21" fmla="*/ 4714225 w 5480526"/>
                      <a:gd name="connsiteY21" fmla="*/ 1627132 h 4740617"/>
                      <a:gd name="connsiteX22" fmla="*/ 5164835 w 5480526"/>
                      <a:gd name="connsiteY22" fmla="*/ 1564258 h 4740617"/>
                      <a:gd name="connsiteX23" fmla="*/ 5466162 w 5480526"/>
                      <a:gd name="connsiteY23" fmla="*/ 1603607 h 4740617"/>
                      <a:gd name="connsiteX24" fmla="*/ 5480471 w 5480526"/>
                      <a:gd name="connsiteY24" fmla="*/ 3 h 4740617"/>
                      <a:gd name="connsiteX0" fmla="*/ 5480471 w 5480526"/>
                      <a:gd name="connsiteY0" fmla="*/ 3 h 4740617"/>
                      <a:gd name="connsiteX1" fmla="*/ 5001434 w 5480526"/>
                      <a:gd name="connsiteY1" fmla="*/ 5358 h 4740617"/>
                      <a:gd name="connsiteX2" fmla="*/ 4474849 w 5480526"/>
                      <a:gd name="connsiteY2" fmla="*/ 29796 h 4740617"/>
                      <a:gd name="connsiteX3" fmla="*/ 3902651 w 5480526"/>
                      <a:gd name="connsiteY3" fmla="*/ 101239 h 4740617"/>
                      <a:gd name="connsiteX4" fmla="*/ 3516236 w 5480526"/>
                      <a:gd name="connsiteY4" fmla="*/ 230062 h 4740617"/>
                      <a:gd name="connsiteX5" fmla="*/ 3042444 w 5480526"/>
                      <a:gd name="connsiteY5" fmla="*/ 476990 h 4740617"/>
                      <a:gd name="connsiteX6" fmla="*/ 2489783 w 5480526"/>
                      <a:gd name="connsiteY6" fmla="*/ 969915 h 4740617"/>
                      <a:gd name="connsiteX7" fmla="*/ 2136527 w 5480526"/>
                      <a:gd name="connsiteY7" fmla="*/ 1470675 h 4740617"/>
                      <a:gd name="connsiteX8" fmla="*/ 1761274 w 5480526"/>
                      <a:gd name="connsiteY8" fmla="*/ 2013816 h 4740617"/>
                      <a:gd name="connsiteX9" fmla="*/ 1448169 w 5480526"/>
                      <a:gd name="connsiteY9" fmla="*/ 2521524 h 4740617"/>
                      <a:gd name="connsiteX10" fmla="*/ 1227844 w 5480526"/>
                      <a:gd name="connsiteY10" fmla="*/ 2924623 h 4740617"/>
                      <a:gd name="connsiteX11" fmla="*/ 967434 w 5480526"/>
                      <a:gd name="connsiteY11" fmla="*/ 3392909 h 4740617"/>
                      <a:gd name="connsiteX12" fmla="*/ 723767 w 5480526"/>
                      <a:gd name="connsiteY12" fmla="*/ 3728860 h 4740617"/>
                      <a:gd name="connsiteX13" fmla="*/ 522672 w 5480526"/>
                      <a:gd name="connsiteY13" fmla="*/ 4039571 h 4740617"/>
                      <a:gd name="connsiteX14" fmla="*/ 312079 w 5480526"/>
                      <a:gd name="connsiteY14" fmla="*/ 4299203 h 4740617"/>
                      <a:gd name="connsiteX15" fmla="*/ 293 w 5480526"/>
                      <a:gd name="connsiteY15" fmla="*/ 4686821 h 4740617"/>
                      <a:gd name="connsiteX16" fmla="*/ 2190227 w 5480526"/>
                      <a:gd name="connsiteY16" fmla="*/ 4740617 h 4740617"/>
                      <a:gd name="connsiteX17" fmla="*/ 2354650 w 5480526"/>
                      <a:gd name="connsiteY17" fmla="*/ 4105075 h 4740617"/>
                      <a:gd name="connsiteX18" fmla="*/ 3061527 w 5480526"/>
                      <a:gd name="connsiteY18" fmla="*/ 3080429 h 4740617"/>
                      <a:gd name="connsiteX19" fmla="*/ 3748948 w 5480526"/>
                      <a:gd name="connsiteY19" fmla="*/ 2191969 h 4740617"/>
                      <a:gd name="connsiteX20" fmla="*/ 4312818 w 5480526"/>
                      <a:gd name="connsiteY20" fmla="*/ 1865399 h 4740617"/>
                      <a:gd name="connsiteX21" fmla="*/ 4714225 w 5480526"/>
                      <a:gd name="connsiteY21" fmla="*/ 1627132 h 4740617"/>
                      <a:gd name="connsiteX22" fmla="*/ 5164835 w 5480526"/>
                      <a:gd name="connsiteY22" fmla="*/ 1564258 h 4740617"/>
                      <a:gd name="connsiteX23" fmla="*/ 5466162 w 5480526"/>
                      <a:gd name="connsiteY23" fmla="*/ 1603607 h 4740617"/>
                      <a:gd name="connsiteX24" fmla="*/ 5480471 w 5480526"/>
                      <a:gd name="connsiteY24" fmla="*/ 3 h 4740617"/>
                      <a:gd name="connsiteX0" fmla="*/ 5480471 w 5511264"/>
                      <a:gd name="connsiteY0" fmla="*/ 114136 h 4854750"/>
                      <a:gd name="connsiteX1" fmla="*/ 5001434 w 5511264"/>
                      <a:gd name="connsiteY1" fmla="*/ 119491 h 4854750"/>
                      <a:gd name="connsiteX2" fmla="*/ 4474849 w 5511264"/>
                      <a:gd name="connsiteY2" fmla="*/ 143929 h 4854750"/>
                      <a:gd name="connsiteX3" fmla="*/ 3902651 w 5511264"/>
                      <a:gd name="connsiteY3" fmla="*/ 215372 h 4854750"/>
                      <a:gd name="connsiteX4" fmla="*/ 3516236 w 5511264"/>
                      <a:gd name="connsiteY4" fmla="*/ 344195 h 4854750"/>
                      <a:gd name="connsiteX5" fmla="*/ 3042444 w 5511264"/>
                      <a:gd name="connsiteY5" fmla="*/ 591123 h 4854750"/>
                      <a:gd name="connsiteX6" fmla="*/ 2489783 w 5511264"/>
                      <a:gd name="connsiteY6" fmla="*/ 1084048 h 4854750"/>
                      <a:gd name="connsiteX7" fmla="*/ 2136527 w 5511264"/>
                      <a:gd name="connsiteY7" fmla="*/ 1584808 h 4854750"/>
                      <a:gd name="connsiteX8" fmla="*/ 1761274 w 5511264"/>
                      <a:gd name="connsiteY8" fmla="*/ 2127949 h 4854750"/>
                      <a:gd name="connsiteX9" fmla="*/ 1448169 w 5511264"/>
                      <a:gd name="connsiteY9" fmla="*/ 2635657 h 4854750"/>
                      <a:gd name="connsiteX10" fmla="*/ 1227844 w 5511264"/>
                      <a:gd name="connsiteY10" fmla="*/ 3038756 h 4854750"/>
                      <a:gd name="connsiteX11" fmla="*/ 967434 w 5511264"/>
                      <a:gd name="connsiteY11" fmla="*/ 3507042 h 4854750"/>
                      <a:gd name="connsiteX12" fmla="*/ 723767 w 5511264"/>
                      <a:gd name="connsiteY12" fmla="*/ 3842993 h 4854750"/>
                      <a:gd name="connsiteX13" fmla="*/ 522672 w 5511264"/>
                      <a:gd name="connsiteY13" fmla="*/ 4153704 h 4854750"/>
                      <a:gd name="connsiteX14" fmla="*/ 312079 w 5511264"/>
                      <a:gd name="connsiteY14" fmla="*/ 4413336 h 4854750"/>
                      <a:gd name="connsiteX15" fmla="*/ 293 w 5511264"/>
                      <a:gd name="connsiteY15" fmla="*/ 4800954 h 4854750"/>
                      <a:gd name="connsiteX16" fmla="*/ 2190227 w 5511264"/>
                      <a:gd name="connsiteY16" fmla="*/ 4854750 h 4854750"/>
                      <a:gd name="connsiteX17" fmla="*/ 2354650 w 5511264"/>
                      <a:gd name="connsiteY17" fmla="*/ 4219208 h 4854750"/>
                      <a:gd name="connsiteX18" fmla="*/ 3061527 w 5511264"/>
                      <a:gd name="connsiteY18" fmla="*/ 3194562 h 4854750"/>
                      <a:gd name="connsiteX19" fmla="*/ 3748948 w 5511264"/>
                      <a:gd name="connsiteY19" fmla="*/ 2306102 h 4854750"/>
                      <a:gd name="connsiteX20" fmla="*/ 4312818 w 5511264"/>
                      <a:gd name="connsiteY20" fmla="*/ 1979532 h 4854750"/>
                      <a:gd name="connsiteX21" fmla="*/ 4714225 w 5511264"/>
                      <a:gd name="connsiteY21" fmla="*/ 1741265 h 4854750"/>
                      <a:gd name="connsiteX22" fmla="*/ 5164835 w 5511264"/>
                      <a:gd name="connsiteY22" fmla="*/ 1678391 h 4854750"/>
                      <a:gd name="connsiteX23" fmla="*/ 5475305 w 5511264"/>
                      <a:gd name="connsiteY23" fmla="*/ 1664158 h 4854750"/>
                      <a:gd name="connsiteX24" fmla="*/ 5480471 w 5511264"/>
                      <a:gd name="connsiteY24" fmla="*/ 114136 h 4854750"/>
                      <a:gd name="connsiteX0" fmla="*/ 5480471 w 5516866"/>
                      <a:gd name="connsiteY0" fmla="*/ 114136 h 4854750"/>
                      <a:gd name="connsiteX1" fmla="*/ 5001434 w 5516866"/>
                      <a:gd name="connsiteY1" fmla="*/ 119491 h 4854750"/>
                      <a:gd name="connsiteX2" fmla="*/ 4474849 w 5516866"/>
                      <a:gd name="connsiteY2" fmla="*/ 143929 h 4854750"/>
                      <a:gd name="connsiteX3" fmla="*/ 3902651 w 5516866"/>
                      <a:gd name="connsiteY3" fmla="*/ 215372 h 4854750"/>
                      <a:gd name="connsiteX4" fmla="*/ 3516236 w 5516866"/>
                      <a:gd name="connsiteY4" fmla="*/ 344195 h 4854750"/>
                      <a:gd name="connsiteX5" fmla="*/ 3042444 w 5516866"/>
                      <a:gd name="connsiteY5" fmla="*/ 591123 h 4854750"/>
                      <a:gd name="connsiteX6" fmla="*/ 2489783 w 5516866"/>
                      <a:gd name="connsiteY6" fmla="*/ 1084048 h 4854750"/>
                      <a:gd name="connsiteX7" fmla="*/ 2136527 w 5516866"/>
                      <a:gd name="connsiteY7" fmla="*/ 1584808 h 4854750"/>
                      <a:gd name="connsiteX8" fmla="*/ 1761274 w 5516866"/>
                      <a:gd name="connsiteY8" fmla="*/ 2127949 h 4854750"/>
                      <a:gd name="connsiteX9" fmla="*/ 1448169 w 5516866"/>
                      <a:gd name="connsiteY9" fmla="*/ 2635657 h 4854750"/>
                      <a:gd name="connsiteX10" fmla="*/ 1227844 w 5516866"/>
                      <a:gd name="connsiteY10" fmla="*/ 3038756 h 4854750"/>
                      <a:gd name="connsiteX11" fmla="*/ 967434 w 5516866"/>
                      <a:gd name="connsiteY11" fmla="*/ 3507042 h 4854750"/>
                      <a:gd name="connsiteX12" fmla="*/ 723767 w 5516866"/>
                      <a:gd name="connsiteY12" fmla="*/ 3842993 h 4854750"/>
                      <a:gd name="connsiteX13" fmla="*/ 522672 w 5516866"/>
                      <a:gd name="connsiteY13" fmla="*/ 4153704 h 4854750"/>
                      <a:gd name="connsiteX14" fmla="*/ 312079 w 5516866"/>
                      <a:gd name="connsiteY14" fmla="*/ 4413336 h 4854750"/>
                      <a:gd name="connsiteX15" fmla="*/ 293 w 5516866"/>
                      <a:gd name="connsiteY15" fmla="*/ 4800954 h 4854750"/>
                      <a:gd name="connsiteX16" fmla="*/ 2190227 w 5516866"/>
                      <a:gd name="connsiteY16" fmla="*/ 4854750 h 4854750"/>
                      <a:gd name="connsiteX17" fmla="*/ 2354650 w 5516866"/>
                      <a:gd name="connsiteY17" fmla="*/ 4219208 h 4854750"/>
                      <a:gd name="connsiteX18" fmla="*/ 3061527 w 5516866"/>
                      <a:gd name="connsiteY18" fmla="*/ 3194562 h 4854750"/>
                      <a:gd name="connsiteX19" fmla="*/ 3748948 w 5516866"/>
                      <a:gd name="connsiteY19" fmla="*/ 2306102 h 4854750"/>
                      <a:gd name="connsiteX20" fmla="*/ 4312818 w 5516866"/>
                      <a:gd name="connsiteY20" fmla="*/ 1979532 h 4854750"/>
                      <a:gd name="connsiteX21" fmla="*/ 4714225 w 5516866"/>
                      <a:gd name="connsiteY21" fmla="*/ 1741265 h 4854750"/>
                      <a:gd name="connsiteX22" fmla="*/ 5164835 w 5516866"/>
                      <a:gd name="connsiteY22" fmla="*/ 1678391 h 4854750"/>
                      <a:gd name="connsiteX23" fmla="*/ 5493587 w 5516866"/>
                      <a:gd name="connsiteY23" fmla="*/ 1664158 h 4854750"/>
                      <a:gd name="connsiteX24" fmla="*/ 5480471 w 5516866"/>
                      <a:gd name="connsiteY24" fmla="*/ 114136 h 4854750"/>
                      <a:gd name="connsiteX0" fmla="*/ 5480471 w 5521380"/>
                      <a:gd name="connsiteY0" fmla="*/ 114136 h 4854750"/>
                      <a:gd name="connsiteX1" fmla="*/ 5001434 w 5521380"/>
                      <a:gd name="connsiteY1" fmla="*/ 119491 h 4854750"/>
                      <a:gd name="connsiteX2" fmla="*/ 4474849 w 5521380"/>
                      <a:gd name="connsiteY2" fmla="*/ 143929 h 4854750"/>
                      <a:gd name="connsiteX3" fmla="*/ 3902651 w 5521380"/>
                      <a:gd name="connsiteY3" fmla="*/ 215372 h 4854750"/>
                      <a:gd name="connsiteX4" fmla="*/ 3516236 w 5521380"/>
                      <a:gd name="connsiteY4" fmla="*/ 344195 h 4854750"/>
                      <a:gd name="connsiteX5" fmla="*/ 3042444 w 5521380"/>
                      <a:gd name="connsiteY5" fmla="*/ 591123 h 4854750"/>
                      <a:gd name="connsiteX6" fmla="*/ 2489783 w 5521380"/>
                      <a:gd name="connsiteY6" fmla="*/ 1084048 h 4854750"/>
                      <a:gd name="connsiteX7" fmla="*/ 2136527 w 5521380"/>
                      <a:gd name="connsiteY7" fmla="*/ 1584808 h 4854750"/>
                      <a:gd name="connsiteX8" fmla="*/ 1761274 w 5521380"/>
                      <a:gd name="connsiteY8" fmla="*/ 2127949 h 4854750"/>
                      <a:gd name="connsiteX9" fmla="*/ 1448169 w 5521380"/>
                      <a:gd name="connsiteY9" fmla="*/ 2635657 h 4854750"/>
                      <a:gd name="connsiteX10" fmla="*/ 1227844 w 5521380"/>
                      <a:gd name="connsiteY10" fmla="*/ 3038756 h 4854750"/>
                      <a:gd name="connsiteX11" fmla="*/ 967434 w 5521380"/>
                      <a:gd name="connsiteY11" fmla="*/ 3507042 h 4854750"/>
                      <a:gd name="connsiteX12" fmla="*/ 723767 w 5521380"/>
                      <a:gd name="connsiteY12" fmla="*/ 3842993 h 4854750"/>
                      <a:gd name="connsiteX13" fmla="*/ 522672 w 5521380"/>
                      <a:gd name="connsiteY13" fmla="*/ 4153704 h 4854750"/>
                      <a:gd name="connsiteX14" fmla="*/ 312079 w 5521380"/>
                      <a:gd name="connsiteY14" fmla="*/ 4413336 h 4854750"/>
                      <a:gd name="connsiteX15" fmla="*/ 293 w 5521380"/>
                      <a:gd name="connsiteY15" fmla="*/ 4800954 h 4854750"/>
                      <a:gd name="connsiteX16" fmla="*/ 2190227 w 5521380"/>
                      <a:gd name="connsiteY16" fmla="*/ 4854750 h 4854750"/>
                      <a:gd name="connsiteX17" fmla="*/ 2354650 w 5521380"/>
                      <a:gd name="connsiteY17" fmla="*/ 4219208 h 4854750"/>
                      <a:gd name="connsiteX18" fmla="*/ 3061527 w 5521380"/>
                      <a:gd name="connsiteY18" fmla="*/ 3194562 h 4854750"/>
                      <a:gd name="connsiteX19" fmla="*/ 3748948 w 5521380"/>
                      <a:gd name="connsiteY19" fmla="*/ 2306102 h 4854750"/>
                      <a:gd name="connsiteX20" fmla="*/ 4312818 w 5521380"/>
                      <a:gd name="connsiteY20" fmla="*/ 1979532 h 4854750"/>
                      <a:gd name="connsiteX21" fmla="*/ 4714225 w 5521380"/>
                      <a:gd name="connsiteY21" fmla="*/ 1741265 h 4854750"/>
                      <a:gd name="connsiteX22" fmla="*/ 5164835 w 5521380"/>
                      <a:gd name="connsiteY22" fmla="*/ 1678391 h 4854750"/>
                      <a:gd name="connsiteX23" fmla="*/ 5493587 w 5521380"/>
                      <a:gd name="connsiteY23" fmla="*/ 1664158 h 4854750"/>
                      <a:gd name="connsiteX24" fmla="*/ 5480471 w 5521380"/>
                      <a:gd name="connsiteY24" fmla="*/ 114136 h 4854750"/>
                      <a:gd name="connsiteX0" fmla="*/ 5480471 w 5493706"/>
                      <a:gd name="connsiteY0" fmla="*/ 53 h 4740667"/>
                      <a:gd name="connsiteX1" fmla="*/ 5001434 w 5493706"/>
                      <a:gd name="connsiteY1" fmla="*/ 5408 h 4740667"/>
                      <a:gd name="connsiteX2" fmla="*/ 4474849 w 5493706"/>
                      <a:gd name="connsiteY2" fmla="*/ 29846 h 4740667"/>
                      <a:gd name="connsiteX3" fmla="*/ 3902651 w 5493706"/>
                      <a:gd name="connsiteY3" fmla="*/ 101289 h 4740667"/>
                      <a:gd name="connsiteX4" fmla="*/ 3516236 w 5493706"/>
                      <a:gd name="connsiteY4" fmla="*/ 230112 h 4740667"/>
                      <a:gd name="connsiteX5" fmla="*/ 3042444 w 5493706"/>
                      <a:gd name="connsiteY5" fmla="*/ 477040 h 4740667"/>
                      <a:gd name="connsiteX6" fmla="*/ 2489783 w 5493706"/>
                      <a:gd name="connsiteY6" fmla="*/ 969965 h 4740667"/>
                      <a:gd name="connsiteX7" fmla="*/ 2136527 w 5493706"/>
                      <a:gd name="connsiteY7" fmla="*/ 1470725 h 4740667"/>
                      <a:gd name="connsiteX8" fmla="*/ 1761274 w 5493706"/>
                      <a:gd name="connsiteY8" fmla="*/ 2013866 h 4740667"/>
                      <a:gd name="connsiteX9" fmla="*/ 1448169 w 5493706"/>
                      <a:gd name="connsiteY9" fmla="*/ 2521574 h 4740667"/>
                      <a:gd name="connsiteX10" fmla="*/ 1227844 w 5493706"/>
                      <a:gd name="connsiteY10" fmla="*/ 2924673 h 4740667"/>
                      <a:gd name="connsiteX11" fmla="*/ 967434 w 5493706"/>
                      <a:gd name="connsiteY11" fmla="*/ 3392959 h 4740667"/>
                      <a:gd name="connsiteX12" fmla="*/ 723767 w 5493706"/>
                      <a:gd name="connsiteY12" fmla="*/ 3728910 h 4740667"/>
                      <a:gd name="connsiteX13" fmla="*/ 522672 w 5493706"/>
                      <a:gd name="connsiteY13" fmla="*/ 4039621 h 4740667"/>
                      <a:gd name="connsiteX14" fmla="*/ 312079 w 5493706"/>
                      <a:gd name="connsiteY14" fmla="*/ 4299253 h 4740667"/>
                      <a:gd name="connsiteX15" fmla="*/ 293 w 5493706"/>
                      <a:gd name="connsiteY15" fmla="*/ 4686871 h 4740667"/>
                      <a:gd name="connsiteX16" fmla="*/ 2190227 w 5493706"/>
                      <a:gd name="connsiteY16" fmla="*/ 4740667 h 4740667"/>
                      <a:gd name="connsiteX17" fmla="*/ 2354650 w 5493706"/>
                      <a:gd name="connsiteY17" fmla="*/ 4105125 h 4740667"/>
                      <a:gd name="connsiteX18" fmla="*/ 3061527 w 5493706"/>
                      <a:gd name="connsiteY18" fmla="*/ 3080479 h 4740667"/>
                      <a:gd name="connsiteX19" fmla="*/ 3748948 w 5493706"/>
                      <a:gd name="connsiteY19" fmla="*/ 2192019 h 4740667"/>
                      <a:gd name="connsiteX20" fmla="*/ 4312818 w 5493706"/>
                      <a:gd name="connsiteY20" fmla="*/ 1865449 h 4740667"/>
                      <a:gd name="connsiteX21" fmla="*/ 4714225 w 5493706"/>
                      <a:gd name="connsiteY21" fmla="*/ 1627182 h 4740667"/>
                      <a:gd name="connsiteX22" fmla="*/ 5164835 w 5493706"/>
                      <a:gd name="connsiteY22" fmla="*/ 1564308 h 4740667"/>
                      <a:gd name="connsiteX23" fmla="*/ 5493587 w 5493706"/>
                      <a:gd name="connsiteY23" fmla="*/ 1550075 h 4740667"/>
                      <a:gd name="connsiteX24" fmla="*/ 5480471 w 5493706"/>
                      <a:gd name="connsiteY24" fmla="*/ 53 h 4740667"/>
                      <a:gd name="connsiteX0" fmla="*/ 5480471 w 5493706"/>
                      <a:gd name="connsiteY0" fmla="*/ 53 h 4740667"/>
                      <a:gd name="connsiteX1" fmla="*/ 5001434 w 5493706"/>
                      <a:gd name="connsiteY1" fmla="*/ 5408 h 4740667"/>
                      <a:gd name="connsiteX2" fmla="*/ 4474849 w 5493706"/>
                      <a:gd name="connsiteY2" fmla="*/ 29846 h 4740667"/>
                      <a:gd name="connsiteX3" fmla="*/ 3902651 w 5493706"/>
                      <a:gd name="connsiteY3" fmla="*/ 101289 h 4740667"/>
                      <a:gd name="connsiteX4" fmla="*/ 3516236 w 5493706"/>
                      <a:gd name="connsiteY4" fmla="*/ 230112 h 4740667"/>
                      <a:gd name="connsiteX5" fmla="*/ 3042444 w 5493706"/>
                      <a:gd name="connsiteY5" fmla="*/ 477040 h 4740667"/>
                      <a:gd name="connsiteX6" fmla="*/ 2489783 w 5493706"/>
                      <a:gd name="connsiteY6" fmla="*/ 969965 h 4740667"/>
                      <a:gd name="connsiteX7" fmla="*/ 2118244 w 5493706"/>
                      <a:gd name="connsiteY7" fmla="*/ 1470725 h 4740667"/>
                      <a:gd name="connsiteX8" fmla="*/ 1761274 w 5493706"/>
                      <a:gd name="connsiteY8" fmla="*/ 2013866 h 4740667"/>
                      <a:gd name="connsiteX9" fmla="*/ 1448169 w 5493706"/>
                      <a:gd name="connsiteY9" fmla="*/ 2521574 h 4740667"/>
                      <a:gd name="connsiteX10" fmla="*/ 1227844 w 5493706"/>
                      <a:gd name="connsiteY10" fmla="*/ 2924673 h 4740667"/>
                      <a:gd name="connsiteX11" fmla="*/ 967434 w 5493706"/>
                      <a:gd name="connsiteY11" fmla="*/ 3392959 h 4740667"/>
                      <a:gd name="connsiteX12" fmla="*/ 723767 w 5493706"/>
                      <a:gd name="connsiteY12" fmla="*/ 3728910 h 4740667"/>
                      <a:gd name="connsiteX13" fmla="*/ 522672 w 5493706"/>
                      <a:gd name="connsiteY13" fmla="*/ 4039621 h 4740667"/>
                      <a:gd name="connsiteX14" fmla="*/ 312079 w 5493706"/>
                      <a:gd name="connsiteY14" fmla="*/ 4299253 h 4740667"/>
                      <a:gd name="connsiteX15" fmla="*/ 293 w 5493706"/>
                      <a:gd name="connsiteY15" fmla="*/ 4686871 h 4740667"/>
                      <a:gd name="connsiteX16" fmla="*/ 2190227 w 5493706"/>
                      <a:gd name="connsiteY16" fmla="*/ 4740667 h 4740667"/>
                      <a:gd name="connsiteX17" fmla="*/ 2354650 w 5493706"/>
                      <a:gd name="connsiteY17" fmla="*/ 4105125 h 4740667"/>
                      <a:gd name="connsiteX18" fmla="*/ 3061527 w 5493706"/>
                      <a:gd name="connsiteY18" fmla="*/ 3080479 h 4740667"/>
                      <a:gd name="connsiteX19" fmla="*/ 3748948 w 5493706"/>
                      <a:gd name="connsiteY19" fmla="*/ 2192019 h 4740667"/>
                      <a:gd name="connsiteX20" fmla="*/ 4312818 w 5493706"/>
                      <a:gd name="connsiteY20" fmla="*/ 1865449 h 4740667"/>
                      <a:gd name="connsiteX21" fmla="*/ 4714225 w 5493706"/>
                      <a:gd name="connsiteY21" fmla="*/ 1627182 h 4740667"/>
                      <a:gd name="connsiteX22" fmla="*/ 5164835 w 5493706"/>
                      <a:gd name="connsiteY22" fmla="*/ 1564308 h 4740667"/>
                      <a:gd name="connsiteX23" fmla="*/ 5493587 w 5493706"/>
                      <a:gd name="connsiteY23" fmla="*/ 1550075 h 4740667"/>
                      <a:gd name="connsiteX24" fmla="*/ 5480471 w 5493706"/>
                      <a:gd name="connsiteY24" fmla="*/ 53 h 4740667"/>
                      <a:gd name="connsiteX0" fmla="*/ 5480471 w 5493706"/>
                      <a:gd name="connsiteY0" fmla="*/ 53 h 4740667"/>
                      <a:gd name="connsiteX1" fmla="*/ 5001434 w 5493706"/>
                      <a:gd name="connsiteY1" fmla="*/ 5408 h 4740667"/>
                      <a:gd name="connsiteX2" fmla="*/ 4474849 w 5493706"/>
                      <a:gd name="connsiteY2" fmla="*/ 29846 h 4740667"/>
                      <a:gd name="connsiteX3" fmla="*/ 3902651 w 5493706"/>
                      <a:gd name="connsiteY3" fmla="*/ 101289 h 4740667"/>
                      <a:gd name="connsiteX4" fmla="*/ 3516236 w 5493706"/>
                      <a:gd name="connsiteY4" fmla="*/ 230112 h 4740667"/>
                      <a:gd name="connsiteX5" fmla="*/ 3042444 w 5493706"/>
                      <a:gd name="connsiteY5" fmla="*/ 477040 h 4740667"/>
                      <a:gd name="connsiteX6" fmla="*/ 2489783 w 5493706"/>
                      <a:gd name="connsiteY6" fmla="*/ 969965 h 4740667"/>
                      <a:gd name="connsiteX7" fmla="*/ 2118244 w 5493706"/>
                      <a:gd name="connsiteY7" fmla="*/ 1470725 h 4740667"/>
                      <a:gd name="connsiteX8" fmla="*/ 1733848 w 5493706"/>
                      <a:gd name="connsiteY8" fmla="*/ 2020565 h 4740667"/>
                      <a:gd name="connsiteX9" fmla="*/ 1448169 w 5493706"/>
                      <a:gd name="connsiteY9" fmla="*/ 2521574 h 4740667"/>
                      <a:gd name="connsiteX10" fmla="*/ 1227844 w 5493706"/>
                      <a:gd name="connsiteY10" fmla="*/ 2924673 h 4740667"/>
                      <a:gd name="connsiteX11" fmla="*/ 967434 w 5493706"/>
                      <a:gd name="connsiteY11" fmla="*/ 3392959 h 4740667"/>
                      <a:gd name="connsiteX12" fmla="*/ 723767 w 5493706"/>
                      <a:gd name="connsiteY12" fmla="*/ 3728910 h 4740667"/>
                      <a:gd name="connsiteX13" fmla="*/ 522672 w 5493706"/>
                      <a:gd name="connsiteY13" fmla="*/ 4039621 h 4740667"/>
                      <a:gd name="connsiteX14" fmla="*/ 312079 w 5493706"/>
                      <a:gd name="connsiteY14" fmla="*/ 4299253 h 4740667"/>
                      <a:gd name="connsiteX15" fmla="*/ 293 w 5493706"/>
                      <a:gd name="connsiteY15" fmla="*/ 4686871 h 4740667"/>
                      <a:gd name="connsiteX16" fmla="*/ 2190227 w 5493706"/>
                      <a:gd name="connsiteY16" fmla="*/ 4740667 h 4740667"/>
                      <a:gd name="connsiteX17" fmla="*/ 2354650 w 5493706"/>
                      <a:gd name="connsiteY17" fmla="*/ 4105125 h 4740667"/>
                      <a:gd name="connsiteX18" fmla="*/ 3061527 w 5493706"/>
                      <a:gd name="connsiteY18" fmla="*/ 3080479 h 4740667"/>
                      <a:gd name="connsiteX19" fmla="*/ 3748948 w 5493706"/>
                      <a:gd name="connsiteY19" fmla="*/ 2192019 h 4740667"/>
                      <a:gd name="connsiteX20" fmla="*/ 4312818 w 5493706"/>
                      <a:gd name="connsiteY20" fmla="*/ 1865449 h 4740667"/>
                      <a:gd name="connsiteX21" fmla="*/ 4714225 w 5493706"/>
                      <a:gd name="connsiteY21" fmla="*/ 1627182 h 4740667"/>
                      <a:gd name="connsiteX22" fmla="*/ 5164835 w 5493706"/>
                      <a:gd name="connsiteY22" fmla="*/ 1564308 h 4740667"/>
                      <a:gd name="connsiteX23" fmla="*/ 5493587 w 5493706"/>
                      <a:gd name="connsiteY23" fmla="*/ 1550075 h 4740667"/>
                      <a:gd name="connsiteX24" fmla="*/ 5480471 w 5493706"/>
                      <a:gd name="connsiteY24" fmla="*/ 53 h 4740667"/>
                      <a:gd name="connsiteX0" fmla="*/ 5480471 w 5493706"/>
                      <a:gd name="connsiteY0" fmla="*/ 53 h 4740667"/>
                      <a:gd name="connsiteX1" fmla="*/ 5001434 w 5493706"/>
                      <a:gd name="connsiteY1" fmla="*/ 5408 h 4740667"/>
                      <a:gd name="connsiteX2" fmla="*/ 4474849 w 5493706"/>
                      <a:gd name="connsiteY2" fmla="*/ 29846 h 4740667"/>
                      <a:gd name="connsiteX3" fmla="*/ 3902651 w 5493706"/>
                      <a:gd name="connsiteY3" fmla="*/ 101289 h 4740667"/>
                      <a:gd name="connsiteX4" fmla="*/ 3516236 w 5493706"/>
                      <a:gd name="connsiteY4" fmla="*/ 230112 h 4740667"/>
                      <a:gd name="connsiteX5" fmla="*/ 3042444 w 5493706"/>
                      <a:gd name="connsiteY5" fmla="*/ 477040 h 4740667"/>
                      <a:gd name="connsiteX6" fmla="*/ 2489783 w 5493706"/>
                      <a:gd name="connsiteY6" fmla="*/ 969965 h 4740667"/>
                      <a:gd name="connsiteX7" fmla="*/ 2118244 w 5493706"/>
                      <a:gd name="connsiteY7" fmla="*/ 1470725 h 4740667"/>
                      <a:gd name="connsiteX8" fmla="*/ 1733848 w 5493706"/>
                      <a:gd name="connsiteY8" fmla="*/ 2020565 h 4740667"/>
                      <a:gd name="connsiteX9" fmla="*/ 1439027 w 5493706"/>
                      <a:gd name="connsiteY9" fmla="*/ 2521574 h 4740667"/>
                      <a:gd name="connsiteX10" fmla="*/ 1227844 w 5493706"/>
                      <a:gd name="connsiteY10" fmla="*/ 2924673 h 4740667"/>
                      <a:gd name="connsiteX11" fmla="*/ 967434 w 5493706"/>
                      <a:gd name="connsiteY11" fmla="*/ 3392959 h 4740667"/>
                      <a:gd name="connsiteX12" fmla="*/ 723767 w 5493706"/>
                      <a:gd name="connsiteY12" fmla="*/ 3728910 h 4740667"/>
                      <a:gd name="connsiteX13" fmla="*/ 522672 w 5493706"/>
                      <a:gd name="connsiteY13" fmla="*/ 4039621 h 4740667"/>
                      <a:gd name="connsiteX14" fmla="*/ 312079 w 5493706"/>
                      <a:gd name="connsiteY14" fmla="*/ 4299253 h 4740667"/>
                      <a:gd name="connsiteX15" fmla="*/ 293 w 5493706"/>
                      <a:gd name="connsiteY15" fmla="*/ 4686871 h 4740667"/>
                      <a:gd name="connsiteX16" fmla="*/ 2190227 w 5493706"/>
                      <a:gd name="connsiteY16" fmla="*/ 4740667 h 4740667"/>
                      <a:gd name="connsiteX17" fmla="*/ 2354650 w 5493706"/>
                      <a:gd name="connsiteY17" fmla="*/ 4105125 h 4740667"/>
                      <a:gd name="connsiteX18" fmla="*/ 3061527 w 5493706"/>
                      <a:gd name="connsiteY18" fmla="*/ 3080479 h 4740667"/>
                      <a:gd name="connsiteX19" fmla="*/ 3748948 w 5493706"/>
                      <a:gd name="connsiteY19" fmla="*/ 2192019 h 4740667"/>
                      <a:gd name="connsiteX20" fmla="*/ 4312818 w 5493706"/>
                      <a:gd name="connsiteY20" fmla="*/ 1865449 h 4740667"/>
                      <a:gd name="connsiteX21" fmla="*/ 4714225 w 5493706"/>
                      <a:gd name="connsiteY21" fmla="*/ 1627182 h 4740667"/>
                      <a:gd name="connsiteX22" fmla="*/ 5164835 w 5493706"/>
                      <a:gd name="connsiteY22" fmla="*/ 1564308 h 4740667"/>
                      <a:gd name="connsiteX23" fmla="*/ 5493587 w 5493706"/>
                      <a:gd name="connsiteY23" fmla="*/ 1550075 h 4740667"/>
                      <a:gd name="connsiteX24" fmla="*/ 5480471 w 5493706"/>
                      <a:gd name="connsiteY24" fmla="*/ 53 h 4740667"/>
                      <a:gd name="connsiteX0" fmla="*/ 5480471 w 5493706"/>
                      <a:gd name="connsiteY0" fmla="*/ 53 h 4740667"/>
                      <a:gd name="connsiteX1" fmla="*/ 5001434 w 5493706"/>
                      <a:gd name="connsiteY1" fmla="*/ 5408 h 4740667"/>
                      <a:gd name="connsiteX2" fmla="*/ 4474849 w 5493706"/>
                      <a:gd name="connsiteY2" fmla="*/ 29846 h 4740667"/>
                      <a:gd name="connsiteX3" fmla="*/ 3902651 w 5493706"/>
                      <a:gd name="connsiteY3" fmla="*/ 101289 h 4740667"/>
                      <a:gd name="connsiteX4" fmla="*/ 3516236 w 5493706"/>
                      <a:gd name="connsiteY4" fmla="*/ 230112 h 4740667"/>
                      <a:gd name="connsiteX5" fmla="*/ 3042444 w 5493706"/>
                      <a:gd name="connsiteY5" fmla="*/ 477040 h 4740667"/>
                      <a:gd name="connsiteX6" fmla="*/ 2489783 w 5493706"/>
                      <a:gd name="connsiteY6" fmla="*/ 969965 h 4740667"/>
                      <a:gd name="connsiteX7" fmla="*/ 2118244 w 5493706"/>
                      <a:gd name="connsiteY7" fmla="*/ 1470725 h 4740667"/>
                      <a:gd name="connsiteX8" fmla="*/ 1733848 w 5493706"/>
                      <a:gd name="connsiteY8" fmla="*/ 2020565 h 4740667"/>
                      <a:gd name="connsiteX9" fmla="*/ 1439027 w 5493706"/>
                      <a:gd name="connsiteY9" fmla="*/ 2521574 h 4740667"/>
                      <a:gd name="connsiteX10" fmla="*/ 1200418 w 5493706"/>
                      <a:gd name="connsiteY10" fmla="*/ 2951464 h 4740667"/>
                      <a:gd name="connsiteX11" fmla="*/ 967434 w 5493706"/>
                      <a:gd name="connsiteY11" fmla="*/ 3392959 h 4740667"/>
                      <a:gd name="connsiteX12" fmla="*/ 723767 w 5493706"/>
                      <a:gd name="connsiteY12" fmla="*/ 3728910 h 4740667"/>
                      <a:gd name="connsiteX13" fmla="*/ 522672 w 5493706"/>
                      <a:gd name="connsiteY13" fmla="*/ 4039621 h 4740667"/>
                      <a:gd name="connsiteX14" fmla="*/ 312079 w 5493706"/>
                      <a:gd name="connsiteY14" fmla="*/ 4299253 h 4740667"/>
                      <a:gd name="connsiteX15" fmla="*/ 293 w 5493706"/>
                      <a:gd name="connsiteY15" fmla="*/ 4686871 h 4740667"/>
                      <a:gd name="connsiteX16" fmla="*/ 2190227 w 5493706"/>
                      <a:gd name="connsiteY16" fmla="*/ 4740667 h 4740667"/>
                      <a:gd name="connsiteX17" fmla="*/ 2354650 w 5493706"/>
                      <a:gd name="connsiteY17" fmla="*/ 4105125 h 4740667"/>
                      <a:gd name="connsiteX18" fmla="*/ 3061527 w 5493706"/>
                      <a:gd name="connsiteY18" fmla="*/ 3080479 h 4740667"/>
                      <a:gd name="connsiteX19" fmla="*/ 3748948 w 5493706"/>
                      <a:gd name="connsiteY19" fmla="*/ 2192019 h 4740667"/>
                      <a:gd name="connsiteX20" fmla="*/ 4312818 w 5493706"/>
                      <a:gd name="connsiteY20" fmla="*/ 1865449 h 4740667"/>
                      <a:gd name="connsiteX21" fmla="*/ 4714225 w 5493706"/>
                      <a:gd name="connsiteY21" fmla="*/ 1627182 h 4740667"/>
                      <a:gd name="connsiteX22" fmla="*/ 5164835 w 5493706"/>
                      <a:gd name="connsiteY22" fmla="*/ 1564308 h 4740667"/>
                      <a:gd name="connsiteX23" fmla="*/ 5493587 w 5493706"/>
                      <a:gd name="connsiteY23" fmla="*/ 1550075 h 4740667"/>
                      <a:gd name="connsiteX24" fmla="*/ 5480471 w 5493706"/>
                      <a:gd name="connsiteY24" fmla="*/ 53 h 4740667"/>
                      <a:gd name="connsiteX0" fmla="*/ 5480471 w 5493706"/>
                      <a:gd name="connsiteY0" fmla="*/ 53 h 4740667"/>
                      <a:gd name="connsiteX1" fmla="*/ 5001434 w 5493706"/>
                      <a:gd name="connsiteY1" fmla="*/ 5408 h 4740667"/>
                      <a:gd name="connsiteX2" fmla="*/ 4474849 w 5493706"/>
                      <a:gd name="connsiteY2" fmla="*/ 29846 h 4740667"/>
                      <a:gd name="connsiteX3" fmla="*/ 3902651 w 5493706"/>
                      <a:gd name="connsiteY3" fmla="*/ 101289 h 4740667"/>
                      <a:gd name="connsiteX4" fmla="*/ 3516236 w 5493706"/>
                      <a:gd name="connsiteY4" fmla="*/ 230112 h 4740667"/>
                      <a:gd name="connsiteX5" fmla="*/ 3042444 w 5493706"/>
                      <a:gd name="connsiteY5" fmla="*/ 477040 h 4740667"/>
                      <a:gd name="connsiteX6" fmla="*/ 2489783 w 5493706"/>
                      <a:gd name="connsiteY6" fmla="*/ 969965 h 4740667"/>
                      <a:gd name="connsiteX7" fmla="*/ 2118244 w 5493706"/>
                      <a:gd name="connsiteY7" fmla="*/ 1470725 h 4740667"/>
                      <a:gd name="connsiteX8" fmla="*/ 1733848 w 5493706"/>
                      <a:gd name="connsiteY8" fmla="*/ 2020565 h 4740667"/>
                      <a:gd name="connsiteX9" fmla="*/ 1439027 w 5493706"/>
                      <a:gd name="connsiteY9" fmla="*/ 2521574 h 4740667"/>
                      <a:gd name="connsiteX10" fmla="*/ 1200418 w 5493706"/>
                      <a:gd name="connsiteY10" fmla="*/ 2951464 h 4740667"/>
                      <a:gd name="connsiteX11" fmla="*/ 949151 w 5493706"/>
                      <a:gd name="connsiteY11" fmla="*/ 3399655 h 4740667"/>
                      <a:gd name="connsiteX12" fmla="*/ 723767 w 5493706"/>
                      <a:gd name="connsiteY12" fmla="*/ 3728910 h 4740667"/>
                      <a:gd name="connsiteX13" fmla="*/ 522672 w 5493706"/>
                      <a:gd name="connsiteY13" fmla="*/ 4039621 h 4740667"/>
                      <a:gd name="connsiteX14" fmla="*/ 312079 w 5493706"/>
                      <a:gd name="connsiteY14" fmla="*/ 4299253 h 4740667"/>
                      <a:gd name="connsiteX15" fmla="*/ 293 w 5493706"/>
                      <a:gd name="connsiteY15" fmla="*/ 4686871 h 4740667"/>
                      <a:gd name="connsiteX16" fmla="*/ 2190227 w 5493706"/>
                      <a:gd name="connsiteY16" fmla="*/ 4740667 h 4740667"/>
                      <a:gd name="connsiteX17" fmla="*/ 2354650 w 5493706"/>
                      <a:gd name="connsiteY17" fmla="*/ 4105125 h 4740667"/>
                      <a:gd name="connsiteX18" fmla="*/ 3061527 w 5493706"/>
                      <a:gd name="connsiteY18" fmla="*/ 3080479 h 4740667"/>
                      <a:gd name="connsiteX19" fmla="*/ 3748948 w 5493706"/>
                      <a:gd name="connsiteY19" fmla="*/ 2192019 h 4740667"/>
                      <a:gd name="connsiteX20" fmla="*/ 4312818 w 5493706"/>
                      <a:gd name="connsiteY20" fmla="*/ 1865449 h 4740667"/>
                      <a:gd name="connsiteX21" fmla="*/ 4714225 w 5493706"/>
                      <a:gd name="connsiteY21" fmla="*/ 1627182 h 4740667"/>
                      <a:gd name="connsiteX22" fmla="*/ 5164835 w 5493706"/>
                      <a:gd name="connsiteY22" fmla="*/ 1564308 h 4740667"/>
                      <a:gd name="connsiteX23" fmla="*/ 5493587 w 5493706"/>
                      <a:gd name="connsiteY23" fmla="*/ 1550075 h 4740667"/>
                      <a:gd name="connsiteX24" fmla="*/ 5480471 w 5493706"/>
                      <a:gd name="connsiteY24" fmla="*/ 53 h 4740667"/>
                      <a:gd name="connsiteX0" fmla="*/ 5517003 w 5530238"/>
                      <a:gd name="connsiteY0" fmla="*/ 53 h 4740667"/>
                      <a:gd name="connsiteX1" fmla="*/ 5037966 w 5530238"/>
                      <a:gd name="connsiteY1" fmla="*/ 5408 h 4740667"/>
                      <a:gd name="connsiteX2" fmla="*/ 4511381 w 5530238"/>
                      <a:gd name="connsiteY2" fmla="*/ 29846 h 4740667"/>
                      <a:gd name="connsiteX3" fmla="*/ 3939183 w 5530238"/>
                      <a:gd name="connsiteY3" fmla="*/ 101289 h 4740667"/>
                      <a:gd name="connsiteX4" fmla="*/ 3552768 w 5530238"/>
                      <a:gd name="connsiteY4" fmla="*/ 230112 h 4740667"/>
                      <a:gd name="connsiteX5" fmla="*/ 3078976 w 5530238"/>
                      <a:gd name="connsiteY5" fmla="*/ 477040 h 4740667"/>
                      <a:gd name="connsiteX6" fmla="*/ 2526315 w 5530238"/>
                      <a:gd name="connsiteY6" fmla="*/ 969965 h 4740667"/>
                      <a:gd name="connsiteX7" fmla="*/ 2154776 w 5530238"/>
                      <a:gd name="connsiteY7" fmla="*/ 1470725 h 4740667"/>
                      <a:gd name="connsiteX8" fmla="*/ 1770380 w 5530238"/>
                      <a:gd name="connsiteY8" fmla="*/ 2020565 h 4740667"/>
                      <a:gd name="connsiteX9" fmla="*/ 1475559 w 5530238"/>
                      <a:gd name="connsiteY9" fmla="*/ 2521574 h 4740667"/>
                      <a:gd name="connsiteX10" fmla="*/ 1236950 w 5530238"/>
                      <a:gd name="connsiteY10" fmla="*/ 2951464 h 4740667"/>
                      <a:gd name="connsiteX11" fmla="*/ 985683 w 5530238"/>
                      <a:gd name="connsiteY11" fmla="*/ 3399655 h 4740667"/>
                      <a:gd name="connsiteX12" fmla="*/ 760299 w 5530238"/>
                      <a:gd name="connsiteY12" fmla="*/ 3728910 h 4740667"/>
                      <a:gd name="connsiteX13" fmla="*/ 559204 w 5530238"/>
                      <a:gd name="connsiteY13" fmla="*/ 4039621 h 4740667"/>
                      <a:gd name="connsiteX14" fmla="*/ 348611 w 5530238"/>
                      <a:gd name="connsiteY14" fmla="*/ 4299253 h 4740667"/>
                      <a:gd name="connsiteX15" fmla="*/ 259 w 5530238"/>
                      <a:gd name="connsiteY15" fmla="*/ 4693569 h 4740667"/>
                      <a:gd name="connsiteX16" fmla="*/ 2226759 w 5530238"/>
                      <a:gd name="connsiteY16" fmla="*/ 4740667 h 4740667"/>
                      <a:gd name="connsiteX17" fmla="*/ 2391182 w 5530238"/>
                      <a:gd name="connsiteY17" fmla="*/ 4105125 h 4740667"/>
                      <a:gd name="connsiteX18" fmla="*/ 3098059 w 5530238"/>
                      <a:gd name="connsiteY18" fmla="*/ 3080479 h 4740667"/>
                      <a:gd name="connsiteX19" fmla="*/ 3785480 w 5530238"/>
                      <a:gd name="connsiteY19" fmla="*/ 2192019 h 4740667"/>
                      <a:gd name="connsiteX20" fmla="*/ 4349350 w 5530238"/>
                      <a:gd name="connsiteY20" fmla="*/ 1865449 h 4740667"/>
                      <a:gd name="connsiteX21" fmla="*/ 4750757 w 5530238"/>
                      <a:gd name="connsiteY21" fmla="*/ 1627182 h 4740667"/>
                      <a:gd name="connsiteX22" fmla="*/ 5201367 w 5530238"/>
                      <a:gd name="connsiteY22" fmla="*/ 1564308 h 4740667"/>
                      <a:gd name="connsiteX23" fmla="*/ 5530119 w 5530238"/>
                      <a:gd name="connsiteY23" fmla="*/ 1550075 h 4740667"/>
                      <a:gd name="connsiteX24" fmla="*/ 5517003 w 5530238"/>
                      <a:gd name="connsiteY24" fmla="*/ 53 h 4740667"/>
                      <a:gd name="connsiteX0" fmla="*/ 5517014 w 5530249"/>
                      <a:gd name="connsiteY0" fmla="*/ 53 h 4740667"/>
                      <a:gd name="connsiteX1" fmla="*/ 5037977 w 5530249"/>
                      <a:gd name="connsiteY1" fmla="*/ 5408 h 4740667"/>
                      <a:gd name="connsiteX2" fmla="*/ 4511392 w 5530249"/>
                      <a:gd name="connsiteY2" fmla="*/ 29846 h 4740667"/>
                      <a:gd name="connsiteX3" fmla="*/ 3939194 w 5530249"/>
                      <a:gd name="connsiteY3" fmla="*/ 101289 h 4740667"/>
                      <a:gd name="connsiteX4" fmla="*/ 3552779 w 5530249"/>
                      <a:gd name="connsiteY4" fmla="*/ 230112 h 4740667"/>
                      <a:gd name="connsiteX5" fmla="*/ 3078987 w 5530249"/>
                      <a:gd name="connsiteY5" fmla="*/ 477040 h 4740667"/>
                      <a:gd name="connsiteX6" fmla="*/ 2526326 w 5530249"/>
                      <a:gd name="connsiteY6" fmla="*/ 969965 h 4740667"/>
                      <a:gd name="connsiteX7" fmla="*/ 2154787 w 5530249"/>
                      <a:gd name="connsiteY7" fmla="*/ 1470725 h 4740667"/>
                      <a:gd name="connsiteX8" fmla="*/ 1770391 w 5530249"/>
                      <a:gd name="connsiteY8" fmla="*/ 2020565 h 4740667"/>
                      <a:gd name="connsiteX9" fmla="*/ 1475570 w 5530249"/>
                      <a:gd name="connsiteY9" fmla="*/ 2521574 h 4740667"/>
                      <a:gd name="connsiteX10" fmla="*/ 1236961 w 5530249"/>
                      <a:gd name="connsiteY10" fmla="*/ 2951464 h 4740667"/>
                      <a:gd name="connsiteX11" fmla="*/ 985694 w 5530249"/>
                      <a:gd name="connsiteY11" fmla="*/ 3399655 h 4740667"/>
                      <a:gd name="connsiteX12" fmla="*/ 760310 w 5530249"/>
                      <a:gd name="connsiteY12" fmla="*/ 3728910 h 4740667"/>
                      <a:gd name="connsiteX13" fmla="*/ 559215 w 5530249"/>
                      <a:gd name="connsiteY13" fmla="*/ 4039621 h 4740667"/>
                      <a:gd name="connsiteX14" fmla="*/ 339479 w 5530249"/>
                      <a:gd name="connsiteY14" fmla="*/ 4299253 h 4740667"/>
                      <a:gd name="connsiteX15" fmla="*/ 270 w 5530249"/>
                      <a:gd name="connsiteY15" fmla="*/ 4693569 h 4740667"/>
                      <a:gd name="connsiteX16" fmla="*/ 2226770 w 5530249"/>
                      <a:gd name="connsiteY16" fmla="*/ 4740667 h 4740667"/>
                      <a:gd name="connsiteX17" fmla="*/ 2391193 w 5530249"/>
                      <a:gd name="connsiteY17" fmla="*/ 4105125 h 4740667"/>
                      <a:gd name="connsiteX18" fmla="*/ 3098070 w 5530249"/>
                      <a:gd name="connsiteY18" fmla="*/ 3080479 h 4740667"/>
                      <a:gd name="connsiteX19" fmla="*/ 3785491 w 5530249"/>
                      <a:gd name="connsiteY19" fmla="*/ 2192019 h 4740667"/>
                      <a:gd name="connsiteX20" fmla="*/ 4349361 w 5530249"/>
                      <a:gd name="connsiteY20" fmla="*/ 1865449 h 4740667"/>
                      <a:gd name="connsiteX21" fmla="*/ 4750768 w 5530249"/>
                      <a:gd name="connsiteY21" fmla="*/ 1627182 h 4740667"/>
                      <a:gd name="connsiteX22" fmla="*/ 5201378 w 5530249"/>
                      <a:gd name="connsiteY22" fmla="*/ 1564308 h 4740667"/>
                      <a:gd name="connsiteX23" fmla="*/ 5530130 w 5530249"/>
                      <a:gd name="connsiteY23" fmla="*/ 1550075 h 4740667"/>
                      <a:gd name="connsiteX24" fmla="*/ 5517014 w 5530249"/>
                      <a:gd name="connsiteY24" fmla="*/ 53 h 4740667"/>
                      <a:gd name="connsiteX0" fmla="*/ 5517014 w 5530249"/>
                      <a:gd name="connsiteY0" fmla="*/ 53 h 4740667"/>
                      <a:gd name="connsiteX1" fmla="*/ 5037977 w 5530249"/>
                      <a:gd name="connsiteY1" fmla="*/ 5408 h 4740667"/>
                      <a:gd name="connsiteX2" fmla="*/ 4511392 w 5530249"/>
                      <a:gd name="connsiteY2" fmla="*/ 29846 h 4740667"/>
                      <a:gd name="connsiteX3" fmla="*/ 3939194 w 5530249"/>
                      <a:gd name="connsiteY3" fmla="*/ 101289 h 4740667"/>
                      <a:gd name="connsiteX4" fmla="*/ 3552779 w 5530249"/>
                      <a:gd name="connsiteY4" fmla="*/ 230112 h 4740667"/>
                      <a:gd name="connsiteX5" fmla="*/ 3078987 w 5530249"/>
                      <a:gd name="connsiteY5" fmla="*/ 477040 h 4740667"/>
                      <a:gd name="connsiteX6" fmla="*/ 2526326 w 5530249"/>
                      <a:gd name="connsiteY6" fmla="*/ 969965 h 4740667"/>
                      <a:gd name="connsiteX7" fmla="*/ 2154787 w 5530249"/>
                      <a:gd name="connsiteY7" fmla="*/ 1470725 h 4740667"/>
                      <a:gd name="connsiteX8" fmla="*/ 1770391 w 5530249"/>
                      <a:gd name="connsiteY8" fmla="*/ 2020565 h 4740667"/>
                      <a:gd name="connsiteX9" fmla="*/ 1475570 w 5530249"/>
                      <a:gd name="connsiteY9" fmla="*/ 2521574 h 4740667"/>
                      <a:gd name="connsiteX10" fmla="*/ 1236961 w 5530249"/>
                      <a:gd name="connsiteY10" fmla="*/ 2951464 h 4740667"/>
                      <a:gd name="connsiteX11" fmla="*/ 985694 w 5530249"/>
                      <a:gd name="connsiteY11" fmla="*/ 3399655 h 4740667"/>
                      <a:gd name="connsiteX12" fmla="*/ 760310 w 5530249"/>
                      <a:gd name="connsiteY12" fmla="*/ 3728910 h 4740667"/>
                      <a:gd name="connsiteX13" fmla="*/ 559215 w 5530249"/>
                      <a:gd name="connsiteY13" fmla="*/ 4026226 h 4740667"/>
                      <a:gd name="connsiteX14" fmla="*/ 339479 w 5530249"/>
                      <a:gd name="connsiteY14" fmla="*/ 4299253 h 4740667"/>
                      <a:gd name="connsiteX15" fmla="*/ 270 w 5530249"/>
                      <a:gd name="connsiteY15" fmla="*/ 4693569 h 4740667"/>
                      <a:gd name="connsiteX16" fmla="*/ 2226770 w 5530249"/>
                      <a:gd name="connsiteY16" fmla="*/ 4740667 h 4740667"/>
                      <a:gd name="connsiteX17" fmla="*/ 2391193 w 5530249"/>
                      <a:gd name="connsiteY17" fmla="*/ 4105125 h 4740667"/>
                      <a:gd name="connsiteX18" fmla="*/ 3098070 w 5530249"/>
                      <a:gd name="connsiteY18" fmla="*/ 3080479 h 4740667"/>
                      <a:gd name="connsiteX19" fmla="*/ 3785491 w 5530249"/>
                      <a:gd name="connsiteY19" fmla="*/ 2192019 h 4740667"/>
                      <a:gd name="connsiteX20" fmla="*/ 4349361 w 5530249"/>
                      <a:gd name="connsiteY20" fmla="*/ 1865449 h 4740667"/>
                      <a:gd name="connsiteX21" fmla="*/ 4750768 w 5530249"/>
                      <a:gd name="connsiteY21" fmla="*/ 1627182 h 4740667"/>
                      <a:gd name="connsiteX22" fmla="*/ 5201378 w 5530249"/>
                      <a:gd name="connsiteY22" fmla="*/ 1564308 h 4740667"/>
                      <a:gd name="connsiteX23" fmla="*/ 5530130 w 5530249"/>
                      <a:gd name="connsiteY23" fmla="*/ 1550075 h 4740667"/>
                      <a:gd name="connsiteX24" fmla="*/ 5517014 w 5530249"/>
                      <a:gd name="connsiteY24" fmla="*/ 53 h 4740667"/>
                      <a:gd name="connsiteX0" fmla="*/ 5389032 w 5533460"/>
                      <a:gd name="connsiteY0" fmla="*/ 62 h 4740675"/>
                      <a:gd name="connsiteX1" fmla="*/ 5037977 w 5533460"/>
                      <a:gd name="connsiteY1" fmla="*/ 5416 h 4740675"/>
                      <a:gd name="connsiteX2" fmla="*/ 4511392 w 5533460"/>
                      <a:gd name="connsiteY2" fmla="*/ 29854 h 4740675"/>
                      <a:gd name="connsiteX3" fmla="*/ 3939194 w 5533460"/>
                      <a:gd name="connsiteY3" fmla="*/ 101297 h 4740675"/>
                      <a:gd name="connsiteX4" fmla="*/ 3552779 w 5533460"/>
                      <a:gd name="connsiteY4" fmla="*/ 230120 h 4740675"/>
                      <a:gd name="connsiteX5" fmla="*/ 3078987 w 5533460"/>
                      <a:gd name="connsiteY5" fmla="*/ 477048 h 4740675"/>
                      <a:gd name="connsiteX6" fmla="*/ 2526326 w 5533460"/>
                      <a:gd name="connsiteY6" fmla="*/ 969973 h 4740675"/>
                      <a:gd name="connsiteX7" fmla="*/ 2154787 w 5533460"/>
                      <a:gd name="connsiteY7" fmla="*/ 1470733 h 4740675"/>
                      <a:gd name="connsiteX8" fmla="*/ 1770391 w 5533460"/>
                      <a:gd name="connsiteY8" fmla="*/ 2020573 h 4740675"/>
                      <a:gd name="connsiteX9" fmla="*/ 1475570 w 5533460"/>
                      <a:gd name="connsiteY9" fmla="*/ 2521582 h 4740675"/>
                      <a:gd name="connsiteX10" fmla="*/ 1236961 w 5533460"/>
                      <a:gd name="connsiteY10" fmla="*/ 2951472 h 4740675"/>
                      <a:gd name="connsiteX11" fmla="*/ 985694 w 5533460"/>
                      <a:gd name="connsiteY11" fmla="*/ 3399663 h 4740675"/>
                      <a:gd name="connsiteX12" fmla="*/ 760310 w 5533460"/>
                      <a:gd name="connsiteY12" fmla="*/ 3728918 h 4740675"/>
                      <a:gd name="connsiteX13" fmla="*/ 559215 w 5533460"/>
                      <a:gd name="connsiteY13" fmla="*/ 4026234 h 4740675"/>
                      <a:gd name="connsiteX14" fmla="*/ 339479 w 5533460"/>
                      <a:gd name="connsiteY14" fmla="*/ 4299261 h 4740675"/>
                      <a:gd name="connsiteX15" fmla="*/ 270 w 5533460"/>
                      <a:gd name="connsiteY15" fmla="*/ 4693577 h 4740675"/>
                      <a:gd name="connsiteX16" fmla="*/ 2226770 w 5533460"/>
                      <a:gd name="connsiteY16" fmla="*/ 4740675 h 4740675"/>
                      <a:gd name="connsiteX17" fmla="*/ 2391193 w 5533460"/>
                      <a:gd name="connsiteY17" fmla="*/ 4105133 h 4740675"/>
                      <a:gd name="connsiteX18" fmla="*/ 3098070 w 5533460"/>
                      <a:gd name="connsiteY18" fmla="*/ 3080487 h 4740675"/>
                      <a:gd name="connsiteX19" fmla="*/ 3785491 w 5533460"/>
                      <a:gd name="connsiteY19" fmla="*/ 2192027 h 4740675"/>
                      <a:gd name="connsiteX20" fmla="*/ 4349361 w 5533460"/>
                      <a:gd name="connsiteY20" fmla="*/ 1865457 h 4740675"/>
                      <a:gd name="connsiteX21" fmla="*/ 4750768 w 5533460"/>
                      <a:gd name="connsiteY21" fmla="*/ 1627190 h 4740675"/>
                      <a:gd name="connsiteX22" fmla="*/ 5201378 w 5533460"/>
                      <a:gd name="connsiteY22" fmla="*/ 1564316 h 4740675"/>
                      <a:gd name="connsiteX23" fmla="*/ 5530130 w 5533460"/>
                      <a:gd name="connsiteY23" fmla="*/ 1550083 h 4740675"/>
                      <a:gd name="connsiteX24" fmla="*/ 5389032 w 5533460"/>
                      <a:gd name="connsiteY24" fmla="*/ 62 h 4740675"/>
                      <a:gd name="connsiteX0" fmla="*/ 5389032 w 5430089"/>
                      <a:gd name="connsiteY0" fmla="*/ 115128 h 4855741"/>
                      <a:gd name="connsiteX1" fmla="*/ 5037977 w 5430089"/>
                      <a:gd name="connsiteY1" fmla="*/ 120482 h 4855741"/>
                      <a:gd name="connsiteX2" fmla="*/ 4511392 w 5430089"/>
                      <a:gd name="connsiteY2" fmla="*/ 144920 h 4855741"/>
                      <a:gd name="connsiteX3" fmla="*/ 3939194 w 5430089"/>
                      <a:gd name="connsiteY3" fmla="*/ 216363 h 4855741"/>
                      <a:gd name="connsiteX4" fmla="*/ 3552779 w 5430089"/>
                      <a:gd name="connsiteY4" fmla="*/ 345186 h 4855741"/>
                      <a:gd name="connsiteX5" fmla="*/ 3078987 w 5430089"/>
                      <a:gd name="connsiteY5" fmla="*/ 592114 h 4855741"/>
                      <a:gd name="connsiteX6" fmla="*/ 2526326 w 5430089"/>
                      <a:gd name="connsiteY6" fmla="*/ 1085039 h 4855741"/>
                      <a:gd name="connsiteX7" fmla="*/ 2154787 w 5430089"/>
                      <a:gd name="connsiteY7" fmla="*/ 1585799 h 4855741"/>
                      <a:gd name="connsiteX8" fmla="*/ 1770391 w 5430089"/>
                      <a:gd name="connsiteY8" fmla="*/ 2135639 h 4855741"/>
                      <a:gd name="connsiteX9" fmla="*/ 1475570 w 5430089"/>
                      <a:gd name="connsiteY9" fmla="*/ 2636648 h 4855741"/>
                      <a:gd name="connsiteX10" fmla="*/ 1236961 w 5430089"/>
                      <a:gd name="connsiteY10" fmla="*/ 3066538 h 4855741"/>
                      <a:gd name="connsiteX11" fmla="*/ 985694 w 5430089"/>
                      <a:gd name="connsiteY11" fmla="*/ 3514729 h 4855741"/>
                      <a:gd name="connsiteX12" fmla="*/ 760310 w 5430089"/>
                      <a:gd name="connsiteY12" fmla="*/ 3843984 h 4855741"/>
                      <a:gd name="connsiteX13" fmla="*/ 559215 w 5430089"/>
                      <a:gd name="connsiteY13" fmla="*/ 4141300 h 4855741"/>
                      <a:gd name="connsiteX14" fmla="*/ 339479 w 5430089"/>
                      <a:gd name="connsiteY14" fmla="*/ 4414327 h 4855741"/>
                      <a:gd name="connsiteX15" fmla="*/ 270 w 5430089"/>
                      <a:gd name="connsiteY15" fmla="*/ 4808643 h 4855741"/>
                      <a:gd name="connsiteX16" fmla="*/ 2226770 w 5430089"/>
                      <a:gd name="connsiteY16" fmla="*/ 4855741 h 4855741"/>
                      <a:gd name="connsiteX17" fmla="*/ 2391193 w 5430089"/>
                      <a:gd name="connsiteY17" fmla="*/ 4220199 h 4855741"/>
                      <a:gd name="connsiteX18" fmla="*/ 3098070 w 5430089"/>
                      <a:gd name="connsiteY18" fmla="*/ 3195553 h 4855741"/>
                      <a:gd name="connsiteX19" fmla="*/ 3785491 w 5430089"/>
                      <a:gd name="connsiteY19" fmla="*/ 2307093 h 4855741"/>
                      <a:gd name="connsiteX20" fmla="*/ 4349361 w 5430089"/>
                      <a:gd name="connsiteY20" fmla="*/ 1980523 h 4855741"/>
                      <a:gd name="connsiteX21" fmla="*/ 4750768 w 5430089"/>
                      <a:gd name="connsiteY21" fmla="*/ 1742256 h 4855741"/>
                      <a:gd name="connsiteX22" fmla="*/ 5201378 w 5430089"/>
                      <a:gd name="connsiteY22" fmla="*/ 1679382 h 4855741"/>
                      <a:gd name="connsiteX23" fmla="*/ 5402147 w 5430089"/>
                      <a:gd name="connsiteY23" fmla="*/ 1678545 h 4855741"/>
                      <a:gd name="connsiteX24" fmla="*/ 5389032 w 5430089"/>
                      <a:gd name="connsiteY24" fmla="*/ 115128 h 4855741"/>
                      <a:gd name="connsiteX0" fmla="*/ 5389032 w 5416215"/>
                      <a:gd name="connsiteY0" fmla="*/ 115128 h 4855741"/>
                      <a:gd name="connsiteX1" fmla="*/ 5037977 w 5416215"/>
                      <a:gd name="connsiteY1" fmla="*/ 120482 h 4855741"/>
                      <a:gd name="connsiteX2" fmla="*/ 4511392 w 5416215"/>
                      <a:gd name="connsiteY2" fmla="*/ 144920 h 4855741"/>
                      <a:gd name="connsiteX3" fmla="*/ 3939194 w 5416215"/>
                      <a:gd name="connsiteY3" fmla="*/ 216363 h 4855741"/>
                      <a:gd name="connsiteX4" fmla="*/ 3552779 w 5416215"/>
                      <a:gd name="connsiteY4" fmla="*/ 345186 h 4855741"/>
                      <a:gd name="connsiteX5" fmla="*/ 3078987 w 5416215"/>
                      <a:gd name="connsiteY5" fmla="*/ 592114 h 4855741"/>
                      <a:gd name="connsiteX6" fmla="*/ 2526326 w 5416215"/>
                      <a:gd name="connsiteY6" fmla="*/ 1085039 h 4855741"/>
                      <a:gd name="connsiteX7" fmla="*/ 2154787 w 5416215"/>
                      <a:gd name="connsiteY7" fmla="*/ 1585799 h 4855741"/>
                      <a:gd name="connsiteX8" fmla="*/ 1770391 w 5416215"/>
                      <a:gd name="connsiteY8" fmla="*/ 2135639 h 4855741"/>
                      <a:gd name="connsiteX9" fmla="*/ 1475570 w 5416215"/>
                      <a:gd name="connsiteY9" fmla="*/ 2636648 h 4855741"/>
                      <a:gd name="connsiteX10" fmla="*/ 1236961 w 5416215"/>
                      <a:gd name="connsiteY10" fmla="*/ 3066538 h 4855741"/>
                      <a:gd name="connsiteX11" fmla="*/ 985694 w 5416215"/>
                      <a:gd name="connsiteY11" fmla="*/ 3514729 h 4855741"/>
                      <a:gd name="connsiteX12" fmla="*/ 760310 w 5416215"/>
                      <a:gd name="connsiteY12" fmla="*/ 3843984 h 4855741"/>
                      <a:gd name="connsiteX13" fmla="*/ 559215 w 5416215"/>
                      <a:gd name="connsiteY13" fmla="*/ 4141300 h 4855741"/>
                      <a:gd name="connsiteX14" fmla="*/ 339479 w 5416215"/>
                      <a:gd name="connsiteY14" fmla="*/ 4414327 h 4855741"/>
                      <a:gd name="connsiteX15" fmla="*/ 270 w 5416215"/>
                      <a:gd name="connsiteY15" fmla="*/ 4808643 h 4855741"/>
                      <a:gd name="connsiteX16" fmla="*/ 2226770 w 5416215"/>
                      <a:gd name="connsiteY16" fmla="*/ 4855741 h 4855741"/>
                      <a:gd name="connsiteX17" fmla="*/ 2391193 w 5416215"/>
                      <a:gd name="connsiteY17" fmla="*/ 4220199 h 4855741"/>
                      <a:gd name="connsiteX18" fmla="*/ 3098070 w 5416215"/>
                      <a:gd name="connsiteY18" fmla="*/ 3195553 h 4855741"/>
                      <a:gd name="connsiteX19" fmla="*/ 3785491 w 5416215"/>
                      <a:gd name="connsiteY19" fmla="*/ 2307093 h 4855741"/>
                      <a:gd name="connsiteX20" fmla="*/ 4349361 w 5416215"/>
                      <a:gd name="connsiteY20" fmla="*/ 1980523 h 4855741"/>
                      <a:gd name="connsiteX21" fmla="*/ 4750768 w 5416215"/>
                      <a:gd name="connsiteY21" fmla="*/ 1742256 h 4855741"/>
                      <a:gd name="connsiteX22" fmla="*/ 5201378 w 5416215"/>
                      <a:gd name="connsiteY22" fmla="*/ 1679382 h 4855741"/>
                      <a:gd name="connsiteX23" fmla="*/ 5402147 w 5416215"/>
                      <a:gd name="connsiteY23" fmla="*/ 1678545 h 4855741"/>
                      <a:gd name="connsiteX24" fmla="*/ 5389032 w 5416215"/>
                      <a:gd name="connsiteY24" fmla="*/ 115128 h 4855741"/>
                      <a:gd name="connsiteX0" fmla="*/ 5389032 w 5403683"/>
                      <a:gd name="connsiteY0" fmla="*/ 5013 h 4745626"/>
                      <a:gd name="connsiteX1" fmla="*/ 5037977 w 5403683"/>
                      <a:gd name="connsiteY1" fmla="*/ 10367 h 4745626"/>
                      <a:gd name="connsiteX2" fmla="*/ 4511392 w 5403683"/>
                      <a:gd name="connsiteY2" fmla="*/ 34805 h 4745626"/>
                      <a:gd name="connsiteX3" fmla="*/ 3939194 w 5403683"/>
                      <a:gd name="connsiteY3" fmla="*/ 106248 h 4745626"/>
                      <a:gd name="connsiteX4" fmla="*/ 3552779 w 5403683"/>
                      <a:gd name="connsiteY4" fmla="*/ 235071 h 4745626"/>
                      <a:gd name="connsiteX5" fmla="*/ 3078987 w 5403683"/>
                      <a:gd name="connsiteY5" fmla="*/ 481999 h 4745626"/>
                      <a:gd name="connsiteX6" fmla="*/ 2526326 w 5403683"/>
                      <a:gd name="connsiteY6" fmla="*/ 974924 h 4745626"/>
                      <a:gd name="connsiteX7" fmla="*/ 2154787 w 5403683"/>
                      <a:gd name="connsiteY7" fmla="*/ 1475684 h 4745626"/>
                      <a:gd name="connsiteX8" fmla="*/ 1770391 w 5403683"/>
                      <a:gd name="connsiteY8" fmla="*/ 2025524 h 4745626"/>
                      <a:gd name="connsiteX9" fmla="*/ 1475570 w 5403683"/>
                      <a:gd name="connsiteY9" fmla="*/ 2526533 h 4745626"/>
                      <a:gd name="connsiteX10" fmla="*/ 1236961 w 5403683"/>
                      <a:gd name="connsiteY10" fmla="*/ 2956423 h 4745626"/>
                      <a:gd name="connsiteX11" fmla="*/ 985694 w 5403683"/>
                      <a:gd name="connsiteY11" fmla="*/ 3404614 h 4745626"/>
                      <a:gd name="connsiteX12" fmla="*/ 760310 w 5403683"/>
                      <a:gd name="connsiteY12" fmla="*/ 3733869 h 4745626"/>
                      <a:gd name="connsiteX13" fmla="*/ 559215 w 5403683"/>
                      <a:gd name="connsiteY13" fmla="*/ 4031185 h 4745626"/>
                      <a:gd name="connsiteX14" fmla="*/ 339479 w 5403683"/>
                      <a:gd name="connsiteY14" fmla="*/ 4304212 h 4745626"/>
                      <a:gd name="connsiteX15" fmla="*/ 270 w 5403683"/>
                      <a:gd name="connsiteY15" fmla="*/ 4698528 h 4745626"/>
                      <a:gd name="connsiteX16" fmla="*/ 2226770 w 5403683"/>
                      <a:gd name="connsiteY16" fmla="*/ 4745626 h 4745626"/>
                      <a:gd name="connsiteX17" fmla="*/ 2391193 w 5403683"/>
                      <a:gd name="connsiteY17" fmla="*/ 4110084 h 4745626"/>
                      <a:gd name="connsiteX18" fmla="*/ 3098070 w 5403683"/>
                      <a:gd name="connsiteY18" fmla="*/ 3085438 h 4745626"/>
                      <a:gd name="connsiteX19" fmla="*/ 3785491 w 5403683"/>
                      <a:gd name="connsiteY19" fmla="*/ 2196978 h 4745626"/>
                      <a:gd name="connsiteX20" fmla="*/ 4349361 w 5403683"/>
                      <a:gd name="connsiteY20" fmla="*/ 1870408 h 4745626"/>
                      <a:gd name="connsiteX21" fmla="*/ 4750768 w 5403683"/>
                      <a:gd name="connsiteY21" fmla="*/ 1632141 h 4745626"/>
                      <a:gd name="connsiteX22" fmla="*/ 5201378 w 5403683"/>
                      <a:gd name="connsiteY22" fmla="*/ 1569267 h 4745626"/>
                      <a:gd name="connsiteX23" fmla="*/ 5402147 w 5403683"/>
                      <a:gd name="connsiteY23" fmla="*/ 1568430 h 4745626"/>
                      <a:gd name="connsiteX24" fmla="*/ 5389032 w 5403683"/>
                      <a:gd name="connsiteY24" fmla="*/ 5013 h 4745626"/>
                      <a:gd name="connsiteX0" fmla="*/ 5389032 w 5403683"/>
                      <a:gd name="connsiteY0" fmla="*/ 5013 h 4745626"/>
                      <a:gd name="connsiteX1" fmla="*/ 5037977 w 5403683"/>
                      <a:gd name="connsiteY1" fmla="*/ 10367 h 4745626"/>
                      <a:gd name="connsiteX2" fmla="*/ 4511392 w 5403683"/>
                      <a:gd name="connsiteY2" fmla="*/ 34805 h 4745626"/>
                      <a:gd name="connsiteX3" fmla="*/ 3939194 w 5403683"/>
                      <a:gd name="connsiteY3" fmla="*/ 106248 h 4745626"/>
                      <a:gd name="connsiteX4" fmla="*/ 3552779 w 5403683"/>
                      <a:gd name="connsiteY4" fmla="*/ 235071 h 4745626"/>
                      <a:gd name="connsiteX5" fmla="*/ 3078987 w 5403683"/>
                      <a:gd name="connsiteY5" fmla="*/ 481999 h 4745626"/>
                      <a:gd name="connsiteX6" fmla="*/ 2526326 w 5403683"/>
                      <a:gd name="connsiteY6" fmla="*/ 974924 h 4745626"/>
                      <a:gd name="connsiteX7" fmla="*/ 2154787 w 5403683"/>
                      <a:gd name="connsiteY7" fmla="*/ 1475684 h 4745626"/>
                      <a:gd name="connsiteX8" fmla="*/ 1770391 w 5403683"/>
                      <a:gd name="connsiteY8" fmla="*/ 2025524 h 4745626"/>
                      <a:gd name="connsiteX9" fmla="*/ 1475570 w 5403683"/>
                      <a:gd name="connsiteY9" fmla="*/ 2526533 h 4745626"/>
                      <a:gd name="connsiteX10" fmla="*/ 1236961 w 5403683"/>
                      <a:gd name="connsiteY10" fmla="*/ 2956423 h 4745626"/>
                      <a:gd name="connsiteX11" fmla="*/ 985694 w 5403683"/>
                      <a:gd name="connsiteY11" fmla="*/ 3404614 h 4745626"/>
                      <a:gd name="connsiteX12" fmla="*/ 760310 w 5403683"/>
                      <a:gd name="connsiteY12" fmla="*/ 3733869 h 4745626"/>
                      <a:gd name="connsiteX13" fmla="*/ 559215 w 5403683"/>
                      <a:gd name="connsiteY13" fmla="*/ 4031185 h 4745626"/>
                      <a:gd name="connsiteX14" fmla="*/ 339479 w 5403683"/>
                      <a:gd name="connsiteY14" fmla="*/ 4304212 h 4745626"/>
                      <a:gd name="connsiteX15" fmla="*/ 270 w 5403683"/>
                      <a:gd name="connsiteY15" fmla="*/ 4698528 h 4745626"/>
                      <a:gd name="connsiteX16" fmla="*/ 2226770 w 5403683"/>
                      <a:gd name="connsiteY16" fmla="*/ 4745626 h 4745626"/>
                      <a:gd name="connsiteX17" fmla="*/ 2516510 w 5403683"/>
                      <a:gd name="connsiteY17" fmla="*/ 4129760 h 4745626"/>
                      <a:gd name="connsiteX18" fmla="*/ 3098070 w 5403683"/>
                      <a:gd name="connsiteY18" fmla="*/ 3085438 h 4745626"/>
                      <a:gd name="connsiteX19" fmla="*/ 3785491 w 5403683"/>
                      <a:gd name="connsiteY19" fmla="*/ 2196978 h 4745626"/>
                      <a:gd name="connsiteX20" fmla="*/ 4349361 w 5403683"/>
                      <a:gd name="connsiteY20" fmla="*/ 1870408 h 4745626"/>
                      <a:gd name="connsiteX21" fmla="*/ 4750768 w 5403683"/>
                      <a:gd name="connsiteY21" fmla="*/ 1632141 h 4745626"/>
                      <a:gd name="connsiteX22" fmla="*/ 5201378 w 5403683"/>
                      <a:gd name="connsiteY22" fmla="*/ 1569267 h 4745626"/>
                      <a:gd name="connsiteX23" fmla="*/ 5402147 w 5403683"/>
                      <a:gd name="connsiteY23" fmla="*/ 1568430 h 4745626"/>
                      <a:gd name="connsiteX24" fmla="*/ 5389032 w 5403683"/>
                      <a:gd name="connsiteY24" fmla="*/ 5013 h 4745626"/>
                      <a:gd name="connsiteX0" fmla="*/ 5389032 w 5403683"/>
                      <a:gd name="connsiteY0" fmla="*/ 5013 h 4698528"/>
                      <a:gd name="connsiteX1" fmla="*/ 5037977 w 5403683"/>
                      <a:gd name="connsiteY1" fmla="*/ 10367 h 4698528"/>
                      <a:gd name="connsiteX2" fmla="*/ 4511392 w 5403683"/>
                      <a:gd name="connsiteY2" fmla="*/ 34805 h 4698528"/>
                      <a:gd name="connsiteX3" fmla="*/ 3939194 w 5403683"/>
                      <a:gd name="connsiteY3" fmla="*/ 106248 h 4698528"/>
                      <a:gd name="connsiteX4" fmla="*/ 3552779 w 5403683"/>
                      <a:gd name="connsiteY4" fmla="*/ 235071 h 4698528"/>
                      <a:gd name="connsiteX5" fmla="*/ 3078987 w 5403683"/>
                      <a:gd name="connsiteY5" fmla="*/ 481999 h 4698528"/>
                      <a:gd name="connsiteX6" fmla="*/ 2526326 w 5403683"/>
                      <a:gd name="connsiteY6" fmla="*/ 974924 h 4698528"/>
                      <a:gd name="connsiteX7" fmla="*/ 2154787 w 5403683"/>
                      <a:gd name="connsiteY7" fmla="*/ 1475684 h 4698528"/>
                      <a:gd name="connsiteX8" fmla="*/ 1770391 w 5403683"/>
                      <a:gd name="connsiteY8" fmla="*/ 2025524 h 4698528"/>
                      <a:gd name="connsiteX9" fmla="*/ 1475570 w 5403683"/>
                      <a:gd name="connsiteY9" fmla="*/ 2526533 h 4698528"/>
                      <a:gd name="connsiteX10" fmla="*/ 1236961 w 5403683"/>
                      <a:gd name="connsiteY10" fmla="*/ 2956423 h 4698528"/>
                      <a:gd name="connsiteX11" fmla="*/ 985694 w 5403683"/>
                      <a:gd name="connsiteY11" fmla="*/ 3404614 h 4698528"/>
                      <a:gd name="connsiteX12" fmla="*/ 760310 w 5403683"/>
                      <a:gd name="connsiteY12" fmla="*/ 3733869 h 4698528"/>
                      <a:gd name="connsiteX13" fmla="*/ 559215 w 5403683"/>
                      <a:gd name="connsiteY13" fmla="*/ 4031185 h 4698528"/>
                      <a:gd name="connsiteX14" fmla="*/ 339479 w 5403683"/>
                      <a:gd name="connsiteY14" fmla="*/ 4304212 h 4698528"/>
                      <a:gd name="connsiteX15" fmla="*/ 270 w 5403683"/>
                      <a:gd name="connsiteY15" fmla="*/ 4698528 h 4698528"/>
                      <a:gd name="connsiteX16" fmla="*/ 2235722 w 5403683"/>
                      <a:gd name="connsiteY16" fmla="*/ 4686602 h 4698528"/>
                      <a:gd name="connsiteX17" fmla="*/ 2516510 w 5403683"/>
                      <a:gd name="connsiteY17" fmla="*/ 4129760 h 4698528"/>
                      <a:gd name="connsiteX18" fmla="*/ 3098070 w 5403683"/>
                      <a:gd name="connsiteY18" fmla="*/ 3085438 h 4698528"/>
                      <a:gd name="connsiteX19" fmla="*/ 3785491 w 5403683"/>
                      <a:gd name="connsiteY19" fmla="*/ 2196978 h 4698528"/>
                      <a:gd name="connsiteX20" fmla="*/ 4349361 w 5403683"/>
                      <a:gd name="connsiteY20" fmla="*/ 1870408 h 4698528"/>
                      <a:gd name="connsiteX21" fmla="*/ 4750768 w 5403683"/>
                      <a:gd name="connsiteY21" fmla="*/ 1632141 h 4698528"/>
                      <a:gd name="connsiteX22" fmla="*/ 5201378 w 5403683"/>
                      <a:gd name="connsiteY22" fmla="*/ 1569267 h 4698528"/>
                      <a:gd name="connsiteX23" fmla="*/ 5402147 w 5403683"/>
                      <a:gd name="connsiteY23" fmla="*/ 1568430 h 4698528"/>
                      <a:gd name="connsiteX24" fmla="*/ 5389032 w 5403683"/>
                      <a:gd name="connsiteY24" fmla="*/ 5013 h 4698528"/>
                      <a:gd name="connsiteX0" fmla="*/ 5380089 w 5394740"/>
                      <a:gd name="connsiteY0" fmla="*/ 5013 h 4686601"/>
                      <a:gd name="connsiteX1" fmla="*/ 5029034 w 5394740"/>
                      <a:gd name="connsiteY1" fmla="*/ 10367 h 4686601"/>
                      <a:gd name="connsiteX2" fmla="*/ 4502449 w 5394740"/>
                      <a:gd name="connsiteY2" fmla="*/ 34805 h 4686601"/>
                      <a:gd name="connsiteX3" fmla="*/ 3930251 w 5394740"/>
                      <a:gd name="connsiteY3" fmla="*/ 106248 h 4686601"/>
                      <a:gd name="connsiteX4" fmla="*/ 3543836 w 5394740"/>
                      <a:gd name="connsiteY4" fmla="*/ 235071 h 4686601"/>
                      <a:gd name="connsiteX5" fmla="*/ 3070044 w 5394740"/>
                      <a:gd name="connsiteY5" fmla="*/ 481999 h 4686601"/>
                      <a:gd name="connsiteX6" fmla="*/ 2517383 w 5394740"/>
                      <a:gd name="connsiteY6" fmla="*/ 974924 h 4686601"/>
                      <a:gd name="connsiteX7" fmla="*/ 2145844 w 5394740"/>
                      <a:gd name="connsiteY7" fmla="*/ 1475684 h 4686601"/>
                      <a:gd name="connsiteX8" fmla="*/ 1761448 w 5394740"/>
                      <a:gd name="connsiteY8" fmla="*/ 2025524 h 4686601"/>
                      <a:gd name="connsiteX9" fmla="*/ 1466627 w 5394740"/>
                      <a:gd name="connsiteY9" fmla="*/ 2526533 h 4686601"/>
                      <a:gd name="connsiteX10" fmla="*/ 1228018 w 5394740"/>
                      <a:gd name="connsiteY10" fmla="*/ 2956423 h 4686601"/>
                      <a:gd name="connsiteX11" fmla="*/ 976751 w 5394740"/>
                      <a:gd name="connsiteY11" fmla="*/ 3404614 h 4686601"/>
                      <a:gd name="connsiteX12" fmla="*/ 751367 w 5394740"/>
                      <a:gd name="connsiteY12" fmla="*/ 3733869 h 4686601"/>
                      <a:gd name="connsiteX13" fmla="*/ 550272 w 5394740"/>
                      <a:gd name="connsiteY13" fmla="*/ 4031185 h 4686601"/>
                      <a:gd name="connsiteX14" fmla="*/ 330536 w 5394740"/>
                      <a:gd name="connsiteY14" fmla="*/ 4304212 h 4686601"/>
                      <a:gd name="connsiteX15" fmla="*/ 279 w 5394740"/>
                      <a:gd name="connsiteY15" fmla="*/ 4580479 h 4686601"/>
                      <a:gd name="connsiteX16" fmla="*/ 2226779 w 5394740"/>
                      <a:gd name="connsiteY16" fmla="*/ 4686602 h 4686601"/>
                      <a:gd name="connsiteX17" fmla="*/ 2507567 w 5394740"/>
                      <a:gd name="connsiteY17" fmla="*/ 4129760 h 4686601"/>
                      <a:gd name="connsiteX18" fmla="*/ 3089127 w 5394740"/>
                      <a:gd name="connsiteY18" fmla="*/ 3085438 h 4686601"/>
                      <a:gd name="connsiteX19" fmla="*/ 3776548 w 5394740"/>
                      <a:gd name="connsiteY19" fmla="*/ 2196978 h 4686601"/>
                      <a:gd name="connsiteX20" fmla="*/ 4340418 w 5394740"/>
                      <a:gd name="connsiteY20" fmla="*/ 1870408 h 4686601"/>
                      <a:gd name="connsiteX21" fmla="*/ 4741825 w 5394740"/>
                      <a:gd name="connsiteY21" fmla="*/ 1632141 h 4686601"/>
                      <a:gd name="connsiteX22" fmla="*/ 5192435 w 5394740"/>
                      <a:gd name="connsiteY22" fmla="*/ 1569267 h 4686601"/>
                      <a:gd name="connsiteX23" fmla="*/ 5393204 w 5394740"/>
                      <a:gd name="connsiteY23" fmla="*/ 1568430 h 4686601"/>
                      <a:gd name="connsiteX24" fmla="*/ 5380089 w 5394740"/>
                      <a:gd name="connsiteY24" fmla="*/ 5013 h 4686601"/>
                      <a:gd name="connsiteX0" fmla="*/ 5380089 w 5394740"/>
                      <a:gd name="connsiteY0" fmla="*/ 5013 h 4594787"/>
                      <a:gd name="connsiteX1" fmla="*/ 5029034 w 5394740"/>
                      <a:gd name="connsiteY1" fmla="*/ 10367 h 4594787"/>
                      <a:gd name="connsiteX2" fmla="*/ 4502449 w 5394740"/>
                      <a:gd name="connsiteY2" fmla="*/ 34805 h 4594787"/>
                      <a:gd name="connsiteX3" fmla="*/ 3930251 w 5394740"/>
                      <a:gd name="connsiteY3" fmla="*/ 106248 h 4594787"/>
                      <a:gd name="connsiteX4" fmla="*/ 3543836 w 5394740"/>
                      <a:gd name="connsiteY4" fmla="*/ 235071 h 4594787"/>
                      <a:gd name="connsiteX5" fmla="*/ 3070044 w 5394740"/>
                      <a:gd name="connsiteY5" fmla="*/ 481999 h 4594787"/>
                      <a:gd name="connsiteX6" fmla="*/ 2517383 w 5394740"/>
                      <a:gd name="connsiteY6" fmla="*/ 974924 h 4594787"/>
                      <a:gd name="connsiteX7" fmla="*/ 2145844 w 5394740"/>
                      <a:gd name="connsiteY7" fmla="*/ 1475684 h 4594787"/>
                      <a:gd name="connsiteX8" fmla="*/ 1761448 w 5394740"/>
                      <a:gd name="connsiteY8" fmla="*/ 2025524 h 4594787"/>
                      <a:gd name="connsiteX9" fmla="*/ 1466627 w 5394740"/>
                      <a:gd name="connsiteY9" fmla="*/ 2526533 h 4594787"/>
                      <a:gd name="connsiteX10" fmla="*/ 1228018 w 5394740"/>
                      <a:gd name="connsiteY10" fmla="*/ 2956423 h 4594787"/>
                      <a:gd name="connsiteX11" fmla="*/ 976751 w 5394740"/>
                      <a:gd name="connsiteY11" fmla="*/ 3404614 h 4594787"/>
                      <a:gd name="connsiteX12" fmla="*/ 751367 w 5394740"/>
                      <a:gd name="connsiteY12" fmla="*/ 3733869 h 4594787"/>
                      <a:gd name="connsiteX13" fmla="*/ 550272 w 5394740"/>
                      <a:gd name="connsiteY13" fmla="*/ 4031185 h 4594787"/>
                      <a:gd name="connsiteX14" fmla="*/ 330536 w 5394740"/>
                      <a:gd name="connsiteY14" fmla="*/ 4304212 h 4594787"/>
                      <a:gd name="connsiteX15" fmla="*/ 279 w 5394740"/>
                      <a:gd name="connsiteY15" fmla="*/ 4580479 h 4594787"/>
                      <a:gd name="connsiteX16" fmla="*/ 2253633 w 5394740"/>
                      <a:gd name="connsiteY16" fmla="*/ 4594787 h 4594787"/>
                      <a:gd name="connsiteX17" fmla="*/ 2507567 w 5394740"/>
                      <a:gd name="connsiteY17" fmla="*/ 4129760 h 4594787"/>
                      <a:gd name="connsiteX18" fmla="*/ 3089127 w 5394740"/>
                      <a:gd name="connsiteY18" fmla="*/ 3085438 h 4594787"/>
                      <a:gd name="connsiteX19" fmla="*/ 3776548 w 5394740"/>
                      <a:gd name="connsiteY19" fmla="*/ 2196978 h 4594787"/>
                      <a:gd name="connsiteX20" fmla="*/ 4340418 w 5394740"/>
                      <a:gd name="connsiteY20" fmla="*/ 1870408 h 4594787"/>
                      <a:gd name="connsiteX21" fmla="*/ 4741825 w 5394740"/>
                      <a:gd name="connsiteY21" fmla="*/ 1632141 h 4594787"/>
                      <a:gd name="connsiteX22" fmla="*/ 5192435 w 5394740"/>
                      <a:gd name="connsiteY22" fmla="*/ 1569267 h 4594787"/>
                      <a:gd name="connsiteX23" fmla="*/ 5393204 w 5394740"/>
                      <a:gd name="connsiteY23" fmla="*/ 1568430 h 4594787"/>
                      <a:gd name="connsiteX24" fmla="*/ 5380089 w 5394740"/>
                      <a:gd name="connsiteY24" fmla="*/ 5013 h 4594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394740" h="4594787">
                        <a:moveTo>
                          <a:pt x="5380089" y="5013"/>
                        </a:moveTo>
                        <a:cubicBezTo>
                          <a:pt x="5401670" y="-6845"/>
                          <a:pt x="5175307" y="5402"/>
                          <a:pt x="5029034" y="10367"/>
                        </a:cubicBezTo>
                        <a:cubicBezTo>
                          <a:pt x="4882761" y="15332"/>
                          <a:pt x="4685579" y="18825"/>
                          <a:pt x="4502449" y="34805"/>
                        </a:cubicBezTo>
                        <a:cubicBezTo>
                          <a:pt x="4319319" y="50785"/>
                          <a:pt x="4090020" y="72870"/>
                          <a:pt x="3930251" y="106248"/>
                        </a:cubicBezTo>
                        <a:cubicBezTo>
                          <a:pt x="3770482" y="139626"/>
                          <a:pt x="3687204" y="172446"/>
                          <a:pt x="3543836" y="235071"/>
                        </a:cubicBezTo>
                        <a:cubicBezTo>
                          <a:pt x="3400468" y="297696"/>
                          <a:pt x="3295971" y="345294"/>
                          <a:pt x="3070044" y="481999"/>
                        </a:cubicBezTo>
                        <a:cubicBezTo>
                          <a:pt x="2844117" y="618704"/>
                          <a:pt x="2671416" y="809310"/>
                          <a:pt x="2517383" y="974924"/>
                        </a:cubicBezTo>
                        <a:cubicBezTo>
                          <a:pt x="2363350" y="1140538"/>
                          <a:pt x="2271833" y="1300584"/>
                          <a:pt x="2145844" y="1475684"/>
                        </a:cubicBezTo>
                        <a:cubicBezTo>
                          <a:pt x="2019855" y="1650784"/>
                          <a:pt x="1874651" y="1850383"/>
                          <a:pt x="1761448" y="2025524"/>
                        </a:cubicBezTo>
                        <a:cubicBezTo>
                          <a:pt x="1648245" y="2200665"/>
                          <a:pt x="1555532" y="2371383"/>
                          <a:pt x="1466627" y="2526533"/>
                        </a:cubicBezTo>
                        <a:cubicBezTo>
                          <a:pt x="1377722" y="2681683"/>
                          <a:pt x="1309664" y="2810076"/>
                          <a:pt x="1228018" y="2956423"/>
                        </a:cubicBezTo>
                        <a:cubicBezTo>
                          <a:pt x="1146372" y="3102770"/>
                          <a:pt x="1056193" y="3275040"/>
                          <a:pt x="976751" y="3404614"/>
                        </a:cubicBezTo>
                        <a:cubicBezTo>
                          <a:pt x="897309" y="3534188"/>
                          <a:pt x="822447" y="3629441"/>
                          <a:pt x="751367" y="3733869"/>
                        </a:cubicBezTo>
                        <a:cubicBezTo>
                          <a:pt x="680287" y="3838298"/>
                          <a:pt x="620411" y="3936128"/>
                          <a:pt x="550272" y="4031185"/>
                        </a:cubicBezTo>
                        <a:cubicBezTo>
                          <a:pt x="480134" y="4126242"/>
                          <a:pt x="422201" y="4212663"/>
                          <a:pt x="330536" y="4304212"/>
                        </a:cubicBezTo>
                        <a:cubicBezTo>
                          <a:pt x="238871" y="4395761"/>
                          <a:pt x="-9449" y="4580480"/>
                          <a:pt x="279" y="4580479"/>
                        </a:cubicBezTo>
                        <a:lnTo>
                          <a:pt x="2253633" y="4594787"/>
                        </a:lnTo>
                        <a:cubicBezTo>
                          <a:pt x="2277411" y="4585059"/>
                          <a:pt x="2368318" y="4381318"/>
                          <a:pt x="2507567" y="4129760"/>
                        </a:cubicBezTo>
                        <a:cubicBezTo>
                          <a:pt x="2646816" y="3878202"/>
                          <a:pt x="2877630" y="3407568"/>
                          <a:pt x="3089127" y="3085438"/>
                        </a:cubicBezTo>
                        <a:cubicBezTo>
                          <a:pt x="3300624" y="2763308"/>
                          <a:pt x="3568000" y="2399483"/>
                          <a:pt x="3776548" y="2196978"/>
                        </a:cubicBezTo>
                        <a:cubicBezTo>
                          <a:pt x="3985096" y="1994473"/>
                          <a:pt x="4179538" y="1964548"/>
                          <a:pt x="4340418" y="1870408"/>
                        </a:cubicBezTo>
                        <a:cubicBezTo>
                          <a:pt x="4501298" y="1776268"/>
                          <a:pt x="4599822" y="1682331"/>
                          <a:pt x="4741825" y="1632141"/>
                        </a:cubicBezTo>
                        <a:cubicBezTo>
                          <a:pt x="4883828" y="1581951"/>
                          <a:pt x="5065975" y="1609259"/>
                          <a:pt x="5192435" y="1569267"/>
                        </a:cubicBezTo>
                        <a:cubicBezTo>
                          <a:pt x="5318895" y="1529275"/>
                          <a:pt x="5407636" y="1574620"/>
                          <a:pt x="5393204" y="1568430"/>
                        </a:cubicBezTo>
                        <a:cubicBezTo>
                          <a:pt x="5378772" y="1562240"/>
                          <a:pt x="5358508" y="16871"/>
                          <a:pt x="5380089" y="5013"/>
                        </a:cubicBezTo>
                        <a:close/>
                      </a:path>
                    </a:pathLst>
                  </a:custGeom>
                  <a:solidFill>
                    <a:srgbClr val="81837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3" name="Freeform 122">
                    <a:extLst>
                      <a:ext uri="{FF2B5EF4-FFF2-40B4-BE49-F238E27FC236}">
                        <a16:creationId xmlns:a16="http://schemas.microsoft.com/office/drawing/2014/main" id="{9629AA56-7C3A-FA04-B427-AD497793B68F}"/>
                      </a:ext>
                    </a:extLst>
                  </p:cNvPr>
                  <p:cNvSpPr/>
                  <p:nvPr/>
                </p:nvSpPr>
                <p:spPr>
                  <a:xfrm flipH="1">
                    <a:off x="1817158" y="2628123"/>
                    <a:ext cx="594620" cy="799388"/>
                  </a:xfrm>
                  <a:custGeom>
                    <a:avLst/>
                    <a:gdLst>
                      <a:gd name="connsiteX0" fmla="*/ 4445228 w 4777196"/>
                      <a:gd name="connsiteY0" fmla="*/ 273688 h 4641870"/>
                      <a:gd name="connsiteX1" fmla="*/ 3971815 w 4777196"/>
                      <a:gd name="connsiteY1" fmla="*/ 390420 h 4641870"/>
                      <a:gd name="connsiteX2" fmla="*/ 3537313 w 4777196"/>
                      <a:gd name="connsiteY2" fmla="*/ 572003 h 4641870"/>
                      <a:gd name="connsiteX3" fmla="*/ 3174147 w 4777196"/>
                      <a:gd name="connsiteY3" fmla="*/ 805467 h 4641870"/>
                      <a:gd name="connsiteX4" fmla="*/ 2927713 w 4777196"/>
                      <a:gd name="connsiteY4" fmla="*/ 1032446 h 4641870"/>
                      <a:gd name="connsiteX5" fmla="*/ 2655339 w 4777196"/>
                      <a:gd name="connsiteY5" fmla="*/ 1376156 h 4641870"/>
                      <a:gd name="connsiteX6" fmla="*/ 2259747 w 4777196"/>
                      <a:gd name="connsiteY6" fmla="*/ 1888480 h 4641870"/>
                      <a:gd name="connsiteX7" fmla="*/ 1922522 w 4777196"/>
                      <a:gd name="connsiteY7" fmla="*/ 2322982 h 4641870"/>
                      <a:gd name="connsiteX8" fmla="*/ 1546386 w 4777196"/>
                      <a:gd name="connsiteY8" fmla="*/ 2828820 h 4641870"/>
                      <a:gd name="connsiteX9" fmla="*/ 1293467 w 4777196"/>
                      <a:gd name="connsiteY9" fmla="*/ 3243867 h 4641870"/>
                      <a:gd name="connsiteX10" fmla="*/ 1053518 w 4777196"/>
                      <a:gd name="connsiteY10" fmla="*/ 3561637 h 4641870"/>
                      <a:gd name="connsiteX11" fmla="*/ 683867 w 4777196"/>
                      <a:gd name="connsiteY11" fmla="*/ 3918318 h 4641870"/>
                      <a:gd name="connsiteX12" fmla="*/ 210454 w 4777196"/>
                      <a:gd name="connsiteY12" fmla="*/ 4326880 h 4641870"/>
                      <a:gd name="connsiteX13" fmla="*/ 4445228 w 4777196"/>
                      <a:gd name="connsiteY13" fmla="*/ 4326880 h 4641870"/>
                      <a:gd name="connsiteX14" fmla="*/ 4445228 w 4777196"/>
                      <a:gd name="connsiteY14" fmla="*/ 273688 h 4641870"/>
                      <a:gd name="connsiteX0" fmla="*/ 4445228 w 4781938"/>
                      <a:gd name="connsiteY0" fmla="*/ 215 h 4368397"/>
                      <a:gd name="connsiteX1" fmla="*/ 3971815 w 4781938"/>
                      <a:gd name="connsiteY1" fmla="*/ 116947 h 4368397"/>
                      <a:gd name="connsiteX2" fmla="*/ 3537313 w 4781938"/>
                      <a:gd name="connsiteY2" fmla="*/ 298530 h 4368397"/>
                      <a:gd name="connsiteX3" fmla="*/ 3174147 w 4781938"/>
                      <a:gd name="connsiteY3" fmla="*/ 531994 h 4368397"/>
                      <a:gd name="connsiteX4" fmla="*/ 2927713 w 4781938"/>
                      <a:gd name="connsiteY4" fmla="*/ 758973 h 4368397"/>
                      <a:gd name="connsiteX5" fmla="*/ 2655339 w 4781938"/>
                      <a:gd name="connsiteY5" fmla="*/ 1102683 h 4368397"/>
                      <a:gd name="connsiteX6" fmla="*/ 2259747 w 4781938"/>
                      <a:gd name="connsiteY6" fmla="*/ 1615007 h 4368397"/>
                      <a:gd name="connsiteX7" fmla="*/ 1922522 w 4781938"/>
                      <a:gd name="connsiteY7" fmla="*/ 2049509 h 4368397"/>
                      <a:gd name="connsiteX8" fmla="*/ 1546386 w 4781938"/>
                      <a:gd name="connsiteY8" fmla="*/ 2555347 h 4368397"/>
                      <a:gd name="connsiteX9" fmla="*/ 1293467 w 4781938"/>
                      <a:gd name="connsiteY9" fmla="*/ 2970394 h 4368397"/>
                      <a:gd name="connsiteX10" fmla="*/ 1053518 w 4781938"/>
                      <a:gd name="connsiteY10" fmla="*/ 3288164 h 4368397"/>
                      <a:gd name="connsiteX11" fmla="*/ 683867 w 4781938"/>
                      <a:gd name="connsiteY11" fmla="*/ 3644845 h 4368397"/>
                      <a:gd name="connsiteX12" fmla="*/ 210454 w 4781938"/>
                      <a:gd name="connsiteY12" fmla="*/ 4053407 h 4368397"/>
                      <a:gd name="connsiteX13" fmla="*/ 4445228 w 4781938"/>
                      <a:gd name="connsiteY13" fmla="*/ 4053407 h 4368397"/>
                      <a:gd name="connsiteX14" fmla="*/ 4445228 w 4781938"/>
                      <a:gd name="connsiteY14" fmla="*/ 215 h 4368397"/>
                      <a:gd name="connsiteX0" fmla="*/ 4445228 w 4760603"/>
                      <a:gd name="connsiteY0" fmla="*/ 615994 h 4984176"/>
                      <a:gd name="connsiteX1" fmla="*/ 3971815 w 4760603"/>
                      <a:gd name="connsiteY1" fmla="*/ 732726 h 4984176"/>
                      <a:gd name="connsiteX2" fmla="*/ 3537313 w 4760603"/>
                      <a:gd name="connsiteY2" fmla="*/ 914309 h 4984176"/>
                      <a:gd name="connsiteX3" fmla="*/ 3174147 w 4760603"/>
                      <a:gd name="connsiteY3" fmla="*/ 1147773 h 4984176"/>
                      <a:gd name="connsiteX4" fmla="*/ 2927713 w 4760603"/>
                      <a:gd name="connsiteY4" fmla="*/ 1374752 h 4984176"/>
                      <a:gd name="connsiteX5" fmla="*/ 2655339 w 4760603"/>
                      <a:gd name="connsiteY5" fmla="*/ 1718462 h 4984176"/>
                      <a:gd name="connsiteX6" fmla="*/ 2259747 w 4760603"/>
                      <a:gd name="connsiteY6" fmla="*/ 2230786 h 4984176"/>
                      <a:gd name="connsiteX7" fmla="*/ 1922522 w 4760603"/>
                      <a:gd name="connsiteY7" fmla="*/ 2665288 h 4984176"/>
                      <a:gd name="connsiteX8" fmla="*/ 1546386 w 4760603"/>
                      <a:gd name="connsiteY8" fmla="*/ 3171126 h 4984176"/>
                      <a:gd name="connsiteX9" fmla="*/ 1293467 w 4760603"/>
                      <a:gd name="connsiteY9" fmla="*/ 3586173 h 4984176"/>
                      <a:gd name="connsiteX10" fmla="*/ 1053518 w 4760603"/>
                      <a:gd name="connsiteY10" fmla="*/ 3903943 h 4984176"/>
                      <a:gd name="connsiteX11" fmla="*/ 683867 w 4760603"/>
                      <a:gd name="connsiteY11" fmla="*/ 4260624 h 4984176"/>
                      <a:gd name="connsiteX12" fmla="*/ 210454 w 4760603"/>
                      <a:gd name="connsiteY12" fmla="*/ 4669186 h 4984176"/>
                      <a:gd name="connsiteX13" fmla="*/ 4445228 w 4760603"/>
                      <a:gd name="connsiteY13" fmla="*/ 4669186 h 4984176"/>
                      <a:gd name="connsiteX14" fmla="*/ 4445228 w 4760603"/>
                      <a:gd name="connsiteY14" fmla="*/ 615994 h 4984176"/>
                      <a:gd name="connsiteX0" fmla="*/ 4445228 w 4769500"/>
                      <a:gd name="connsiteY0" fmla="*/ 13 h 4368195"/>
                      <a:gd name="connsiteX1" fmla="*/ 3971815 w 4769500"/>
                      <a:gd name="connsiteY1" fmla="*/ 116745 h 4368195"/>
                      <a:gd name="connsiteX2" fmla="*/ 3537313 w 4769500"/>
                      <a:gd name="connsiteY2" fmla="*/ 298328 h 4368195"/>
                      <a:gd name="connsiteX3" fmla="*/ 3174147 w 4769500"/>
                      <a:gd name="connsiteY3" fmla="*/ 531792 h 4368195"/>
                      <a:gd name="connsiteX4" fmla="*/ 2927713 w 4769500"/>
                      <a:gd name="connsiteY4" fmla="*/ 758771 h 4368195"/>
                      <a:gd name="connsiteX5" fmla="*/ 2655339 w 4769500"/>
                      <a:gd name="connsiteY5" fmla="*/ 1102481 h 4368195"/>
                      <a:gd name="connsiteX6" fmla="*/ 2259747 w 4769500"/>
                      <a:gd name="connsiteY6" fmla="*/ 1614805 h 4368195"/>
                      <a:gd name="connsiteX7" fmla="*/ 1922522 w 4769500"/>
                      <a:gd name="connsiteY7" fmla="*/ 2049307 h 4368195"/>
                      <a:gd name="connsiteX8" fmla="*/ 1546386 w 4769500"/>
                      <a:gd name="connsiteY8" fmla="*/ 2555145 h 4368195"/>
                      <a:gd name="connsiteX9" fmla="*/ 1293467 w 4769500"/>
                      <a:gd name="connsiteY9" fmla="*/ 2970192 h 4368195"/>
                      <a:gd name="connsiteX10" fmla="*/ 1053518 w 4769500"/>
                      <a:gd name="connsiteY10" fmla="*/ 3287962 h 4368195"/>
                      <a:gd name="connsiteX11" fmla="*/ 683867 w 4769500"/>
                      <a:gd name="connsiteY11" fmla="*/ 3644643 h 4368195"/>
                      <a:gd name="connsiteX12" fmla="*/ 210454 w 4769500"/>
                      <a:gd name="connsiteY12" fmla="*/ 4053205 h 4368195"/>
                      <a:gd name="connsiteX13" fmla="*/ 4445228 w 4769500"/>
                      <a:gd name="connsiteY13" fmla="*/ 4053205 h 4368195"/>
                      <a:gd name="connsiteX14" fmla="*/ 4445228 w 4769500"/>
                      <a:gd name="connsiteY14" fmla="*/ 13 h 4368195"/>
                      <a:gd name="connsiteX0" fmla="*/ 4445228 w 4470599"/>
                      <a:gd name="connsiteY0" fmla="*/ 13 h 4084706"/>
                      <a:gd name="connsiteX1" fmla="*/ 3971815 w 4470599"/>
                      <a:gd name="connsiteY1" fmla="*/ 116745 h 4084706"/>
                      <a:gd name="connsiteX2" fmla="*/ 3537313 w 4470599"/>
                      <a:gd name="connsiteY2" fmla="*/ 298328 h 4084706"/>
                      <a:gd name="connsiteX3" fmla="*/ 3174147 w 4470599"/>
                      <a:gd name="connsiteY3" fmla="*/ 531792 h 4084706"/>
                      <a:gd name="connsiteX4" fmla="*/ 2927713 w 4470599"/>
                      <a:gd name="connsiteY4" fmla="*/ 758771 h 4084706"/>
                      <a:gd name="connsiteX5" fmla="*/ 2655339 w 4470599"/>
                      <a:gd name="connsiteY5" fmla="*/ 1102481 h 4084706"/>
                      <a:gd name="connsiteX6" fmla="*/ 2259747 w 4470599"/>
                      <a:gd name="connsiteY6" fmla="*/ 1614805 h 4084706"/>
                      <a:gd name="connsiteX7" fmla="*/ 1922522 w 4470599"/>
                      <a:gd name="connsiteY7" fmla="*/ 2049307 h 4084706"/>
                      <a:gd name="connsiteX8" fmla="*/ 1546386 w 4470599"/>
                      <a:gd name="connsiteY8" fmla="*/ 2555145 h 4084706"/>
                      <a:gd name="connsiteX9" fmla="*/ 1293467 w 4470599"/>
                      <a:gd name="connsiteY9" fmla="*/ 2970192 h 4084706"/>
                      <a:gd name="connsiteX10" fmla="*/ 1053518 w 4470599"/>
                      <a:gd name="connsiteY10" fmla="*/ 3287962 h 4084706"/>
                      <a:gd name="connsiteX11" fmla="*/ 683867 w 4470599"/>
                      <a:gd name="connsiteY11" fmla="*/ 3644643 h 4084706"/>
                      <a:gd name="connsiteX12" fmla="*/ 210454 w 4470599"/>
                      <a:gd name="connsiteY12" fmla="*/ 4053205 h 4084706"/>
                      <a:gd name="connsiteX13" fmla="*/ 4445228 w 4470599"/>
                      <a:gd name="connsiteY13" fmla="*/ 4053205 h 4084706"/>
                      <a:gd name="connsiteX14" fmla="*/ 4445228 w 4470599"/>
                      <a:gd name="connsiteY14" fmla="*/ 13 h 4084706"/>
                      <a:gd name="connsiteX0" fmla="*/ 4445228 w 4470599"/>
                      <a:gd name="connsiteY0" fmla="*/ 13 h 4056496"/>
                      <a:gd name="connsiteX1" fmla="*/ 3971815 w 4470599"/>
                      <a:gd name="connsiteY1" fmla="*/ 116745 h 4056496"/>
                      <a:gd name="connsiteX2" fmla="*/ 3537313 w 4470599"/>
                      <a:gd name="connsiteY2" fmla="*/ 298328 h 4056496"/>
                      <a:gd name="connsiteX3" fmla="*/ 3174147 w 4470599"/>
                      <a:gd name="connsiteY3" fmla="*/ 531792 h 4056496"/>
                      <a:gd name="connsiteX4" fmla="*/ 2927713 w 4470599"/>
                      <a:gd name="connsiteY4" fmla="*/ 758771 h 4056496"/>
                      <a:gd name="connsiteX5" fmla="*/ 2655339 w 4470599"/>
                      <a:gd name="connsiteY5" fmla="*/ 1102481 h 4056496"/>
                      <a:gd name="connsiteX6" fmla="*/ 2259747 w 4470599"/>
                      <a:gd name="connsiteY6" fmla="*/ 1614805 h 4056496"/>
                      <a:gd name="connsiteX7" fmla="*/ 1922522 w 4470599"/>
                      <a:gd name="connsiteY7" fmla="*/ 2049307 h 4056496"/>
                      <a:gd name="connsiteX8" fmla="*/ 1546386 w 4470599"/>
                      <a:gd name="connsiteY8" fmla="*/ 2555145 h 4056496"/>
                      <a:gd name="connsiteX9" fmla="*/ 1293467 w 4470599"/>
                      <a:gd name="connsiteY9" fmla="*/ 2970192 h 4056496"/>
                      <a:gd name="connsiteX10" fmla="*/ 1053518 w 4470599"/>
                      <a:gd name="connsiteY10" fmla="*/ 3287962 h 4056496"/>
                      <a:gd name="connsiteX11" fmla="*/ 683867 w 4470599"/>
                      <a:gd name="connsiteY11" fmla="*/ 3644643 h 4056496"/>
                      <a:gd name="connsiteX12" fmla="*/ 210454 w 4470599"/>
                      <a:gd name="connsiteY12" fmla="*/ 4053205 h 4056496"/>
                      <a:gd name="connsiteX13" fmla="*/ 4445228 w 4470599"/>
                      <a:gd name="connsiteY13" fmla="*/ 4053205 h 4056496"/>
                      <a:gd name="connsiteX14" fmla="*/ 4445228 w 4470599"/>
                      <a:gd name="connsiteY14" fmla="*/ 13 h 4056496"/>
                      <a:gd name="connsiteX0" fmla="*/ 4245436 w 4270807"/>
                      <a:gd name="connsiteY0" fmla="*/ 13 h 4056496"/>
                      <a:gd name="connsiteX1" fmla="*/ 3772023 w 4270807"/>
                      <a:gd name="connsiteY1" fmla="*/ 116745 h 4056496"/>
                      <a:gd name="connsiteX2" fmla="*/ 3337521 w 4270807"/>
                      <a:gd name="connsiteY2" fmla="*/ 298328 h 4056496"/>
                      <a:gd name="connsiteX3" fmla="*/ 2974355 w 4270807"/>
                      <a:gd name="connsiteY3" fmla="*/ 531792 h 4056496"/>
                      <a:gd name="connsiteX4" fmla="*/ 2727921 w 4270807"/>
                      <a:gd name="connsiteY4" fmla="*/ 758771 h 4056496"/>
                      <a:gd name="connsiteX5" fmla="*/ 2455547 w 4270807"/>
                      <a:gd name="connsiteY5" fmla="*/ 1102481 h 4056496"/>
                      <a:gd name="connsiteX6" fmla="*/ 2059955 w 4270807"/>
                      <a:gd name="connsiteY6" fmla="*/ 1614805 h 4056496"/>
                      <a:gd name="connsiteX7" fmla="*/ 1722730 w 4270807"/>
                      <a:gd name="connsiteY7" fmla="*/ 2049307 h 4056496"/>
                      <a:gd name="connsiteX8" fmla="*/ 1346594 w 4270807"/>
                      <a:gd name="connsiteY8" fmla="*/ 2555145 h 4056496"/>
                      <a:gd name="connsiteX9" fmla="*/ 1093675 w 4270807"/>
                      <a:gd name="connsiteY9" fmla="*/ 2970192 h 4056496"/>
                      <a:gd name="connsiteX10" fmla="*/ 853726 w 4270807"/>
                      <a:gd name="connsiteY10" fmla="*/ 3287962 h 4056496"/>
                      <a:gd name="connsiteX11" fmla="*/ 484075 w 4270807"/>
                      <a:gd name="connsiteY11" fmla="*/ 3644643 h 4056496"/>
                      <a:gd name="connsiteX12" fmla="*/ 10662 w 4270807"/>
                      <a:gd name="connsiteY12" fmla="*/ 4053205 h 4056496"/>
                      <a:gd name="connsiteX13" fmla="*/ 4245436 w 4270807"/>
                      <a:gd name="connsiteY13" fmla="*/ 4053205 h 4056496"/>
                      <a:gd name="connsiteX14" fmla="*/ 4245436 w 4270807"/>
                      <a:gd name="connsiteY14" fmla="*/ 13 h 4056496"/>
                      <a:gd name="connsiteX0" fmla="*/ 4245436 w 4270807"/>
                      <a:gd name="connsiteY0" fmla="*/ 13 h 4056496"/>
                      <a:gd name="connsiteX1" fmla="*/ 3772023 w 4270807"/>
                      <a:gd name="connsiteY1" fmla="*/ 116745 h 4056496"/>
                      <a:gd name="connsiteX2" fmla="*/ 3337521 w 4270807"/>
                      <a:gd name="connsiteY2" fmla="*/ 298328 h 4056496"/>
                      <a:gd name="connsiteX3" fmla="*/ 2974355 w 4270807"/>
                      <a:gd name="connsiteY3" fmla="*/ 531792 h 4056496"/>
                      <a:gd name="connsiteX4" fmla="*/ 2727921 w 4270807"/>
                      <a:gd name="connsiteY4" fmla="*/ 758771 h 4056496"/>
                      <a:gd name="connsiteX5" fmla="*/ 2455547 w 4270807"/>
                      <a:gd name="connsiteY5" fmla="*/ 1102481 h 4056496"/>
                      <a:gd name="connsiteX6" fmla="*/ 2059955 w 4270807"/>
                      <a:gd name="connsiteY6" fmla="*/ 1614805 h 4056496"/>
                      <a:gd name="connsiteX7" fmla="*/ 1722730 w 4270807"/>
                      <a:gd name="connsiteY7" fmla="*/ 2049307 h 4056496"/>
                      <a:gd name="connsiteX8" fmla="*/ 1346594 w 4270807"/>
                      <a:gd name="connsiteY8" fmla="*/ 2555145 h 4056496"/>
                      <a:gd name="connsiteX9" fmla="*/ 1093675 w 4270807"/>
                      <a:gd name="connsiteY9" fmla="*/ 2970192 h 4056496"/>
                      <a:gd name="connsiteX10" fmla="*/ 853726 w 4270807"/>
                      <a:gd name="connsiteY10" fmla="*/ 3287962 h 4056496"/>
                      <a:gd name="connsiteX11" fmla="*/ 484075 w 4270807"/>
                      <a:gd name="connsiteY11" fmla="*/ 3644643 h 4056496"/>
                      <a:gd name="connsiteX12" fmla="*/ 10662 w 4270807"/>
                      <a:gd name="connsiteY12" fmla="*/ 4053205 h 4056496"/>
                      <a:gd name="connsiteX13" fmla="*/ 4245436 w 4270807"/>
                      <a:gd name="connsiteY13" fmla="*/ 4053205 h 4056496"/>
                      <a:gd name="connsiteX14" fmla="*/ 4245436 w 4270807"/>
                      <a:gd name="connsiteY14" fmla="*/ 13 h 4056496"/>
                      <a:gd name="connsiteX0" fmla="*/ 4245436 w 4283222"/>
                      <a:gd name="connsiteY0" fmla="*/ 293684 h 4350167"/>
                      <a:gd name="connsiteX1" fmla="*/ 3795659 w 4283222"/>
                      <a:gd name="connsiteY1" fmla="*/ 346648 h 4350167"/>
                      <a:gd name="connsiteX2" fmla="*/ 3337521 w 4283222"/>
                      <a:gd name="connsiteY2" fmla="*/ 591999 h 4350167"/>
                      <a:gd name="connsiteX3" fmla="*/ 2974355 w 4283222"/>
                      <a:gd name="connsiteY3" fmla="*/ 825463 h 4350167"/>
                      <a:gd name="connsiteX4" fmla="*/ 2727921 w 4283222"/>
                      <a:gd name="connsiteY4" fmla="*/ 1052442 h 4350167"/>
                      <a:gd name="connsiteX5" fmla="*/ 2455547 w 4283222"/>
                      <a:gd name="connsiteY5" fmla="*/ 1396152 h 4350167"/>
                      <a:gd name="connsiteX6" fmla="*/ 2059955 w 4283222"/>
                      <a:gd name="connsiteY6" fmla="*/ 1908476 h 4350167"/>
                      <a:gd name="connsiteX7" fmla="*/ 1722730 w 4283222"/>
                      <a:gd name="connsiteY7" fmla="*/ 2342978 h 4350167"/>
                      <a:gd name="connsiteX8" fmla="*/ 1346594 w 4283222"/>
                      <a:gd name="connsiteY8" fmla="*/ 2848816 h 4350167"/>
                      <a:gd name="connsiteX9" fmla="*/ 1093675 w 4283222"/>
                      <a:gd name="connsiteY9" fmla="*/ 3263863 h 4350167"/>
                      <a:gd name="connsiteX10" fmla="*/ 853726 w 4283222"/>
                      <a:gd name="connsiteY10" fmla="*/ 3581633 h 4350167"/>
                      <a:gd name="connsiteX11" fmla="*/ 484075 w 4283222"/>
                      <a:gd name="connsiteY11" fmla="*/ 3938314 h 4350167"/>
                      <a:gd name="connsiteX12" fmla="*/ 10662 w 4283222"/>
                      <a:gd name="connsiteY12" fmla="*/ 4346876 h 4350167"/>
                      <a:gd name="connsiteX13" fmla="*/ 4245436 w 4283222"/>
                      <a:gd name="connsiteY13" fmla="*/ 4346876 h 4350167"/>
                      <a:gd name="connsiteX14" fmla="*/ 4245436 w 4283222"/>
                      <a:gd name="connsiteY14" fmla="*/ 293684 h 4350167"/>
                      <a:gd name="connsiteX0" fmla="*/ 4245436 w 4283224"/>
                      <a:gd name="connsiteY0" fmla="*/ 291389 h 4347872"/>
                      <a:gd name="connsiteX1" fmla="*/ 3795659 w 4283224"/>
                      <a:gd name="connsiteY1" fmla="*/ 344353 h 4347872"/>
                      <a:gd name="connsiteX2" fmla="*/ 3290250 w 4283224"/>
                      <a:gd name="connsiteY2" fmla="*/ 525936 h 4347872"/>
                      <a:gd name="connsiteX3" fmla="*/ 2974355 w 4283224"/>
                      <a:gd name="connsiteY3" fmla="*/ 823168 h 4347872"/>
                      <a:gd name="connsiteX4" fmla="*/ 2727921 w 4283224"/>
                      <a:gd name="connsiteY4" fmla="*/ 1050147 h 4347872"/>
                      <a:gd name="connsiteX5" fmla="*/ 2455547 w 4283224"/>
                      <a:gd name="connsiteY5" fmla="*/ 1393857 h 4347872"/>
                      <a:gd name="connsiteX6" fmla="*/ 2059955 w 4283224"/>
                      <a:gd name="connsiteY6" fmla="*/ 1906181 h 4347872"/>
                      <a:gd name="connsiteX7" fmla="*/ 1722730 w 4283224"/>
                      <a:gd name="connsiteY7" fmla="*/ 2340683 h 4347872"/>
                      <a:gd name="connsiteX8" fmla="*/ 1346594 w 4283224"/>
                      <a:gd name="connsiteY8" fmla="*/ 2846521 h 4347872"/>
                      <a:gd name="connsiteX9" fmla="*/ 1093675 w 4283224"/>
                      <a:gd name="connsiteY9" fmla="*/ 3261568 h 4347872"/>
                      <a:gd name="connsiteX10" fmla="*/ 853726 w 4283224"/>
                      <a:gd name="connsiteY10" fmla="*/ 3579338 h 4347872"/>
                      <a:gd name="connsiteX11" fmla="*/ 484075 w 4283224"/>
                      <a:gd name="connsiteY11" fmla="*/ 3936019 h 4347872"/>
                      <a:gd name="connsiteX12" fmla="*/ 10662 w 4283224"/>
                      <a:gd name="connsiteY12" fmla="*/ 4344581 h 4347872"/>
                      <a:gd name="connsiteX13" fmla="*/ 4245436 w 4283224"/>
                      <a:gd name="connsiteY13" fmla="*/ 4344581 h 4347872"/>
                      <a:gd name="connsiteX14" fmla="*/ 4245436 w 4283224"/>
                      <a:gd name="connsiteY14" fmla="*/ 291389 h 4347872"/>
                      <a:gd name="connsiteX0" fmla="*/ 4245436 w 4283222"/>
                      <a:gd name="connsiteY0" fmla="*/ 291389 h 4347872"/>
                      <a:gd name="connsiteX1" fmla="*/ 3795659 w 4283222"/>
                      <a:gd name="connsiteY1" fmla="*/ 344353 h 4347872"/>
                      <a:gd name="connsiteX2" fmla="*/ 3290250 w 4283222"/>
                      <a:gd name="connsiteY2" fmla="*/ 525936 h 4347872"/>
                      <a:gd name="connsiteX3" fmla="*/ 2944811 w 4283222"/>
                      <a:gd name="connsiteY3" fmla="*/ 759399 h 4347872"/>
                      <a:gd name="connsiteX4" fmla="*/ 2727921 w 4283222"/>
                      <a:gd name="connsiteY4" fmla="*/ 1050147 h 4347872"/>
                      <a:gd name="connsiteX5" fmla="*/ 2455547 w 4283222"/>
                      <a:gd name="connsiteY5" fmla="*/ 1393857 h 4347872"/>
                      <a:gd name="connsiteX6" fmla="*/ 2059955 w 4283222"/>
                      <a:gd name="connsiteY6" fmla="*/ 1906181 h 4347872"/>
                      <a:gd name="connsiteX7" fmla="*/ 1722730 w 4283222"/>
                      <a:gd name="connsiteY7" fmla="*/ 2340683 h 4347872"/>
                      <a:gd name="connsiteX8" fmla="*/ 1346594 w 4283222"/>
                      <a:gd name="connsiteY8" fmla="*/ 2846521 h 4347872"/>
                      <a:gd name="connsiteX9" fmla="*/ 1093675 w 4283222"/>
                      <a:gd name="connsiteY9" fmla="*/ 3261568 h 4347872"/>
                      <a:gd name="connsiteX10" fmla="*/ 853726 w 4283222"/>
                      <a:gd name="connsiteY10" fmla="*/ 3579338 h 4347872"/>
                      <a:gd name="connsiteX11" fmla="*/ 484075 w 4283222"/>
                      <a:gd name="connsiteY11" fmla="*/ 3936019 h 4347872"/>
                      <a:gd name="connsiteX12" fmla="*/ 10662 w 4283222"/>
                      <a:gd name="connsiteY12" fmla="*/ 4344581 h 4347872"/>
                      <a:gd name="connsiteX13" fmla="*/ 4245436 w 4283222"/>
                      <a:gd name="connsiteY13" fmla="*/ 4344581 h 4347872"/>
                      <a:gd name="connsiteX14" fmla="*/ 4245436 w 4283222"/>
                      <a:gd name="connsiteY14" fmla="*/ 291389 h 4347872"/>
                      <a:gd name="connsiteX0" fmla="*/ 4245436 w 4283224"/>
                      <a:gd name="connsiteY0" fmla="*/ 291389 h 4347872"/>
                      <a:gd name="connsiteX1" fmla="*/ 3795659 w 4283224"/>
                      <a:gd name="connsiteY1" fmla="*/ 344353 h 4347872"/>
                      <a:gd name="connsiteX2" fmla="*/ 3290250 w 4283224"/>
                      <a:gd name="connsiteY2" fmla="*/ 525936 h 4347872"/>
                      <a:gd name="connsiteX3" fmla="*/ 2944811 w 4283224"/>
                      <a:gd name="connsiteY3" fmla="*/ 759399 h 4347872"/>
                      <a:gd name="connsiteX4" fmla="*/ 2651104 w 4283224"/>
                      <a:gd name="connsiteY4" fmla="*/ 1026235 h 4347872"/>
                      <a:gd name="connsiteX5" fmla="*/ 2455547 w 4283224"/>
                      <a:gd name="connsiteY5" fmla="*/ 1393857 h 4347872"/>
                      <a:gd name="connsiteX6" fmla="*/ 2059955 w 4283224"/>
                      <a:gd name="connsiteY6" fmla="*/ 1906181 h 4347872"/>
                      <a:gd name="connsiteX7" fmla="*/ 1722730 w 4283224"/>
                      <a:gd name="connsiteY7" fmla="*/ 2340683 h 4347872"/>
                      <a:gd name="connsiteX8" fmla="*/ 1346594 w 4283224"/>
                      <a:gd name="connsiteY8" fmla="*/ 2846521 h 4347872"/>
                      <a:gd name="connsiteX9" fmla="*/ 1093675 w 4283224"/>
                      <a:gd name="connsiteY9" fmla="*/ 3261568 h 4347872"/>
                      <a:gd name="connsiteX10" fmla="*/ 853726 w 4283224"/>
                      <a:gd name="connsiteY10" fmla="*/ 3579338 h 4347872"/>
                      <a:gd name="connsiteX11" fmla="*/ 484075 w 4283224"/>
                      <a:gd name="connsiteY11" fmla="*/ 3936019 h 4347872"/>
                      <a:gd name="connsiteX12" fmla="*/ 10662 w 4283224"/>
                      <a:gd name="connsiteY12" fmla="*/ 4344581 h 4347872"/>
                      <a:gd name="connsiteX13" fmla="*/ 4245436 w 4283224"/>
                      <a:gd name="connsiteY13" fmla="*/ 4344581 h 4347872"/>
                      <a:gd name="connsiteX14" fmla="*/ 4245436 w 4283224"/>
                      <a:gd name="connsiteY14" fmla="*/ 291389 h 4347872"/>
                      <a:gd name="connsiteX0" fmla="*/ 4245436 w 4283222"/>
                      <a:gd name="connsiteY0" fmla="*/ 291389 h 4347872"/>
                      <a:gd name="connsiteX1" fmla="*/ 3795659 w 4283222"/>
                      <a:gd name="connsiteY1" fmla="*/ 344353 h 4347872"/>
                      <a:gd name="connsiteX2" fmla="*/ 3290250 w 4283222"/>
                      <a:gd name="connsiteY2" fmla="*/ 525936 h 4347872"/>
                      <a:gd name="connsiteX3" fmla="*/ 2944811 w 4283222"/>
                      <a:gd name="connsiteY3" fmla="*/ 759399 h 4347872"/>
                      <a:gd name="connsiteX4" fmla="*/ 2651104 w 4283222"/>
                      <a:gd name="connsiteY4" fmla="*/ 1026235 h 4347872"/>
                      <a:gd name="connsiteX5" fmla="*/ 2337368 w 4283222"/>
                      <a:gd name="connsiteY5" fmla="*/ 1409798 h 4347872"/>
                      <a:gd name="connsiteX6" fmla="*/ 2059955 w 4283222"/>
                      <a:gd name="connsiteY6" fmla="*/ 1906181 h 4347872"/>
                      <a:gd name="connsiteX7" fmla="*/ 1722730 w 4283222"/>
                      <a:gd name="connsiteY7" fmla="*/ 2340683 h 4347872"/>
                      <a:gd name="connsiteX8" fmla="*/ 1346594 w 4283222"/>
                      <a:gd name="connsiteY8" fmla="*/ 2846521 h 4347872"/>
                      <a:gd name="connsiteX9" fmla="*/ 1093675 w 4283222"/>
                      <a:gd name="connsiteY9" fmla="*/ 3261568 h 4347872"/>
                      <a:gd name="connsiteX10" fmla="*/ 853726 w 4283222"/>
                      <a:gd name="connsiteY10" fmla="*/ 3579338 h 4347872"/>
                      <a:gd name="connsiteX11" fmla="*/ 484075 w 4283222"/>
                      <a:gd name="connsiteY11" fmla="*/ 3936019 h 4347872"/>
                      <a:gd name="connsiteX12" fmla="*/ 10662 w 4283222"/>
                      <a:gd name="connsiteY12" fmla="*/ 4344581 h 4347872"/>
                      <a:gd name="connsiteX13" fmla="*/ 4245436 w 4283222"/>
                      <a:gd name="connsiteY13" fmla="*/ 4344581 h 4347872"/>
                      <a:gd name="connsiteX14" fmla="*/ 4245436 w 4283222"/>
                      <a:gd name="connsiteY14" fmla="*/ 291389 h 4347872"/>
                      <a:gd name="connsiteX0" fmla="*/ 4245436 w 4283224"/>
                      <a:gd name="connsiteY0" fmla="*/ 291389 h 4347872"/>
                      <a:gd name="connsiteX1" fmla="*/ 3795659 w 4283224"/>
                      <a:gd name="connsiteY1" fmla="*/ 344353 h 4347872"/>
                      <a:gd name="connsiteX2" fmla="*/ 3290250 w 4283224"/>
                      <a:gd name="connsiteY2" fmla="*/ 525936 h 4347872"/>
                      <a:gd name="connsiteX3" fmla="*/ 2944811 w 4283224"/>
                      <a:gd name="connsiteY3" fmla="*/ 759399 h 4347872"/>
                      <a:gd name="connsiteX4" fmla="*/ 2651104 w 4283224"/>
                      <a:gd name="connsiteY4" fmla="*/ 1026235 h 4347872"/>
                      <a:gd name="connsiteX5" fmla="*/ 2337368 w 4283224"/>
                      <a:gd name="connsiteY5" fmla="*/ 1409798 h 4347872"/>
                      <a:gd name="connsiteX6" fmla="*/ 2024501 w 4283224"/>
                      <a:gd name="connsiteY6" fmla="*/ 1890238 h 4347872"/>
                      <a:gd name="connsiteX7" fmla="*/ 1722730 w 4283224"/>
                      <a:gd name="connsiteY7" fmla="*/ 2340683 h 4347872"/>
                      <a:gd name="connsiteX8" fmla="*/ 1346594 w 4283224"/>
                      <a:gd name="connsiteY8" fmla="*/ 2846521 h 4347872"/>
                      <a:gd name="connsiteX9" fmla="*/ 1093675 w 4283224"/>
                      <a:gd name="connsiteY9" fmla="*/ 3261568 h 4347872"/>
                      <a:gd name="connsiteX10" fmla="*/ 853726 w 4283224"/>
                      <a:gd name="connsiteY10" fmla="*/ 3579338 h 4347872"/>
                      <a:gd name="connsiteX11" fmla="*/ 484075 w 4283224"/>
                      <a:gd name="connsiteY11" fmla="*/ 3936019 h 4347872"/>
                      <a:gd name="connsiteX12" fmla="*/ 10662 w 4283224"/>
                      <a:gd name="connsiteY12" fmla="*/ 4344581 h 4347872"/>
                      <a:gd name="connsiteX13" fmla="*/ 4245436 w 4283224"/>
                      <a:gd name="connsiteY13" fmla="*/ 4344581 h 4347872"/>
                      <a:gd name="connsiteX14" fmla="*/ 4245436 w 4283224"/>
                      <a:gd name="connsiteY14" fmla="*/ 291389 h 4347872"/>
                      <a:gd name="connsiteX0" fmla="*/ 4245436 w 4283222"/>
                      <a:gd name="connsiteY0" fmla="*/ 291389 h 4347872"/>
                      <a:gd name="connsiteX1" fmla="*/ 3795659 w 4283222"/>
                      <a:gd name="connsiteY1" fmla="*/ 344353 h 4347872"/>
                      <a:gd name="connsiteX2" fmla="*/ 3290250 w 4283222"/>
                      <a:gd name="connsiteY2" fmla="*/ 525936 h 4347872"/>
                      <a:gd name="connsiteX3" fmla="*/ 2944811 w 4283222"/>
                      <a:gd name="connsiteY3" fmla="*/ 759399 h 4347872"/>
                      <a:gd name="connsiteX4" fmla="*/ 2651104 w 4283222"/>
                      <a:gd name="connsiteY4" fmla="*/ 1026235 h 4347872"/>
                      <a:gd name="connsiteX5" fmla="*/ 2337368 w 4283222"/>
                      <a:gd name="connsiteY5" fmla="*/ 1409798 h 4347872"/>
                      <a:gd name="connsiteX6" fmla="*/ 2024501 w 4283222"/>
                      <a:gd name="connsiteY6" fmla="*/ 1890238 h 4347872"/>
                      <a:gd name="connsiteX7" fmla="*/ 1758184 w 4283222"/>
                      <a:gd name="connsiteY7" fmla="*/ 2388508 h 4347872"/>
                      <a:gd name="connsiteX8" fmla="*/ 1346594 w 4283222"/>
                      <a:gd name="connsiteY8" fmla="*/ 2846521 h 4347872"/>
                      <a:gd name="connsiteX9" fmla="*/ 1093675 w 4283222"/>
                      <a:gd name="connsiteY9" fmla="*/ 3261568 h 4347872"/>
                      <a:gd name="connsiteX10" fmla="*/ 853726 w 4283222"/>
                      <a:gd name="connsiteY10" fmla="*/ 3579338 h 4347872"/>
                      <a:gd name="connsiteX11" fmla="*/ 484075 w 4283222"/>
                      <a:gd name="connsiteY11" fmla="*/ 3936019 h 4347872"/>
                      <a:gd name="connsiteX12" fmla="*/ 10662 w 4283222"/>
                      <a:gd name="connsiteY12" fmla="*/ 4344581 h 4347872"/>
                      <a:gd name="connsiteX13" fmla="*/ 4245436 w 4283222"/>
                      <a:gd name="connsiteY13" fmla="*/ 4344581 h 4347872"/>
                      <a:gd name="connsiteX14" fmla="*/ 4245436 w 4283222"/>
                      <a:gd name="connsiteY14" fmla="*/ 291389 h 4347872"/>
                      <a:gd name="connsiteX0" fmla="*/ 4245436 w 4283224"/>
                      <a:gd name="connsiteY0" fmla="*/ 291389 h 4347872"/>
                      <a:gd name="connsiteX1" fmla="*/ 3795659 w 4283224"/>
                      <a:gd name="connsiteY1" fmla="*/ 344353 h 4347872"/>
                      <a:gd name="connsiteX2" fmla="*/ 3290250 w 4283224"/>
                      <a:gd name="connsiteY2" fmla="*/ 525936 h 4347872"/>
                      <a:gd name="connsiteX3" fmla="*/ 2944811 w 4283224"/>
                      <a:gd name="connsiteY3" fmla="*/ 759399 h 4347872"/>
                      <a:gd name="connsiteX4" fmla="*/ 2651104 w 4283224"/>
                      <a:gd name="connsiteY4" fmla="*/ 1026235 h 4347872"/>
                      <a:gd name="connsiteX5" fmla="*/ 2337368 w 4283224"/>
                      <a:gd name="connsiteY5" fmla="*/ 1409798 h 4347872"/>
                      <a:gd name="connsiteX6" fmla="*/ 2024501 w 4283224"/>
                      <a:gd name="connsiteY6" fmla="*/ 1890238 h 4347872"/>
                      <a:gd name="connsiteX7" fmla="*/ 1758184 w 4283224"/>
                      <a:gd name="connsiteY7" fmla="*/ 2388508 h 4347872"/>
                      <a:gd name="connsiteX8" fmla="*/ 1476591 w 4283224"/>
                      <a:gd name="connsiteY8" fmla="*/ 3021883 h 4347872"/>
                      <a:gd name="connsiteX9" fmla="*/ 1093675 w 4283224"/>
                      <a:gd name="connsiteY9" fmla="*/ 3261568 h 4347872"/>
                      <a:gd name="connsiteX10" fmla="*/ 853726 w 4283224"/>
                      <a:gd name="connsiteY10" fmla="*/ 3579338 h 4347872"/>
                      <a:gd name="connsiteX11" fmla="*/ 484075 w 4283224"/>
                      <a:gd name="connsiteY11" fmla="*/ 3936019 h 4347872"/>
                      <a:gd name="connsiteX12" fmla="*/ 10662 w 4283224"/>
                      <a:gd name="connsiteY12" fmla="*/ 4344581 h 4347872"/>
                      <a:gd name="connsiteX13" fmla="*/ 4245436 w 4283224"/>
                      <a:gd name="connsiteY13" fmla="*/ 4344581 h 4347872"/>
                      <a:gd name="connsiteX14" fmla="*/ 4245436 w 4283224"/>
                      <a:gd name="connsiteY14" fmla="*/ 291389 h 4347872"/>
                      <a:gd name="connsiteX0" fmla="*/ 4245436 w 4283222"/>
                      <a:gd name="connsiteY0" fmla="*/ 291389 h 4347872"/>
                      <a:gd name="connsiteX1" fmla="*/ 3795659 w 4283222"/>
                      <a:gd name="connsiteY1" fmla="*/ 344353 h 4347872"/>
                      <a:gd name="connsiteX2" fmla="*/ 3290250 w 4283222"/>
                      <a:gd name="connsiteY2" fmla="*/ 525936 h 4347872"/>
                      <a:gd name="connsiteX3" fmla="*/ 2944811 w 4283222"/>
                      <a:gd name="connsiteY3" fmla="*/ 759399 h 4347872"/>
                      <a:gd name="connsiteX4" fmla="*/ 2651104 w 4283222"/>
                      <a:gd name="connsiteY4" fmla="*/ 1026235 h 4347872"/>
                      <a:gd name="connsiteX5" fmla="*/ 2337368 w 4283222"/>
                      <a:gd name="connsiteY5" fmla="*/ 1409798 h 4347872"/>
                      <a:gd name="connsiteX6" fmla="*/ 2024501 w 4283222"/>
                      <a:gd name="connsiteY6" fmla="*/ 1890238 h 4347872"/>
                      <a:gd name="connsiteX7" fmla="*/ 1758184 w 4283222"/>
                      <a:gd name="connsiteY7" fmla="*/ 2388508 h 4347872"/>
                      <a:gd name="connsiteX8" fmla="*/ 1476591 w 4283222"/>
                      <a:gd name="connsiteY8" fmla="*/ 3021883 h 4347872"/>
                      <a:gd name="connsiteX9" fmla="*/ 1318215 w 4283222"/>
                      <a:gd name="connsiteY9" fmla="*/ 3516639 h 4347872"/>
                      <a:gd name="connsiteX10" fmla="*/ 853726 w 4283222"/>
                      <a:gd name="connsiteY10" fmla="*/ 3579338 h 4347872"/>
                      <a:gd name="connsiteX11" fmla="*/ 484075 w 4283222"/>
                      <a:gd name="connsiteY11" fmla="*/ 3936019 h 4347872"/>
                      <a:gd name="connsiteX12" fmla="*/ 10662 w 4283222"/>
                      <a:gd name="connsiteY12" fmla="*/ 4344581 h 4347872"/>
                      <a:gd name="connsiteX13" fmla="*/ 4245436 w 4283222"/>
                      <a:gd name="connsiteY13" fmla="*/ 4344581 h 4347872"/>
                      <a:gd name="connsiteX14" fmla="*/ 4245436 w 4283222"/>
                      <a:gd name="connsiteY14" fmla="*/ 291389 h 4347872"/>
                      <a:gd name="connsiteX0" fmla="*/ 4246923 w 4284711"/>
                      <a:gd name="connsiteY0" fmla="*/ 291389 h 4347872"/>
                      <a:gd name="connsiteX1" fmla="*/ 3797146 w 4284711"/>
                      <a:gd name="connsiteY1" fmla="*/ 344353 h 4347872"/>
                      <a:gd name="connsiteX2" fmla="*/ 3291737 w 4284711"/>
                      <a:gd name="connsiteY2" fmla="*/ 525936 h 4347872"/>
                      <a:gd name="connsiteX3" fmla="*/ 2946298 w 4284711"/>
                      <a:gd name="connsiteY3" fmla="*/ 759399 h 4347872"/>
                      <a:gd name="connsiteX4" fmla="*/ 2652591 w 4284711"/>
                      <a:gd name="connsiteY4" fmla="*/ 1026235 h 4347872"/>
                      <a:gd name="connsiteX5" fmla="*/ 2338855 w 4284711"/>
                      <a:gd name="connsiteY5" fmla="*/ 1409798 h 4347872"/>
                      <a:gd name="connsiteX6" fmla="*/ 2025988 w 4284711"/>
                      <a:gd name="connsiteY6" fmla="*/ 1890238 h 4347872"/>
                      <a:gd name="connsiteX7" fmla="*/ 1759671 w 4284711"/>
                      <a:gd name="connsiteY7" fmla="*/ 2388508 h 4347872"/>
                      <a:gd name="connsiteX8" fmla="*/ 1478078 w 4284711"/>
                      <a:gd name="connsiteY8" fmla="*/ 3021883 h 4347872"/>
                      <a:gd name="connsiteX9" fmla="*/ 1319702 w 4284711"/>
                      <a:gd name="connsiteY9" fmla="*/ 3516639 h 4347872"/>
                      <a:gd name="connsiteX10" fmla="*/ 1221567 w 4284711"/>
                      <a:gd name="connsiteY10" fmla="*/ 3730785 h 4347872"/>
                      <a:gd name="connsiteX11" fmla="*/ 485562 w 4284711"/>
                      <a:gd name="connsiteY11" fmla="*/ 3936019 h 4347872"/>
                      <a:gd name="connsiteX12" fmla="*/ 12149 w 4284711"/>
                      <a:gd name="connsiteY12" fmla="*/ 4344581 h 4347872"/>
                      <a:gd name="connsiteX13" fmla="*/ 4246923 w 4284711"/>
                      <a:gd name="connsiteY13" fmla="*/ 4344581 h 4347872"/>
                      <a:gd name="connsiteX14" fmla="*/ 4246923 w 4284711"/>
                      <a:gd name="connsiteY14" fmla="*/ 291389 h 4347872"/>
                      <a:gd name="connsiteX0" fmla="*/ 4239622 w 4277408"/>
                      <a:gd name="connsiteY0" fmla="*/ 291389 h 4347872"/>
                      <a:gd name="connsiteX1" fmla="*/ 3789845 w 4277408"/>
                      <a:gd name="connsiteY1" fmla="*/ 344353 h 4347872"/>
                      <a:gd name="connsiteX2" fmla="*/ 3284436 w 4277408"/>
                      <a:gd name="connsiteY2" fmla="*/ 525936 h 4347872"/>
                      <a:gd name="connsiteX3" fmla="*/ 2938997 w 4277408"/>
                      <a:gd name="connsiteY3" fmla="*/ 759399 h 4347872"/>
                      <a:gd name="connsiteX4" fmla="*/ 2645290 w 4277408"/>
                      <a:gd name="connsiteY4" fmla="*/ 1026235 h 4347872"/>
                      <a:gd name="connsiteX5" fmla="*/ 2331554 w 4277408"/>
                      <a:gd name="connsiteY5" fmla="*/ 1409798 h 4347872"/>
                      <a:gd name="connsiteX6" fmla="*/ 2018687 w 4277408"/>
                      <a:gd name="connsiteY6" fmla="*/ 1890238 h 4347872"/>
                      <a:gd name="connsiteX7" fmla="*/ 1752370 w 4277408"/>
                      <a:gd name="connsiteY7" fmla="*/ 2388508 h 4347872"/>
                      <a:gd name="connsiteX8" fmla="*/ 1470777 w 4277408"/>
                      <a:gd name="connsiteY8" fmla="*/ 3021883 h 4347872"/>
                      <a:gd name="connsiteX9" fmla="*/ 1312401 w 4277408"/>
                      <a:gd name="connsiteY9" fmla="*/ 3516639 h 4347872"/>
                      <a:gd name="connsiteX10" fmla="*/ 1214266 w 4277408"/>
                      <a:gd name="connsiteY10" fmla="*/ 3730785 h 4347872"/>
                      <a:gd name="connsiteX11" fmla="*/ 1110518 w 4277408"/>
                      <a:gd name="connsiteY11" fmla="*/ 4031672 h 4347872"/>
                      <a:gd name="connsiteX12" fmla="*/ 4848 w 4277408"/>
                      <a:gd name="connsiteY12" fmla="*/ 4344581 h 4347872"/>
                      <a:gd name="connsiteX13" fmla="*/ 4239622 w 4277408"/>
                      <a:gd name="connsiteY13" fmla="*/ 4344581 h 4347872"/>
                      <a:gd name="connsiteX14" fmla="*/ 4239622 w 4277408"/>
                      <a:gd name="connsiteY14" fmla="*/ 291389 h 4347872"/>
                      <a:gd name="connsiteX0" fmla="*/ 3265336 w 3523031"/>
                      <a:gd name="connsiteY0" fmla="*/ 291389 h 4648218"/>
                      <a:gd name="connsiteX1" fmla="*/ 2815559 w 3523031"/>
                      <a:gd name="connsiteY1" fmla="*/ 344353 h 4648218"/>
                      <a:gd name="connsiteX2" fmla="*/ 2310150 w 3523031"/>
                      <a:gd name="connsiteY2" fmla="*/ 525936 h 4648218"/>
                      <a:gd name="connsiteX3" fmla="*/ 1964711 w 3523031"/>
                      <a:gd name="connsiteY3" fmla="*/ 759399 h 4648218"/>
                      <a:gd name="connsiteX4" fmla="*/ 1671004 w 3523031"/>
                      <a:gd name="connsiteY4" fmla="*/ 1026235 h 4648218"/>
                      <a:gd name="connsiteX5" fmla="*/ 1357268 w 3523031"/>
                      <a:gd name="connsiteY5" fmla="*/ 1409798 h 4648218"/>
                      <a:gd name="connsiteX6" fmla="*/ 1044401 w 3523031"/>
                      <a:gd name="connsiteY6" fmla="*/ 1890238 h 4648218"/>
                      <a:gd name="connsiteX7" fmla="*/ 778084 w 3523031"/>
                      <a:gd name="connsiteY7" fmla="*/ 2388508 h 4648218"/>
                      <a:gd name="connsiteX8" fmla="*/ 496491 w 3523031"/>
                      <a:gd name="connsiteY8" fmla="*/ 3021883 h 4648218"/>
                      <a:gd name="connsiteX9" fmla="*/ 338115 w 3523031"/>
                      <a:gd name="connsiteY9" fmla="*/ 3516639 h 4648218"/>
                      <a:gd name="connsiteX10" fmla="*/ 239980 w 3523031"/>
                      <a:gd name="connsiteY10" fmla="*/ 3730785 h 4648218"/>
                      <a:gd name="connsiteX11" fmla="*/ 136232 w 3523031"/>
                      <a:gd name="connsiteY11" fmla="*/ 4031672 h 4648218"/>
                      <a:gd name="connsiteX12" fmla="*/ 23264 w 3523031"/>
                      <a:gd name="connsiteY12" fmla="*/ 4352552 h 4648218"/>
                      <a:gd name="connsiteX13" fmla="*/ 3265336 w 3523031"/>
                      <a:gd name="connsiteY13" fmla="*/ 4344581 h 4648218"/>
                      <a:gd name="connsiteX14" fmla="*/ 3265336 w 3523031"/>
                      <a:gd name="connsiteY14" fmla="*/ 291389 h 4648218"/>
                      <a:gd name="connsiteX0" fmla="*/ 3242320 w 3500017"/>
                      <a:gd name="connsiteY0" fmla="*/ 291389 h 4648218"/>
                      <a:gd name="connsiteX1" fmla="*/ 2792543 w 3500017"/>
                      <a:gd name="connsiteY1" fmla="*/ 344353 h 4648218"/>
                      <a:gd name="connsiteX2" fmla="*/ 2287134 w 3500017"/>
                      <a:gd name="connsiteY2" fmla="*/ 525936 h 4648218"/>
                      <a:gd name="connsiteX3" fmla="*/ 1941695 w 3500017"/>
                      <a:gd name="connsiteY3" fmla="*/ 759399 h 4648218"/>
                      <a:gd name="connsiteX4" fmla="*/ 1647988 w 3500017"/>
                      <a:gd name="connsiteY4" fmla="*/ 1026235 h 4648218"/>
                      <a:gd name="connsiteX5" fmla="*/ 1334252 w 3500017"/>
                      <a:gd name="connsiteY5" fmla="*/ 1409798 h 4648218"/>
                      <a:gd name="connsiteX6" fmla="*/ 1021385 w 3500017"/>
                      <a:gd name="connsiteY6" fmla="*/ 1890238 h 4648218"/>
                      <a:gd name="connsiteX7" fmla="*/ 755068 w 3500017"/>
                      <a:gd name="connsiteY7" fmla="*/ 2388508 h 4648218"/>
                      <a:gd name="connsiteX8" fmla="*/ 473475 w 3500017"/>
                      <a:gd name="connsiteY8" fmla="*/ 3021883 h 4648218"/>
                      <a:gd name="connsiteX9" fmla="*/ 315099 w 3500017"/>
                      <a:gd name="connsiteY9" fmla="*/ 3516639 h 4648218"/>
                      <a:gd name="connsiteX10" fmla="*/ 216964 w 3500017"/>
                      <a:gd name="connsiteY10" fmla="*/ 3730785 h 4648218"/>
                      <a:gd name="connsiteX11" fmla="*/ 113216 w 3500017"/>
                      <a:gd name="connsiteY11" fmla="*/ 4031672 h 4648218"/>
                      <a:gd name="connsiteX12" fmla="*/ 248 w 3500017"/>
                      <a:gd name="connsiteY12" fmla="*/ 4352552 h 4648218"/>
                      <a:gd name="connsiteX13" fmla="*/ 3242320 w 3500017"/>
                      <a:gd name="connsiteY13" fmla="*/ 4344581 h 4648218"/>
                      <a:gd name="connsiteX14" fmla="*/ 3242320 w 3500017"/>
                      <a:gd name="connsiteY14" fmla="*/ 291389 h 4648218"/>
                      <a:gd name="connsiteX0" fmla="*/ 3265909 w 3525350"/>
                      <a:gd name="connsiteY0" fmla="*/ 291389 h 4682703"/>
                      <a:gd name="connsiteX1" fmla="*/ 2816132 w 3525350"/>
                      <a:gd name="connsiteY1" fmla="*/ 344353 h 4682703"/>
                      <a:gd name="connsiteX2" fmla="*/ 2310723 w 3525350"/>
                      <a:gd name="connsiteY2" fmla="*/ 525936 h 4682703"/>
                      <a:gd name="connsiteX3" fmla="*/ 1965284 w 3525350"/>
                      <a:gd name="connsiteY3" fmla="*/ 759399 h 4682703"/>
                      <a:gd name="connsiteX4" fmla="*/ 1671577 w 3525350"/>
                      <a:gd name="connsiteY4" fmla="*/ 1026235 h 4682703"/>
                      <a:gd name="connsiteX5" fmla="*/ 1357841 w 3525350"/>
                      <a:gd name="connsiteY5" fmla="*/ 1409798 h 4682703"/>
                      <a:gd name="connsiteX6" fmla="*/ 1044974 w 3525350"/>
                      <a:gd name="connsiteY6" fmla="*/ 1890238 h 4682703"/>
                      <a:gd name="connsiteX7" fmla="*/ 778657 w 3525350"/>
                      <a:gd name="connsiteY7" fmla="*/ 2388508 h 4682703"/>
                      <a:gd name="connsiteX8" fmla="*/ 497064 w 3525350"/>
                      <a:gd name="connsiteY8" fmla="*/ 3021883 h 4682703"/>
                      <a:gd name="connsiteX9" fmla="*/ 338688 w 3525350"/>
                      <a:gd name="connsiteY9" fmla="*/ 3516639 h 4682703"/>
                      <a:gd name="connsiteX10" fmla="*/ 240553 w 3525350"/>
                      <a:gd name="connsiteY10" fmla="*/ 3730785 h 4682703"/>
                      <a:gd name="connsiteX11" fmla="*/ 136805 w 3525350"/>
                      <a:gd name="connsiteY11" fmla="*/ 4031672 h 4682703"/>
                      <a:gd name="connsiteX12" fmla="*/ 201 w 3525350"/>
                      <a:gd name="connsiteY12" fmla="*/ 4448203 h 4682703"/>
                      <a:gd name="connsiteX13" fmla="*/ 3265909 w 3525350"/>
                      <a:gd name="connsiteY13" fmla="*/ 4344581 h 4682703"/>
                      <a:gd name="connsiteX14" fmla="*/ 3265909 w 3525350"/>
                      <a:gd name="connsiteY14" fmla="*/ 291389 h 4682703"/>
                      <a:gd name="connsiteX0" fmla="*/ 3265909 w 3428546"/>
                      <a:gd name="connsiteY0" fmla="*/ 292569 h 4694934"/>
                      <a:gd name="connsiteX1" fmla="*/ 2816132 w 3428546"/>
                      <a:gd name="connsiteY1" fmla="*/ 345533 h 4694934"/>
                      <a:gd name="connsiteX2" fmla="*/ 2310723 w 3428546"/>
                      <a:gd name="connsiteY2" fmla="*/ 527116 h 4694934"/>
                      <a:gd name="connsiteX3" fmla="*/ 1965284 w 3428546"/>
                      <a:gd name="connsiteY3" fmla="*/ 760579 h 4694934"/>
                      <a:gd name="connsiteX4" fmla="*/ 1671577 w 3428546"/>
                      <a:gd name="connsiteY4" fmla="*/ 1027415 h 4694934"/>
                      <a:gd name="connsiteX5" fmla="*/ 1357841 w 3428546"/>
                      <a:gd name="connsiteY5" fmla="*/ 1410978 h 4694934"/>
                      <a:gd name="connsiteX6" fmla="*/ 1044974 w 3428546"/>
                      <a:gd name="connsiteY6" fmla="*/ 1891418 h 4694934"/>
                      <a:gd name="connsiteX7" fmla="*/ 778657 w 3428546"/>
                      <a:gd name="connsiteY7" fmla="*/ 2389688 h 4694934"/>
                      <a:gd name="connsiteX8" fmla="*/ 497064 w 3428546"/>
                      <a:gd name="connsiteY8" fmla="*/ 3023063 h 4694934"/>
                      <a:gd name="connsiteX9" fmla="*/ 338688 w 3428546"/>
                      <a:gd name="connsiteY9" fmla="*/ 3517819 h 4694934"/>
                      <a:gd name="connsiteX10" fmla="*/ 240553 w 3428546"/>
                      <a:gd name="connsiteY10" fmla="*/ 3731965 h 4694934"/>
                      <a:gd name="connsiteX11" fmla="*/ 136805 w 3428546"/>
                      <a:gd name="connsiteY11" fmla="*/ 4032852 h 4694934"/>
                      <a:gd name="connsiteX12" fmla="*/ 201 w 3428546"/>
                      <a:gd name="connsiteY12" fmla="*/ 4449383 h 4694934"/>
                      <a:gd name="connsiteX13" fmla="*/ 3130004 w 3428546"/>
                      <a:gd name="connsiteY13" fmla="*/ 4361702 h 4694934"/>
                      <a:gd name="connsiteX14" fmla="*/ 3265909 w 3428546"/>
                      <a:gd name="connsiteY14" fmla="*/ 292569 h 4694934"/>
                      <a:gd name="connsiteX0" fmla="*/ 3265909 w 3281001"/>
                      <a:gd name="connsiteY0" fmla="*/ 292569 h 4463798"/>
                      <a:gd name="connsiteX1" fmla="*/ 2816132 w 3281001"/>
                      <a:gd name="connsiteY1" fmla="*/ 345533 h 4463798"/>
                      <a:gd name="connsiteX2" fmla="*/ 2310723 w 3281001"/>
                      <a:gd name="connsiteY2" fmla="*/ 527116 h 4463798"/>
                      <a:gd name="connsiteX3" fmla="*/ 1965284 w 3281001"/>
                      <a:gd name="connsiteY3" fmla="*/ 760579 h 4463798"/>
                      <a:gd name="connsiteX4" fmla="*/ 1671577 w 3281001"/>
                      <a:gd name="connsiteY4" fmla="*/ 1027415 h 4463798"/>
                      <a:gd name="connsiteX5" fmla="*/ 1357841 w 3281001"/>
                      <a:gd name="connsiteY5" fmla="*/ 1410978 h 4463798"/>
                      <a:gd name="connsiteX6" fmla="*/ 1044974 w 3281001"/>
                      <a:gd name="connsiteY6" fmla="*/ 1891418 h 4463798"/>
                      <a:gd name="connsiteX7" fmla="*/ 778657 w 3281001"/>
                      <a:gd name="connsiteY7" fmla="*/ 2389688 h 4463798"/>
                      <a:gd name="connsiteX8" fmla="*/ 497064 w 3281001"/>
                      <a:gd name="connsiteY8" fmla="*/ 3023063 h 4463798"/>
                      <a:gd name="connsiteX9" fmla="*/ 338688 w 3281001"/>
                      <a:gd name="connsiteY9" fmla="*/ 3517819 h 4463798"/>
                      <a:gd name="connsiteX10" fmla="*/ 240553 w 3281001"/>
                      <a:gd name="connsiteY10" fmla="*/ 3731965 h 4463798"/>
                      <a:gd name="connsiteX11" fmla="*/ 136805 w 3281001"/>
                      <a:gd name="connsiteY11" fmla="*/ 4032852 h 4463798"/>
                      <a:gd name="connsiteX12" fmla="*/ 201 w 3281001"/>
                      <a:gd name="connsiteY12" fmla="*/ 4449383 h 4463798"/>
                      <a:gd name="connsiteX13" fmla="*/ 3130004 w 3281001"/>
                      <a:gd name="connsiteY13" fmla="*/ 4361702 h 4463798"/>
                      <a:gd name="connsiteX14" fmla="*/ 3265909 w 3281001"/>
                      <a:gd name="connsiteY14" fmla="*/ 292569 h 4463798"/>
                      <a:gd name="connsiteX0" fmla="*/ 3265909 w 3329946"/>
                      <a:gd name="connsiteY0" fmla="*/ 287259 h 4444497"/>
                      <a:gd name="connsiteX1" fmla="*/ 2816132 w 3329946"/>
                      <a:gd name="connsiteY1" fmla="*/ 340223 h 4444497"/>
                      <a:gd name="connsiteX2" fmla="*/ 2310723 w 3329946"/>
                      <a:gd name="connsiteY2" fmla="*/ 521806 h 4444497"/>
                      <a:gd name="connsiteX3" fmla="*/ 1965284 w 3329946"/>
                      <a:gd name="connsiteY3" fmla="*/ 755269 h 4444497"/>
                      <a:gd name="connsiteX4" fmla="*/ 1671577 w 3329946"/>
                      <a:gd name="connsiteY4" fmla="*/ 1022105 h 4444497"/>
                      <a:gd name="connsiteX5" fmla="*/ 1357841 w 3329946"/>
                      <a:gd name="connsiteY5" fmla="*/ 1405668 h 4444497"/>
                      <a:gd name="connsiteX6" fmla="*/ 1044974 w 3329946"/>
                      <a:gd name="connsiteY6" fmla="*/ 1886108 h 4444497"/>
                      <a:gd name="connsiteX7" fmla="*/ 778657 w 3329946"/>
                      <a:gd name="connsiteY7" fmla="*/ 2384378 h 4444497"/>
                      <a:gd name="connsiteX8" fmla="*/ 497064 w 3329946"/>
                      <a:gd name="connsiteY8" fmla="*/ 3017753 h 4444497"/>
                      <a:gd name="connsiteX9" fmla="*/ 338688 w 3329946"/>
                      <a:gd name="connsiteY9" fmla="*/ 3512509 h 4444497"/>
                      <a:gd name="connsiteX10" fmla="*/ 240553 w 3329946"/>
                      <a:gd name="connsiteY10" fmla="*/ 3726655 h 4444497"/>
                      <a:gd name="connsiteX11" fmla="*/ 136805 w 3329946"/>
                      <a:gd name="connsiteY11" fmla="*/ 4027542 h 4444497"/>
                      <a:gd name="connsiteX12" fmla="*/ 201 w 3329946"/>
                      <a:gd name="connsiteY12" fmla="*/ 4444073 h 4444497"/>
                      <a:gd name="connsiteX13" fmla="*/ 3265909 w 3329946"/>
                      <a:gd name="connsiteY13" fmla="*/ 4284653 h 4444497"/>
                      <a:gd name="connsiteX14" fmla="*/ 3265909 w 3329946"/>
                      <a:gd name="connsiteY14" fmla="*/ 287259 h 4444497"/>
                      <a:gd name="connsiteX0" fmla="*/ 3218757 w 3474709"/>
                      <a:gd name="connsiteY0" fmla="*/ 287259 h 4581477"/>
                      <a:gd name="connsiteX1" fmla="*/ 2768980 w 3474709"/>
                      <a:gd name="connsiteY1" fmla="*/ 340223 h 4581477"/>
                      <a:gd name="connsiteX2" fmla="*/ 2263571 w 3474709"/>
                      <a:gd name="connsiteY2" fmla="*/ 521806 h 4581477"/>
                      <a:gd name="connsiteX3" fmla="*/ 1918132 w 3474709"/>
                      <a:gd name="connsiteY3" fmla="*/ 755269 h 4581477"/>
                      <a:gd name="connsiteX4" fmla="*/ 1624425 w 3474709"/>
                      <a:gd name="connsiteY4" fmla="*/ 1022105 h 4581477"/>
                      <a:gd name="connsiteX5" fmla="*/ 1310689 w 3474709"/>
                      <a:gd name="connsiteY5" fmla="*/ 1405668 h 4581477"/>
                      <a:gd name="connsiteX6" fmla="*/ 997822 w 3474709"/>
                      <a:gd name="connsiteY6" fmla="*/ 1886108 h 4581477"/>
                      <a:gd name="connsiteX7" fmla="*/ 731505 w 3474709"/>
                      <a:gd name="connsiteY7" fmla="*/ 2384378 h 4581477"/>
                      <a:gd name="connsiteX8" fmla="*/ 449912 w 3474709"/>
                      <a:gd name="connsiteY8" fmla="*/ 3017753 h 4581477"/>
                      <a:gd name="connsiteX9" fmla="*/ 291536 w 3474709"/>
                      <a:gd name="connsiteY9" fmla="*/ 3512509 h 4581477"/>
                      <a:gd name="connsiteX10" fmla="*/ 193401 w 3474709"/>
                      <a:gd name="connsiteY10" fmla="*/ 3726655 h 4581477"/>
                      <a:gd name="connsiteX11" fmla="*/ 89653 w 3474709"/>
                      <a:gd name="connsiteY11" fmla="*/ 4027542 h 4581477"/>
                      <a:gd name="connsiteX12" fmla="*/ 321 w 3474709"/>
                      <a:gd name="connsiteY12" fmla="*/ 4284653 h 4581477"/>
                      <a:gd name="connsiteX13" fmla="*/ 3218757 w 3474709"/>
                      <a:gd name="connsiteY13" fmla="*/ 4284653 h 4581477"/>
                      <a:gd name="connsiteX14" fmla="*/ 3218757 w 3474709"/>
                      <a:gd name="connsiteY14" fmla="*/ 287259 h 4581477"/>
                      <a:gd name="connsiteX0" fmla="*/ 3218757 w 3253121"/>
                      <a:gd name="connsiteY0" fmla="*/ 287259 h 4291050"/>
                      <a:gd name="connsiteX1" fmla="*/ 2768980 w 3253121"/>
                      <a:gd name="connsiteY1" fmla="*/ 340223 h 4291050"/>
                      <a:gd name="connsiteX2" fmla="*/ 2263571 w 3253121"/>
                      <a:gd name="connsiteY2" fmla="*/ 521806 h 4291050"/>
                      <a:gd name="connsiteX3" fmla="*/ 1918132 w 3253121"/>
                      <a:gd name="connsiteY3" fmla="*/ 755269 h 4291050"/>
                      <a:gd name="connsiteX4" fmla="*/ 1624425 w 3253121"/>
                      <a:gd name="connsiteY4" fmla="*/ 1022105 h 4291050"/>
                      <a:gd name="connsiteX5" fmla="*/ 1310689 w 3253121"/>
                      <a:gd name="connsiteY5" fmla="*/ 1405668 h 4291050"/>
                      <a:gd name="connsiteX6" fmla="*/ 997822 w 3253121"/>
                      <a:gd name="connsiteY6" fmla="*/ 1886108 h 4291050"/>
                      <a:gd name="connsiteX7" fmla="*/ 731505 w 3253121"/>
                      <a:gd name="connsiteY7" fmla="*/ 2384378 h 4291050"/>
                      <a:gd name="connsiteX8" fmla="*/ 449912 w 3253121"/>
                      <a:gd name="connsiteY8" fmla="*/ 3017753 h 4291050"/>
                      <a:gd name="connsiteX9" fmla="*/ 291536 w 3253121"/>
                      <a:gd name="connsiteY9" fmla="*/ 3512509 h 4291050"/>
                      <a:gd name="connsiteX10" fmla="*/ 193401 w 3253121"/>
                      <a:gd name="connsiteY10" fmla="*/ 3726655 h 4291050"/>
                      <a:gd name="connsiteX11" fmla="*/ 89653 w 3253121"/>
                      <a:gd name="connsiteY11" fmla="*/ 4027542 h 4291050"/>
                      <a:gd name="connsiteX12" fmla="*/ 321 w 3253121"/>
                      <a:gd name="connsiteY12" fmla="*/ 4284653 h 4291050"/>
                      <a:gd name="connsiteX13" fmla="*/ 3218757 w 3253121"/>
                      <a:gd name="connsiteY13" fmla="*/ 4284653 h 4291050"/>
                      <a:gd name="connsiteX14" fmla="*/ 3218757 w 3253121"/>
                      <a:gd name="connsiteY14" fmla="*/ 287259 h 4291050"/>
                      <a:gd name="connsiteX0" fmla="*/ 3218757 w 3224393"/>
                      <a:gd name="connsiteY0" fmla="*/ 5822 h 4009613"/>
                      <a:gd name="connsiteX1" fmla="*/ 2768980 w 3224393"/>
                      <a:gd name="connsiteY1" fmla="*/ 58786 h 4009613"/>
                      <a:gd name="connsiteX2" fmla="*/ 2263571 w 3224393"/>
                      <a:gd name="connsiteY2" fmla="*/ 240369 h 4009613"/>
                      <a:gd name="connsiteX3" fmla="*/ 1918132 w 3224393"/>
                      <a:gd name="connsiteY3" fmla="*/ 473832 h 4009613"/>
                      <a:gd name="connsiteX4" fmla="*/ 1624425 w 3224393"/>
                      <a:gd name="connsiteY4" fmla="*/ 740668 h 4009613"/>
                      <a:gd name="connsiteX5" fmla="*/ 1310689 w 3224393"/>
                      <a:gd name="connsiteY5" fmla="*/ 1124231 h 4009613"/>
                      <a:gd name="connsiteX6" fmla="*/ 997822 w 3224393"/>
                      <a:gd name="connsiteY6" fmla="*/ 1604671 h 4009613"/>
                      <a:gd name="connsiteX7" fmla="*/ 731505 w 3224393"/>
                      <a:gd name="connsiteY7" fmla="*/ 2102941 h 4009613"/>
                      <a:gd name="connsiteX8" fmla="*/ 449912 w 3224393"/>
                      <a:gd name="connsiteY8" fmla="*/ 2736316 h 4009613"/>
                      <a:gd name="connsiteX9" fmla="*/ 291536 w 3224393"/>
                      <a:gd name="connsiteY9" fmla="*/ 3231072 h 4009613"/>
                      <a:gd name="connsiteX10" fmla="*/ 193401 w 3224393"/>
                      <a:gd name="connsiteY10" fmla="*/ 3445218 h 4009613"/>
                      <a:gd name="connsiteX11" fmla="*/ 89653 w 3224393"/>
                      <a:gd name="connsiteY11" fmla="*/ 3746105 h 4009613"/>
                      <a:gd name="connsiteX12" fmla="*/ 321 w 3224393"/>
                      <a:gd name="connsiteY12" fmla="*/ 4003216 h 4009613"/>
                      <a:gd name="connsiteX13" fmla="*/ 3218757 w 3224393"/>
                      <a:gd name="connsiteY13" fmla="*/ 4003216 h 4009613"/>
                      <a:gd name="connsiteX14" fmla="*/ 3218757 w 3224393"/>
                      <a:gd name="connsiteY14" fmla="*/ 5822 h 4009613"/>
                      <a:gd name="connsiteX0" fmla="*/ 3218757 w 3224393"/>
                      <a:gd name="connsiteY0" fmla="*/ 5822 h 4009613"/>
                      <a:gd name="connsiteX1" fmla="*/ 2768980 w 3224393"/>
                      <a:gd name="connsiteY1" fmla="*/ 58786 h 4009613"/>
                      <a:gd name="connsiteX2" fmla="*/ 2263571 w 3224393"/>
                      <a:gd name="connsiteY2" fmla="*/ 240369 h 4009613"/>
                      <a:gd name="connsiteX3" fmla="*/ 1918132 w 3224393"/>
                      <a:gd name="connsiteY3" fmla="*/ 473832 h 4009613"/>
                      <a:gd name="connsiteX4" fmla="*/ 1494428 w 3224393"/>
                      <a:gd name="connsiteY4" fmla="*/ 605161 h 4009613"/>
                      <a:gd name="connsiteX5" fmla="*/ 1310689 w 3224393"/>
                      <a:gd name="connsiteY5" fmla="*/ 1124231 h 4009613"/>
                      <a:gd name="connsiteX6" fmla="*/ 997822 w 3224393"/>
                      <a:gd name="connsiteY6" fmla="*/ 1604671 h 4009613"/>
                      <a:gd name="connsiteX7" fmla="*/ 731505 w 3224393"/>
                      <a:gd name="connsiteY7" fmla="*/ 2102941 h 4009613"/>
                      <a:gd name="connsiteX8" fmla="*/ 449912 w 3224393"/>
                      <a:gd name="connsiteY8" fmla="*/ 2736316 h 4009613"/>
                      <a:gd name="connsiteX9" fmla="*/ 291536 w 3224393"/>
                      <a:gd name="connsiteY9" fmla="*/ 3231072 h 4009613"/>
                      <a:gd name="connsiteX10" fmla="*/ 193401 w 3224393"/>
                      <a:gd name="connsiteY10" fmla="*/ 3445218 h 4009613"/>
                      <a:gd name="connsiteX11" fmla="*/ 89653 w 3224393"/>
                      <a:gd name="connsiteY11" fmla="*/ 3746105 h 4009613"/>
                      <a:gd name="connsiteX12" fmla="*/ 321 w 3224393"/>
                      <a:gd name="connsiteY12" fmla="*/ 4003216 h 4009613"/>
                      <a:gd name="connsiteX13" fmla="*/ 3218757 w 3224393"/>
                      <a:gd name="connsiteY13" fmla="*/ 4003216 h 4009613"/>
                      <a:gd name="connsiteX14" fmla="*/ 3218757 w 3224393"/>
                      <a:gd name="connsiteY14" fmla="*/ 5822 h 4009613"/>
                      <a:gd name="connsiteX0" fmla="*/ 3218757 w 3224393"/>
                      <a:gd name="connsiteY0" fmla="*/ 5822 h 4009613"/>
                      <a:gd name="connsiteX1" fmla="*/ 2768980 w 3224393"/>
                      <a:gd name="connsiteY1" fmla="*/ 58786 h 4009613"/>
                      <a:gd name="connsiteX2" fmla="*/ 2263571 w 3224393"/>
                      <a:gd name="connsiteY2" fmla="*/ 240369 h 4009613"/>
                      <a:gd name="connsiteX3" fmla="*/ 1882678 w 3224393"/>
                      <a:gd name="connsiteY3" fmla="*/ 330355 h 4009613"/>
                      <a:gd name="connsiteX4" fmla="*/ 1494428 w 3224393"/>
                      <a:gd name="connsiteY4" fmla="*/ 605161 h 4009613"/>
                      <a:gd name="connsiteX5" fmla="*/ 1310689 w 3224393"/>
                      <a:gd name="connsiteY5" fmla="*/ 1124231 h 4009613"/>
                      <a:gd name="connsiteX6" fmla="*/ 997822 w 3224393"/>
                      <a:gd name="connsiteY6" fmla="*/ 1604671 h 4009613"/>
                      <a:gd name="connsiteX7" fmla="*/ 731505 w 3224393"/>
                      <a:gd name="connsiteY7" fmla="*/ 2102941 h 4009613"/>
                      <a:gd name="connsiteX8" fmla="*/ 449912 w 3224393"/>
                      <a:gd name="connsiteY8" fmla="*/ 2736316 h 4009613"/>
                      <a:gd name="connsiteX9" fmla="*/ 291536 w 3224393"/>
                      <a:gd name="connsiteY9" fmla="*/ 3231072 h 4009613"/>
                      <a:gd name="connsiteX10" fmla="*/ 193401 w 3224393"/>
                      <a:gd name="connsiteY10" fmla="*/ 3445218 h 4009613"/>
                      <a:gd name="connsiteX11" fmla="*/ 89653 w 3224393"/>
                      <a:gd name="connsiteY11" fmla="*/ 3746105 h 4009613"/>
                      <a:gd name="connsiteX12" fmla="*/ 321 w 3224393"/>
                      <a:gd name="connsiteY12" fmla="*/ 4003216 h 4009613"/>
                      <a:gd name="connsiteX13" fmla="*/ 3218757 w 3224393"/>
                      <a:gd name="connsiteY13" fmla="*/ 4003216 h 4009613"/>
                      <a:gd name="connsiteX14" fmla="*/ 3218757 w 3224393"/>
                      <a:gd name="connsiteY14" fmla="*/ 5822 h 4009613"/>
                      <a:gd name="connsiteX0" fmla="*/ 3218757 w 3224393"/>
                      <a:gd name="connsiteY0" fmla="*/ 4147 h 4007938"/>
                      <a:gd name="connsiteX1" fmla="*/ 2768980 w 3224393"/>
                      <a:gd name="connsiteY1" fmla="*/ 57111 h 4007938"/>
                      <a:gd name="connsiteX2" fmla="*/ 2322661 w 3224393"/>
                      <a:gd name="connsiteY2" fmla="*/ 103188 h 4007938"/>
                      <a:gd name="connsiteX3" fmla="*/ 1882678 w 3224393"/>
                      <a:gd name="connsiteY3" fmla="*/ 328680 h 4007938"/>
                      <a:gd name="connsiteX4" fmla="*/ 1494428 w 3224393"/>
                      <a:gd name="connsiteY4" fmla="*/ 603486 h 4007938"/>
                      <a:gd name="connsiteX5" fmla="*/ 1310689 w 3224393"/>
                      <a:gd name="connsiteY5" fmla="*/ 1122556 h 4007938"/>
                      <a:gd name="connsiteX6" fmla="*/ 997822 w 3224393"/>
                      <a:gd name="connsiteY6" fmla="*/ 1602996 h 4007938"/>
                      <a:gd name="connsiteX7" fmla="*/ 731505 w 3224393"/>
                      <a:gd name="connsiteY7" fmla="*/ 2101266 h 4007938"/>
                      <a:gd name="connsiteX8" fmla="*/ 449912 w 3224393"/>
                      <a:gd name="connsiteY8" fmla="*/ 2734641 h 4007938"/>
                      <a:gd name="connsiteX9" fmla="*/ 291536 w 3224393"/>
                      <a:gd name="connsiteY9" fmla="*/ 3229397 h 4007938"/>
                      <a:gd name="connsiteX10" fmla="*/ 193401 w 3224393"/>
                      <a:gd name="connsiteY10" fmla="*/ 3443543 h 4007938"/>
                      <a:gd name="connsiteX11" fmla="*/ 89653 w 3224393"/>
                      <a:gd name="connsiteY11" fmla="*/ 3744430 h 4007938"/>
                      <a:gd name="connsiteX12" fmla="*/ 321 w 3224393"/>
                      <a:gd name="connsiteY12" fmla="*/ 4001541 h 4007938"/>
                      <a:gd name="connsiteX13" fmla="*/ 3218757 w 3224393"/>
                      <a:gd name="connsiteY13" fmla="*/ 4001541 h 4007938"/>
                      <a:gd name="connsiteX14" fmla="*/ 3218757 w 3224393"/>
                      <a:gd name="connsiteY14" fmla="*/ 4147 h 4007938"/>
                      <a:gd name="connsiteX0" fmla="*/ 3218757 w 3253121"/>
                      <a:gd name="connsiteY0" fmla="*/ 285004 h 4288795"/>
                      <a:gd name="connsiteX1" fmla="*/ 2768980 w 3253121"/>
                      <a:gd name="connsiteY1" fmla="*/ 329996 h 4288795"/>
                      <a:gd name="connsiteX2" fmla="*/ 2322661 w 3253121"/>
                      <a:gd name="connsiteY2" fmla="*/ 384045 h 4288795"/>
                      <a:gd name="connsiteX3" fmla="*/ 1882678 w 3253121"/>
                      <a:gd name="connsiteY3" fmla="*/ 609537 h 4288795"/>
                      <a:gd name="connsiteX4" fmla="*/ 1494428 w 3253121"/>
                      <a:gd name="connsiteY4" fmla="*/ 884343 h 4288795"/>
                      <a:gd name="connsiteX5" fmla="*/ 1310689 w 3253121"/>
                      <a:gd name="connsiteY5" fmla="*/ 1403413 h 4288795"/>
                      <a:gd name="connsiteX6" fmla="*/ 997822 w 3253121"/>
                      <a:gd name="connsiteY6" fmla="*/ 1883853 h 4288795"/>
                      <a:gd name="connsiteX7" fmla="*/ 731505 w 3253121"/>
                      <a:gd name="connsiteY7" fmla="*/ 2382123 h 4288795"/>
                      <a:gd name="connsiteX8" fmla="*/ 449912 w 3253121"/>
                      <a:gd name="connsiteY8" fmla="*/ 3015498 h 4288795"/>
                      <a:gd name="connsiteX9" fmla="*/ 291536 w 3253121"/>
                      <a:gd name="connsiteY9" fmla="*/ 3510254 h 4288795"/>
                      <a:gd name="connsiteX10" fmla="*/ 193401 w 3253121"/>
                      <a:gd name="connsiteY10" fmla="*/ 3724400 h 4288795"/>
                      <a:gd name="connsiteX11" fmla="*/ 89653 w 3253121"/>
                      <a:gd name="connsiteY11" fmla="*/ 4025287 h 4288795"/>
                      <a:gd name="connsiteX12" fmla="*/ 321 w 3253121"/>
                      <a:gd name="connsiteY12" fmla="*/ 4282398 h 4288795"/>
                      <a:gd name="connsiteX13" fmla="*/ 3218757 w 3253121"/>
                      <a:gd name="connsiteY13" fmla="*/ 4282398 h 4288795"/>
                      <a:gd name="connsiteX14" fmla="*/ 3218757 w 3253121"/>
                      <a:gd name="connsiteY14" fmla="*/ 285004 h 4288795"/>
                      <a:gd name="connsiteX0" fmla="*/ 3218757 w 3253119"/>
                      <a:gd name="connsiteY0" fmla="*/ 283048 h 4286839"/>
                      <a:gd name="connsiteX1" fmla="*/ 2768980 w 3253119"/>
                      <a:gd name="connsiteY1" fmla="*/ 328040 h 4286839"/>
                      <a:gd name="connsiteX2" fmla="*/ 2304934 w 3253119"/>
                      <a:gd name="connsiteY2" fmla="*/ 326292 h 4286839"/>
                      <a:gd name="connsiteX3" fmla="*/ 1882678 w 3253119"/>
                      <a:gd name="connsiteY3" fmla="*/ 607581 h 4286839"/>
                      <a:gd name="connsiteX4" fmla="*/ 1494428 w 3253119"/>
                      <a:gd name="connsiteY4" fmla="*/ 882387 h 4286839"/>
                      <a:gd name="connsiteX5" fmla="*/ 1310689 w 3253119"/>
                      <a:gd name="connsiteY5" fmla="*/ 1401457 h 4286839"/>
                      <a:gd name="connsiteX6" fmla="*/ 997822 w 3253119"/>
                      <a:gd name="connsiteY6" fmla="*/ 1881897 h 4286839"/>
                      <a:gd name="connsiteX7" fmla="*/ 731505 w 3253119"/>
                      <a:gd name="connsiteY7" fmla="*/ 2380167 h 4286839"/>
                      <a:gd name="connsiteX8" fmla="*/ 449912 w 3253119"/>
                      <a:gd name="connsiteY8" fmla="*/ 3013542 h 4286839"/>
                      <a:gd name="connsiteX9" fmla="*/ 291536 w 3253119"/>
                      <a:gd name="connsiteY9" fmla="*/ 3508298 h 4286839"/>
                      <a:gd name="connsiteX10" fmla="*/ 193401 w 3253119"/>
                      <a:gd name="connsiteY10" fmla="*/ 3722444 h 4286839"/>
                      <a:gd name="connsiteX11" fmla="*/ 89653 w 3253119"/>
                      <a:gd name="connsiteY11" fmla="*/ 4023331 h 4286839"/>
                      <a:gd name="connsiteX12" fmla="*/ 321 w 3253119"/>
                      <a:gd name="connsiteY12" fmla="*/ 4280442 h 4286839"/>
                      <a:gd name="connsiteX13" fmla="*/ 3218757 w 3253119"/>
                      <a:gd name="connsiteY13" fmla="*/ 4280442 h 4286839"/>
                      <a:gd name="connsiteX14" fmla="*/ 3218757 w 3253119"/>
                      <a:gd name="connsiteY14" fmla="*/ 283048 h 4286839"/>
                      <a:gd name="connsiteX0" fmla="*/ 3218757 w 3253121"/>
                      <a:gd name="connsiteY0" fmla="*/ 304094 h 4307885"/>
                      <a:gd name="connsiteX1" fmla="*/ 2768980 w 3253121"/>
                      <a:gd name="connsiteY1" fmla="*/ 285318 h 4307885"/>
                      <a:gd name="connsiteX2" fmla="*/ 2304934 w 3253121"/>
                      <a:gd name="connsiteY2" fmla="*/ 347338 h 4307885"/>
                      <a:gd name="connsiteX3" fmla="*/ 1882678 w 3253121"/>
                      <a:gd name="connsiteY3" fmla="*/ 628627 h 4307885"/>
                      <a:gd name="connsiteX4" fmla="*/ 1494428 w 3253121"/>
                      <a:gd name="connsiteY4" fmla="*/ 903433 h 4307885"/>
                      <a:gd name="connsiteX5" fmla="*/ 1310689 w 3253121"/>
                      <a:gd name="connsiteY5" fmla="*/ 1422503 h 4307885"/>
                      <a:gd name="connsiteX6" fmla="*/ 997822 w 3253121"/>
                      <a:gd name="connsiteY6" fmla="*/ 1902943 h 4307885"/>
                      <a:gd name="connsiteX7" fmla="*/ 731505 w 3253121"/>
                      <a:gd name="connsiteY7" fmla="*/ 2401213 h 4307885"/>
                      <a:gd name="connsiteX8" fmla="*/ 449912 w 3253121"/>
                      <a:gd name="connsiteY8" fmla="*/ 3034588 h 4307885"/>
                      <a:gd name="connsiteX9" fmla="*/ 291536 w 3253121"/>
                      <a:gd name="connsiteY9" fmla="*/ 3529344 h 4307885"/>
                      <a:gd name="connsiteX10" fmla="*/ 193401 w 3253121"/>
                      <a:gd name="connsiteY10" fmla="*/ 3743490 h 4307885"/>
                      <a:gd name="connsiteX11" fmla="*/ 89653 w 3253121"/>
                      <a:gd name="connsiteY11" fmla="*/ 4044377 h 4307885"/>
                      <a:gd name="connsiteX12" fmla="*/ 321 w 3253121"/>
                      <a:gd name="connsiteY12" fmla="*/ 4301488 h 4307885"/>
                      <a:gd name="connsiteX13" fmla="*/ 3218757 w 3253121"/>
                      <a:gd name="connsiteY13" fmla="*/ 4301488 h 4307885"/>
                      <a:gd name="connsiteX14" fmla="*/ 3218757 w 3253121"/>
                      <a:gd name="connsiteY14" fmla="*/ 304094 h 4307885"/>
                      <a:gd name="connsiteX0" fmla="*/ 3218757 w 3224393"/>
                      <a:gd name="connsiteY0" fmla="*/ 24410 h 4028201"/>
                      <a:gd name="connsiteX1" fmla="*/ 2768980 w 3224393"/>
                      <a:gd name="connsiteY1" fmla="*/ 5634 h 4028201"/>
                      <a:gd name="connsiteX2" fmla="*/ 2304934 w 3224393"/>
                      <a:gd name="connsiteY2" fmla="*/ 67654 h 4028201"/>
                      <a:gd name="connsiteX3" fmla="*/ 1882678 w 3224393"/>
                      <a:gd name="connsiteY3" fmla="*/ 348943 h 4028201"/>
                      <a:gd name="connsiteX4" fmla="*/ 1494428 w 3224393"/>
                      <a:gd name="connsiteY4" fmla="*/ 623749 h 4028201"/>
                      <a:gd name="connsiteX5" fmla="*/ 1310689 w 3224393"/>
                      <a:gd name="connsiteY5" fmla="*/ 1142819 h 4028201"/>
                      <a:gd name="connsiteX6" fmla="*/ 997822 w 3224393"/>
                      <a:gd name="connsiteY6" fmla="*/ 1623259 h 4028201"/>
                      <a:gd name="connsiteX7" fmla="*/ 731505 w 3224393"/>
                      <a:gd name="connsiteY7" fmla="*/ 2121529 h 4028201"/>
                      <a:gd name="connsiteX8" fmla="*/ 449912 w 3224393"/>
                      <a:gd name="connsiteY8" fmla="*/ 2754904 h 4028201"/>
                      <a:gd name="connsiteX9" fmla="*/ 291536 w 3224393"/>
                      <a:gd name="connsiteY9" fmla="*/ 3249660 h 4028201"/>
                      <a:gd name="connsiteX10" fmla="*/ 193401 w 3224393"/>
                      <a:gd name="connsiteY10" fmla="*/ 3463806 h 4028201"/>
                      <a:gd name="connsiteX11" fmla="*/ 89653 w 3224393"/>
                      <a:gd name="connsiteY11" fmla="*/ 3764693 h 4028201"/>
                      <a:gd name="connsiteX12" fmla="*/ 321 w 3224393"/>
                      <a:gd name="connsiteY12" fmla="*/ 4021804 h 4028201"/>
                      <a:gd name="connsiteX13" fmla="*/ 3218757 w 3224393"/>
                      <a:gd name="connsiteY13" fmla="*/ 4021804 h 4028201"/>
                      <a:gd name="connsiteX14" fmla="*/ 3218757 w 3224393"/>
                      <a:gd name="connsiteY14" fmla="*/ 24410 h 4028201"/>
                      <a:gd name="connsiteX0" fmla="*/ 3218757 w 3224393"/>
                      <a:gd name="connsiteY0" fmla="*/ 26707 h 4030498"/>
                      <a:gd name="connsiteX1" fmla="*/ 2768980 w 3224393"/>
                      <a:gd name="connsiteY1" fmla="*/ 7931 h 4030498"/>
                      <a:gd name="connsiteX2" fmla="*/ 2281298 w 3224393"/>
                      <a:gd name="connsiteY2" fmla="*/ 101835 h 4030498"/>
                      <a:gd name="connsiteX3" fmla="*/ 1882678 w 3224393"/>
                      <a:gd name="connsiteY3" fmla="*/ 351240 h 4030498"/>
                      <a:gd name="connsiteX4" fmla="*/ 1494428 w 3224393"/>
                      <a:gd name="connsiteY4" fmla="*/ 626046 h 4030498"/>
                      <a:gd name="connsiteX5" fmla="*/ 1310689 w 3224393"/>
                      <a:gd name="connsiteY5" fmla="*/ 1145116 h 4030498"/>
                      <a:gd name="connsiteX6" fmla="*/ 997822 w 3224393"/>
                      <a:gd name="connsiteY6" fmla="*/ 1625556 h 4030498"/>
                      <a:gd name="connsiteX7" fmla="*/ 731505 w 3224393"/>
                      <a:gd name="connsiteY7" fmla="*/ 2123826 h 4030498"/>
                      <a:gd name="connsiteX8" fmla="*/ 449912 w 3224393"/>
                      <a:gd name="connsiteY8" fmla="*/ 2757201 h 4030498"/>
                      <a:gd name="connsiteX9" fmla="*/ 291536 w 3224393"/>
                      <a:gd name="connsiteY9" fmla="*/ 3251957 h 4030498"/>
                      <a:gd name="connsiteX10" fmla="*/ 193401 w 3224393"/>
                      <a:gd name="connsiteY10" fmla="*/ 3466103 h 4030498"/>
                      <a:gd name="connsiteX11" fmla="*/ 89653 w 3224393"/>
                      <a:gd name="connsiteY11" fmla="*/ 3766990 h 4030498"/>
                      <a:gd name="connsiteX12" fmla="*/ 321 w 3224393"/>
                      <a:gd name="connsiteY12" fmla="*/ 4024101 h 4030498"/>
                      <a:gd name="connsiteX13" fmla="*/ 3218757 w 3224393"/>
                      <a:gd name="connsiteY13" fmla="*/ 4024101 h 4030498"/>
                      <a:gd name="connsiteX14" fmla="*/ 3218757 w 3224393"/>
                      <a:gd name="connsiteY14" fmla="*/ 26707 h 4030498"/>
                      <a:gd name="connsiteX0" fmla="*/ 3218757 w 3224393"/>
                      <a:gd name="connsiteY0" fmla="*/ 26707 h 4030498"/>
                      <a:gd name="connsiteX1" fmla="*/ 2768980 w 3224393"/>
                      <a:gd name="connsiteY1" fmla="*/ 7931 h 4030498"/>
                      <a:gd name="connsiteX2" fmla="*/ 2281298 w 3224393"/>
                      <a:gd name="connsiteY2" fmla="*/ 101835 h 4030498"/>
                      <a:gd name="connsiteX3" fmla="*/ 1859042 w 3224393"/>
                      <a:gd name="connsiteY3" fmla="*/ 335298 h 4030498"/>
                      <a:gd name="connsiteX4" fmla="*/ 1494428 w 3224393"/>
                      <a:gd name="connsiteY4" fmla="*/ 626046 h 4030498"/>
                      <a:gd name="connsiteX5" fmla="*/ 1310689 w 3224393"/>
                      <a:gd name="connsiteY5" fmla="*/ 1145116 h 4030498"/>
                      <a:gd name="connsiteX6" fmla="*/ 997822 w 3224393"/>
                      <a:gd name="connsiteY6" fmla="*/ 1625556 h 4030498"/>
                      <a:gd name="connsiteX7" fmla="*/ 731505 w 3224393"/>
                      <a:gd name="connsiteY7" fmla="*/ 2123826 h 4030498"/>
                      <a:gd name="connsiteX8" fmla="*/ 449912 w 3224393"/>
                      <a:gd name="connsiteY8" fmla="*/ 2757201 h 4030498"/>
                      <a:gd name="connsiteX9" fmla="*/ 291536 w 3224393"/>
                      <a:gd name="connsiteY9" fmla="*/ 3251957 h 4030498"/>
                      <a:gd name="connsiteX10" fmla="*/ 193401 w 3224393"/>
                      <a:gd name="connsiteY10" fmla="*/ 3466103 h 4030498"/>
                      <a:gd name="connsiteX11" fmla="*/ 89653 w 3224393"/>
                      <a:gd name="connsiteY11" fmla="*/ 3766990 h 4030498"/>
                      <a:gd name="connsiteX12" fmla="*/ 321 w 3224393"/>
                      <a:gd name="connsiteY12" fmla="*/ 4024101 h 4030498"/>
                      <a:gd name="connsiteX13" fmla="*/ 3218757 w 3224393"/>
                      <a:gd name="connsiteY13" fmla="*/ 4024101 h 4030498"/>
                      <a:gd name="connsiteX14" fmla="*/ 3218757 w 3224393"/>
                      <a:gd name="connsiteY14" fmla="*/ 26707 h 4030498"/>
                      <a:gd name="connsiteX0" fmla="*/ 3218757 w 3224393"/>
                      <a:gd name="connsiteY0" fmla="*/ 26707 h 4030498"/>
                      <a:gd name="connsiteX1" fmla="*/ 2768980 w 3224393"/>
                      <a:gd name="connsiteY1" fmla="*/ 7931 h 4030498"/>
                      <a:gd name="connsiteX2" fmla="*/ 2281298 w 3224393"/>
                      <a:gd name="connsiteY2" fmla="*/ 101835 h 4030498"/>
                      <a:gd name="connsiteX3" fmla="*/ 1859042 w 3224393"/>
                      <a:gd name="connsiteY3" fmla="*/ 335298 h 4030498"/>
                      <a:gd name="connsiteX4" fmla="*/ 1494428 w 3224393"/>
                      <a:gd name="connsiteY4" fmla="*/ 626046 h 4030498"/>
                      <a:gd name="connsiteX5" fmla="*/ 1222055 w 3224393"/>
                      <a:gd name="connsiteY5" fmla="*/ 1097290 h 4030498"/>
                      <a:gd name="connsiteX6" fmla="*/ 997822 w 3224393"/>
                      <a:gd name="connsiteY6" fmla="*/ 1625556 h 4030498"/>
                      <a:gd name="connsiteX7" fmla="*/ 731505 w 3224393"/>
                      <a:gd name="connsiteY7" fmla="*/ 2123826 h 4030498"/>
                      <a:gd name="connsiteX8" fmla="*/ 449912 w 3224393"/>
                      <a:gd name="connsiteY8" fmla="*/ 2757201 h 4030498"/>
                      <a:gd name="connsiteX9" fmla="*/ 291536 w 3224393"/>
                      <a:gd name="connsiteY9" fmla="*/ 3251957 h 4030498"/>
                      <a:gd name="connsiteX10" fmla="*/ 193401 w 3224393"/>
                      <a:gd name="connsiteY10" fmla="*/ 3466103 h 4030498"/>
                      <a:gd name="connsiteX11" fmla="*/ 89653 w 3224393"/>
                      <a:gd name="connsiteY11" fmla="*/ 3766990 h 4030498"/>
                      <a:gd name="connsiteX12" fmla="*/ 321 w 3224393"/>
                      <a:gd name="connsiteY12" fmla="*/ 4024101 h 4030498"/>
                      <a:gd name="connsiteX13" fmla="*/ 3218757 w 3224393"/>
                      <a:gd name="connsiteY13" fmla="*/ 4024101 h 4030498"/>
                      <a:gd name="connsiteX14" fmla="*/ 3218757 w 3224393"/>
                      <a:gd name="connsiteY14" fmla="*/ 26707 h 4030498"/>
                      <a:gd name="connsiteX0" fmla="*/ 3218757 w 3224393"/>
                      <a:gd name="connsiteY0" fmla="*/ 26707 h 4030498"/>
                      <a:gd name="connsiteX1" fmla="*/ 2768980 w 3224393"/>
                      <a:gd name="connsiteY1" fmla="*/ 7931 h 4030498"/>
                      <a:gd name="connsiteX2" fmla="*/ 2281298 w 3224393"/>
                      <a:gd name="connsiteY2" fmla="*/ 101835 h 4030498"/>
                      <a:gd name="connsiteX3" fmla="*/ 1859042 w 3224393"/>
                      <a:gd name="connsiteY3" fmla="*/ 335298 h 4030498"/>
                      <a:gd name="connsiteX4" fmla="*/ 1494428 w 3224393"/>
                      <a:gd name="connsiteY4" fmla="*/ 626046 h 4030498"/>
                      <a:gd name="connsiteX5" fmla="*/ 1222055 w 3224393"/>
                      <a:gd name="connsiteY5" fmla="*/ 1097290 h 4030498"/>
                      <a:gd name="connsiteX6" fmla="*/ 956459 w 3224393"/>
                      <a:gd name="connsiteY6" fmla="*/ 1585701 h 4030498"/>
                      <a:gd name="connsiteX7" fmla="*/ 731505 w 3224393"/>
                      <a:gd name="connsiteY7" fmla="*/ 2123826 h 4030498"/>
                      <a:gd name="connsiteX8" fmla="*/ 449912 w 3224393"/>
                      <a:gd name="connsiteY8" fmla="*/ 2757201 h 4030498"/>
                      <a:gd name="connsiteX9" fmla="*/ 291536 w 3224393"/>
                      <a:gd name="connsiteY9" fmla="*/ 3251957 h 4030498"/>
                      <a:gd name="connsiteX10" fmla="*/ 193401 w 3224393"/>
                      <a:gd name="connsiteY10" fmla="*/ 3466103 h 4030498"/>
                      <a:gd name="connsiteX11" fmla="*/ 89653 w 3224393"/>
                      <a:gd name="connsiteY11" fmla="*/ 3766990 h 4030498"/>
                      <a:gd name="connsiteX12" fmla="*/ 321 w 3224393"/>
                      <a:gd name="connsiteY12" fmla="*/ 4024101 h 4030498"/>
                      <a:gd name="connsiteX13" fmla="*/ 3218757 w 3224393"/>
                      <a:gd name="connsiteY13" fmla="*/ 4024101 h 4030498"/>
                      <a:gd name="connsiteX14" fmla="*/ 3218757 w 3224393"/>
                      <a:gd name="connsiteY14" fmla="*/ 26707 h 4030498"/>
                      <a:gd name="connsiteX0" fmla="*/ 3218757 w 3224393"/>
                      <a:gd name="connsiteY0" fmla="*/ 26707 h 4030498"/>
                      <a:gd name="connsiteX1" fmla="*/ 2768980 w 3224393"/>
                      <a:gd name="connsiteY1" fmla="*/ 7931 h 4030498"/>
                      <a:gd name="connsiteX2" fmla="*/ 2281298 w 3224393"/>
                      <a:gd name="connsiteY2" fmla="*/ 101835 h 4030498"/>
                      <a:gd name="connsiteX3" fmla="*/ 1859042 w 3224393"/>
                      <a:gd name="connsiteY3" fmla="*/ 335298 h 4030498"/>
                      <a:gd name="connsiteX4" fmla="*/ 1494428 w 3224393"/>
                      <a:gd name="connsiteY4" fmla="*/ 626046 h 4030498"/>
                      <a:gd name="connsiteX5" fmla="*/ 1222055 w 3224393"/>
                      <a:gd name="connsiteY5" fmla="*/ 1097290 h 4030498"/>
                      <a:gd name="connsiteX6" fmla="*/ 956459 w 3224393"/>
                      <a:gd name="connsiteY6" fmla="*/ 1585701 h 4030498"/>
                      <a:gd name="connsiteX7" fmla="*/ 701960 w 3224393"/>
                      <a:gd name="connsiteY7" fmla="*/ 2107884 h 4030498"/>
                      <a:gd name="connsiteX8" fmla="*/ 449912 w 3224393"/>
                      <a:gd name="connsiteY8" fmla="*/ 2757201 h 4030498"/>
                      <a:gd name="connsiteX9" fmla="*/ 291536 w 3224393"/>
                      <a:gd name="connsiteY9" fmla="*/ 3251957 h 4030498"/>
                      <a:gd name="connsiteX10" fmla="*/ 193401 w 3224393"/>
                      <a:gd name="connsiteY10" fmla="*/ 3466103 h 4030498"/>
                      <a:gd name="connsiteX11" fmla="*/ 89653 w 3224393"/>
                      <a:gd name="connsiteY11" fmla="*/ 3766990 h 4030498"/>
                      <a:gd name="connsiteX12" fmla="*/ 321 w 3224393"/>
                      <a:gd name="connsiteY12" fmla="*/ 4024101 h 4030498"/>
                      <a:gd name="connsiteX13" fmla="*/ 3218757 w 3224393"/>
                      <a:gd name="connsiteY13" fmla="*/ 4024101 h 4030498"/>
                      <a:gd name="connsiteX14" fmla="*/ 3218757 w 3224393"/>
                      <a:gd name="connsiteY14" fmla="*/ 26707 h 4030498"/>
                      <a:gd name="connsiteX0" fmla="*/ 3218781 w 3224417"/>
                      <a:gd name="connsiteY0" fmla="*/ 26707 h 4030498"/>
                      <a:gd name="connsiteX1" fmla="*/ 2769004 w 3224417"/>
                      <a:gd name="connsiteY1" fmla="*/ 7931 h 4030498"/>
                      <a:gd name="connsiteX2" fmla="*/ 2281322 w 3224417"/>
                      <a:gd name="connsiteY2" fmla="*/ 101835 h 4030498"/>
                      <a:gd name="connsiteX3" fmla="*/ 1859066 w 3224417"/>
                      <a:gd name="connsiteY3" fmla="*/ 335298 h 4030498"/>
                      <a:gd name="connsiteX4" fmla="*/ 1494452 w 3224417"/>
                      <a:gd name="connsiteY4" fmla="*/ 626046 h 4030498"/>
                      <a:gd name="connsiteX5" fmla="*/ 1222079 w 3224417"/>
                      <a:gd name="connsiteY5" fmla="*/ 1097290 h 4030498"/>
                      <a:gd name="connsiteX6" fmla="*/ 956483 w 3224417"/>
                      <a:gd name="connsiteY6" fmla="*/ 1585701 h 4030498"/>
                      <a:gd name="connsiteX7" fmla="*/ 701984 w 3224417"/>
                      <a:gd name="connsiteY7" fmla="*/ 2107884 h 4030498"/>
                      <a:gd name="connsiteX8" fmla="*/ 449936 w 3224417"/>
                      <a:gd name="connsiteY8" fmla="*/ 2757201 h 4030498"/>
                      <a:gd name="connsiteX9" fmla="*/ 291560 w 3224417"/>
                      <a:gd name="connsiteY9" fmla="*/ 3251957 h 4030498"/>
                      <a:gd name="connsiteX10" fmla="*/ 222969 w 3224417"/>
                      <a:gd name="connsiteY10" fmla="*/ 3482045 h 4030498"/>
                      <a:gd name="connsiteX11" fmla="*/ 89677 w 3224417"/>
                      <a:gd name="connsiteY11" fmla="*/ 3766990 h 4030498"/>
                      <a:gd name="connsiteX12" fmla="*/ 345 w 3224417"/>
                      <a:gd name="connsiteY12" fmla="*/ 4024101 h 4030498"/>
                      <a:gd name="connsiteX13" fmla="*/ 3218781 w 3224417"/>
                      <a:gd name="connsiteY13" fmla="*/ 4024101 h 4030498"/>
                      <a:gd name="connsiteX14" fmla="*/ 3218781 w 3224417"/>
                      <a:gd name="connsiteY14" fmla="*/ 26707 h 4030498"/>
                      <a:gd name="connsiteX0" fmla="*/ 3218781 w 3224417"/>
                      <a:gd name="connsiteY0" fmla="*/ 26707 h 4030498"/>
                      <a:gd name="connsiteX1" fmla="*/ 2769004 w 3224417"/>
                      <a:gd name="connsiteY1" fmla="*/ 7931 h 4030498"/>
                      <a:gd name="connsiteX2" fmla="*/ 2281322 w 3224417"/>
                      <a:gd name="connsiteY2" fmla="*/ 101835 h 4030498"/>
                      <a:gd name="connsiteX3" fmla="*/ 1859066 w 3224417"/>
                      <a:gd name="connsiteY3" fmla="*/ 335298 h 4030498"/>
                      <a:gd name="connsiteX4" fmla="*/ 1494452 w 3224417"/>
                      <a:gd name="connsiteY4" fmla="*/ 626046 h 4030498"/>
                      <a:gd name="connsiteX5" fmla="*/ 1192534 w 3224417"/>
                      <a:gd name="connsiteY5" fmla="*/ 1089319 h 4030498"/>
                      <a:gd name="connsiteX6" fmla="*/ 956483 w 3224417"/>
                      <a:gd name="connsiteY6" fmla="*/ 1585701 h 4030498"/>
                      <a:gd name="connsiteX7" fmla="*/ 701984 w 3224417"/>
                      <a:gd name="connsiteY7" fmla="*/ 2107884 h 4030498"/>
                      <a:gd name="connsiteX8" fmla="*/ 449936 w 3224417"/>
                      <a:gd name="connsiteY8" fmla="*/ 2757201 h 4030498"/>
                      <a:gd name="connsiteX9" fmla="*/ 291560 w 3224417"/>
                      <a:gd name="connsiteY9" fmla="*/ 3251957 h 4030498"/>
                      <a:gd name="connsiteX10" fmla="*/ 222969 w 3224417"/>
                      <a:gd name="connsiteY10" fmla="*/ 3482045 h 4030498"/>
                      <a:gd name="connsiteX11" fmla="*/ 89677 w 3224417"/>
                      <a:gd name="connsiteY11" fmla="*/ 3766990 h 4030498"/>
                      <a:gd name="connsiteX12" fmla="*/ 345 w 3224417"/>
                      <a:gd name="connsiteY12" fmla="*/ 4024101 h 4030498"/>
                      <a:gd name="connsiteX13" fmla="*/ 3218781 w 3224417"/>
                      <a:gd name="connsiteY13" fmla="*/ 4024101 h 4030498"/>
                      <a:gd name="connsiteX14" fmla="*/ 3218781 w 3224417"/>
                      <a:gd name="connsiteY14" fmla="*/ 26707 h 4030498"/>
                      <a:gd name="connsiteX0" fmla="*/ 3218781 w 3224417"/>
                      <a:gd name="connsiteY0" fmla="*/ 26707 h 4030498"/>
                      <a:gd name="connsiteX1" fmla="*/ 2769004 w 3224417"/>
                      <a:gd name="connsiteY1" fmla="*/ 7931 h 4030498"/>
                      <a:gd name="connsiteX2" fmla="*/ 2281322 w 3224417"/>
                      <a:gd name="connsiteY2" fmla="*/ 101835 h 4030498"/>
                      <a:gd name="connsiteX3" fmla="*/ 1859066 w 3224417"/>
                      <a:gd name="connsiteY3" fmla="*/ 335298 h 4030498"/>
                      <a:gd name="connsiteX4" fmla="*/ 1494452 w 3224417"/>
                      <a:gd name="connsiteY4" fmla="*/ 626046 h 4030498"/>
                      <a:gd name="connsiteX5" fmla="*/ 1192534 w 3224417"/>
                      <a:gd name="connsiteY5" fmla="*/ 1089319 h 4030498"/>
                      <a:gd name="connsiteX6" fmla="*/ 926939 w 3224417"/>
                      <a:gd name="connsiteY6" fmla="*/ 1569759 h 4030498"/>
                      <a:gd name="connsiteX7" fmla="*/ 701984 w 3224417"/>
                      <a:gd name="connsiteY7" fmla="*/ 2107884 h 4030498"/>
                      <a:gd name="connsiteX8" fmla="*/ 449936 w 3224417"/>
                      <a:gd name="connsiteY8" fmla="*/ 2757201 h 4030498"/>
                      <a:gd name="connsiteX9" fmla="*/ 291560 w 3224417"/>
                      <a:gd name="connsiteY9" fmla="*/ 3251957 h 4030498"/>
                      <a:gd name="connsiteX10" fmla="*/ 222969 w 3224417"/>
                      <a:gd name="connsiteY10" fmla="*/ 3482045 h 4030498"/>
                      <a:gd name="connsiteX11" fmla="*/ 89677 w 3224417"/>
                      <a:gd name="connsiteY11" fmla="*/ 3766990 h 4030498"/>
                      <a:gd name="connsiteX12" fmla="*/ 345 w 3224417"/>
                      <a:gd name="connsiteY12" fmla="*/ 4024101 h 4030498"/>
                      <a:gd name="connsiteX13" fmla="*/ 3218781 w 3224417"/>
                      <a:gd name="connsiteY13" fmla="*/ 4024101 h 4030498"/>
                      <a:gd name="connsiteX14" fmla="*/ 3218781 w 3224417"/>
                      <a:gd name="connsiteY14" fmla="*/ 26707 h 4030498"/>
                      <a:gd name="connsiteX0" fmla="*/ 3218781 w 3224417"/>
                      <a:gd name="connsiteY0" fmla="*/ 26707 h 4030498"/>
                      <a:gd name="connsiteX1" fmla="*/ 2769004 w 3224417"/>
                      <a:gd name="connsiteY1" fmla="*/ 7931 h 4030498"/>
                      <a:gd name="connsiteX2" fmla="*/ 2281322 w 3224417"/>
                      <a:gd name="connsiteY2" fmla="*/ 101835 h 4030498"/>
                      <a:gd name="connsiteX3" fmla="*/ 1859066 w 3224417"/>
                      <a:gd name="connsiteY3" fmla="*/ 335298 h 4030498"/>
                      <a:gd name="connsiteX4" fmla="*/ 1494452 w 3224417"/>
                      <a:gd name="connsiteY4" fmla="*/ 626046 h 4030498"/>
                      <a:gd name="connsiteX5" fmla="*/ 1192534 w 3224417"/>
                      <a:gd name="connsiteY5" fmla="*/ 1089319 h 4030498"/>
                      <a:gd name="connsiteX6" fmla="*/ 926939 w 3224417"/>
                      <a:gd name="connsiteY6" fmla="*/ 1569759 h 4030498"/>
                      <a:gd name="connsiteX7" fmla="*/ 678348 w 3224417"/>
                      <a:gd name="connsiteY7" fmla="*/ 2107884 h 4030498"/>
                      <a:gd name="connsiteX8" fmla="*/ 449936 w 3224417"/>
                      <a:gd name="connsiteY8" fmla="*/ 2757201 h 4030498"/>
                      <a:gd name="connsiteX9" fmla="*/ 291560 w 3224417"/>
                      <a:gd name="connsiteY9" fmla="*/ 3251957 h 4030498"/>
                      <a:gd name="connsiteX10" fmla="*/ 222969 w 3224417"/>
                      <a:gd name="connsiteY10" fmla="*/ 3482045 h 4030498"/>
                      <a:gd name="connsiteX11" fmla="*/ 89677 w 3224417"/>
                      <a:gd name="connsiteY11" fmla="*/ 3766990 h 4030498"/>
                      <a:gd name="connsiteX12" fmla="*/ 345 w 3224417"/>
                      <a:gd name="connsiteY12" fmla="*/ 4024101 h 4030498"/>
                      <a:gd name="connsiteX13" fmla="*/ 3218781 w 3224417"/>
                      <a:gd name="connsiteY13" fmla="*/ 4024101 h 4030498"/>
                      <a:gd name="connsiteX14" fmla="*/ 3218781 w 3224417"/>
                      <a:gd name="connsiteY14" fmla="*/ 26707 h 4030498"/>
                      <a:gd name="connsiteX0" fmla="*/ 3218761 w 3224397"/>
                      <a:gd name="connsiteY0" fmla="*/ 26707 h 4030498"/>
                      <a:gd name="connsiteX1" fmla="*/ 2768984 w 3224397"/>
                      <a:gd name="connsiteY1" fmla="*/ 7931 h 4030498"/>
                      <a:gd name="connsiteX2" fmla="*/ 2281302 w 3224397"/>
                      <a:gd name="connsiteY2" fmla="*/ 101835 h 4030498"/>
                      <a:gd name="connsiteX3" fmla="*/ 1859046 w 3224397"/>
                      <a:gd name="connsiteY3" fmla="*/ 335298 h 4030498"/>
                      <a:gd name="connsiteX4" fmla="*/ 1494432 w 3224397"/>
                      <a:gd name="connsiteY4" fmla="*/ 626046 h 4030498"/>
                      <a:gd name="connsiteX5" fmla="*/ 1192514 w 3224397"/>
                      <a:gd name="connsiteY5" fmla="*/ 1089319 h 4030498"/>
                      <a:gd name="connsiteX6" fmla="*/ 926919 w 3224397"/>
                      <a:gd name="connsiteY6" fmla="*/ 1569759 h 4030498"/>
                      <a:gd name="connsiteX7" fmla="*/ 678328 w 3224397"/>
                      <a:gd name="connsiteY7" fmla="*/ 2107884 h 4030498"/>
                      <a:gd name="connsiteX8" fmla="*/ 449916 w 3224397"/>
                      <a:gd name="connsiteY8" fmla="*/ 2757201 h 4030498"/>
                      <a:gd name="connsiteX9" fmla="*/ 291540 w 3224397"/>
                      <a:gd name="connsiteY9" fmla="*/ 3251957 h 4030498"/>
                      <a:gd name="connsiteX10" fmla="*/ 199313 w 3224397"/>
                      <a:gd name="connsiteY10" fmla="*/ 3490016 h 4030498"/>
                      <a:gd name="connsiteX11" fmla="*/ 89657 w 3224397"/>
                      <a:gd name="connsiteY11" fmla="*/ 3766990 h 4030498"/>
                      <a:gd name="connsiteX12" fmla="*/ 325 w 3224397"/>
                      <a:gd name="connsiteY12" fmla="*/ 4024101 h 4030498"/>
                      <a:gd name="connsiteX13" fmla="*/ 3218761 w 3224397"/>
                      <a:gd name="connsiteY13" fmla="*/ 4024101 h 4030498"/>
                      <a:gd name="connsiteX14" fmla="*/ 3218761 w 3224397"/>
                      <a:gd name="connsiteY14" fmla="*/ 26707 h 4030498"/>
                      <a:gd name="connsiteX0" fmla="*/ 3206999 w 3446756"/>
                      <a:gd name="connsiteY0" fmla="*/ 26707 h 4340304"/>
                      <a:gd name="connsiteX1" fmla="*/ 2757222 w 3446756"/>
                      <a:gd name="connsiteY1" fmla="*/ 7931 h 4340304"/>
                      <a:gd name="connsiteX2" fmla="*/ 2269540 w 3446756"/>
                      <a:gd name="connsiteY2" fmla="*/ 101835 h 4340304"/>
                      <a:gd name="connsiteX3" fmla="*/ 1847284 w 3446756"/>
                      <a:gd name="connsiteY3" fmla="*/ 335298 h 4340304"/>
                      <a:gd name="connsiteX4" fmla="*/ 1482670 w 3446756"/>
                      <a:gd name="connsiteY4" fmla="*/ 626046 h 4340304"/>
                      <a:gd name="connsiteX5" fmla="*/ 1180752 w 3446756"/>
                      <a:gd name="connsiteY5" fmla="*/ 1089319 h 4340304"/>
                      <a:gd name="connsiteX6" fmla="*/ 915157 w 3446756"/>
                      <a:gd name="connsiteY6" fmla="*/ 1569759 h 4340304"/>
                      <a:gd name="connsiteX7" fmla="*/ 666566 w 3446756"/>
                      <a:gd name="connsiteY7" fmla="*/ 2107884 h 4340304"/>
                      <a:gd name="connsiteX8" fmla="*/ 438154 w 3446756"/>
                      <a:gd name="connsiteY8" fmla="*/ 2757201 h 4340304"/>
                      <a:gd name="connsiteX9" fmla="*/ 279778 w 3446756"/>
                      <a:gd name="connsiteY9" fmla="*/ 3251957 h 4340304"/>
                      <a:gd name="connsiteX10" fmla="*/ 187551 w 3446756"/>
                      <a:gd name="connsiteY10" fmla="*/ 3490016 h 4340304"/>
                      <a:gd name="connsiteX11" fmla="*/ 77895 w 3446756"/>
                      <a:gd name="connsiteY11" fmla="*/ 3766990 h 4340304"/>
                      <a:gd name="connsiteX12" fmla="*/ 382 w 3446756"/>
                      <a:gd name="connsiteY12" fmla="*/ 4079898 h 4340304"/>
                      <a:gd name="connsiteX13" fmla="*/ 3206999 w 3446756"/>
                      <a:gd name="connsiteY13" fmla="*/ 4024101 h 4340304"/>
                      <a:gd name="connsiteX14" fmla="*/ 3206999 w 3446756"/>
                      <a:gd name="connsiteY14" fmla="*/ 26707 h 4340304"/>
                      <a:gd name="connsiteX0" fmla="*/ 3206999 w 3212071"/>
                      <a:gd name="connsiteY0" fmla="*/ 26707 h 4080041"/>
                      <a:gd name="connsiteX1" fmla="*/ 2757222 w 3212071"/>
                      <a:gd name="connsiteY1" fmla="*/ 7931 h 4080041"/>
                      <a:gd name="connsiteX2" fmla="*/ 2269540 w 3212071"/>
                      <a:gd name="connsiteY2" fmla="*/ 101835 h 4080041"/>
                      <a:gd name="connsiteX3" fmla="*/ 1847284 w 3212071"/>
                      <a:gd name="connsiteY3" fmla="*/ 335298 h 4080041"/>
                      <a:gd name="connsiteX4" fmla="*/ 1482670 w 3212071"/>
                      <a:gd name="connsiteY4" fmla="*/ 626046 h 4080041"/>
                      <a:gd name="connsiteX5" fmla="*/ 1180752 w 3212071"/>
                      <a:gd name="connsiteY5" fmla="*/ 1089319 h 4080041"/>
                      <a:gd name="connsiteX6" fmla="*/ 915157 w 3212071"/>
                      <a:gd name="connsiteY6" fmla="*/ 1569759 h 4080041"/>
                      <a:gd name="connsiteX7" fmla="*/ 666566 w 3212071"/>
                      <a:gd name="connsiteY7" fmla="*/ 2107884 h 4080041"/>
                      <a:gd name="connsiteX8" fmla="*/ 438154 w 3212071"/>
                      <a:gd name="connsiteY8" fmla="*/ 2757201 h 4080041"/>
                      <a:gd name="connsiteX9" fmla="*/ 279778 w 3212071"/>
                      <a:gd name="connsiteY9" fmla="*/ 3251957 h 4080041"/>
                      <a:gd name="connsiteX10" fmla="*/ 187551 w 3212071"/>
                      <a:gd name="connsiteY10" fmla="*/ 3490016 h 4080041"/>
                      <a:gd name="connsiteX11" fmla="*/ 77895 w 3212071"/>
                      <a:gd name="connsiteY11" fmla="*/ 3766990 h 4080041"/>
                      <a:gd name="connsiteX12" fmla="*/ 382 w 3212071"/>
                      <a:gd name="connsiteY12" fmla="*/ 4079898 h 4080041"/>
                      <a:gd name="connsiteX13" fmla="*/ 3206999 w 3212071"/>
                      <a:gd name="connsiteY13" fmla="*/ 4024101 h 4080041"/>
                      <a:gd name="connsiteX14" fmla="*/ 3206999 w 3212071"/>
                      <a:gd name="connsiteY14" fmla="*/ 26707 h 4080041"/>
                      <a:gd name="connsiteX0" fmla="*/ 3206999 w 3212073"/>
                      <a:gd name="connsiteY0" fmla="*/ 26707 h 4080041"/>
                      <a:gd name="connsiteX1" fmla="*/ 2757222 w 3212073"/>
                      <a:gd name="connsiteY1" fmla="*/ 7931 h 4080041"/>
                      <a:gd name="connsiteX2" fmla="*/ 2269540 w 3212073"/>
                      <a:gd name="connsiteY2" fmla="*/ 101835 h 4080041"/>
                      <a:gd name="connsiteX3" fmla="*/ 1847284 w 3212073"/>
                      <a:gd name="connsiteY3" fmla="*/ 335298 h 4080041"/>
                      <a:gd name="connsiteX4" fmla="*/ 1482670 w 3212073"/>
                      <a:gd name="connsiteY4" fmla="*/ 626046 h 4080041"/>
                      <a:gd name="connsiteX5" fmla="*/ 1180752 w 3212073"/>
                      <a:gd name="connsiteY5" fmla="*/ 1089319 h 4080041"/>
                      <a:gd name="connsiteX6" fmla="*/ 915157 w 3212073"/>
                      <a:gd name="connsiteY6" fmla="*/ 1569759 h 4080041"/>
                      <a:gd name="connsiteX7" fmla="*/ 666566 w 3212073"/>
                      <a:gd name="connsiteY7" fmla="*/ 2107884 h 4080041"/>
                      <a:gd name="connsiteX8" fmla="*/ 438154 w 3212073"/>
                      <a:gd name="connsiteY8" fmla="*/ 2757201 h 4080041"/>
                      <a:gd name="connsiteX9" fmla="*/ 1207482 w 3212073"/>
                      <a:gd name="connsiteY9" fmla="*/ 3588732 h 4080041"/>
                      <a:gd name="connsiteX10" fmla="*/ 187551 w 3212073"/>
                      <a:gd name="connsiteY10" fmla="*/ 3490016 h 4080041"/>
                      <a:gd name="connsiteX11" fmla="*/ 77895 w 3212073"/>
                      <a:gd name="connsiteY11" fmla="*/ 3766990 h 4080041"/>
                      <a:gd name="connsiteX12" fmla="*/ 382 w 3212073"/>
                      <a:gd name="connsiteY12" fmla="*/ 4079898 h 4080041"/>
                      <a:gd name="connsiteX13" fmla="*/ 3206999 w 3212073"/>
                      <a:gd name="connsiteY13" fmla="*/ 4024101 h 4080041"/>
                      <a:gd name="connsiteX14" fmla="*/ 3206999 w 3212073"/>
                      <a:gd name="connsiteY14" fmla="*/ 26707 h 4080041"/>
                      <a:gd name="connsiteX0" fmla="*/ 3206999 w 3212071"/>
                      <a:gd name="connsiteY0" fmla="*/ 26707 h 4080041"/>
                      <a:gd name="connsiteX1" fmla="*/ 2757222 w 3212071"/>
                      <a:gd name="connsiteY1" fmla="*/ 7931 h 4080041"/>
                      <a:gd name="connsiteX2" fmla="*/ 2269540 w 3212071"/>
                      <a:gd name="connsiteY2" fmla="*/ 101835 h 4080041"/>
                      <a:gd name="connsiteX3" fmla="*/ 1847284 w 3212071"/>
                      <a:gd name="connsiteY3" fmla="*/ 335298 h 4080041"/>
                      <a:gd name="connsiteX4" fmla="*/ 1482670 w 3212071"/>
                      <a:gd name="connsiteY4" fmla="*/ 626046 h 4080041"/>
                      <a:gd name="connsiteX5" fmla="*/ 1807100 w 3212071"/>
                      <a:gd name="connsiteY5" fmla="*/ 1738813 h 4080041"/>
                      <a:gd name="connsiteX6" fmla="*/ 915157 w 3212071"/>
                      <a:gd name="connsiteY6" fmla="*/ 1569759 h 4080041"/>
                      <a:gd name="connsiteX7" fmla="*/ 666566 w 3212071"/>
                      <a:gd name="connsiteY7" fmla="*/ 2107884 h 4080041"/>
                      <a:gd name="connsiteX8" fmla="*/ 438154 w 3212071"/>
                      <a:gd name="connsiteY8" fmla="*/ 2757201 h 4080041"/>
                      <a:gd name="connsiteX9" fmla="*/ 1207482 w 3212071"/>
                      <a:gd name="connsiteY9" fmla="*/ 3588732 h 4080041"/>
                      <a:gd name="connsiteX10" fmla="*/ 187551 w 3212071"/>
                      <a:gd name="connsiteY10" fmla="*/ 3490016 h 4080041"/>
                      <a:gd name="connsiteX11" fmla="*/ 77895 w 3212071"/>
                      <a:gd name="connsiteY11" fmla="*/ 3766990 h 4080041"/>
                      <a:gd name="connsiteX12" fmla="*/ 382 w 3212071"/>
                      <a:gd name="connsiteY12" fmla="*/ 4079898 h 4080041"/>
                      <a:gd name="connsiteX13" fmla="*/ 3206999 w 3212071"/>
                      <a:gd name="connsiteY13" fmla="*/ 4024101 h 4080041"/>
                      <a:gd name="connsiteX14" fmla="*/ 3206999 w 3212071"/>
                      <a:gd name="connsiteY14" fmla="*/ 26707 h 4080041"/>
                      <a:gd name="connsiteX0" fmla="*/ 3206999 w 3212073"/>
                      <a:gd name="connsiteY0" fmla="*/ 35518 h 4088852"/>
                      <a:gd name="connsiteX1" fmla="*/ 2757222 w 3212073"/>
                      <a:gd name="connsiteY1" fmla="*/ 16742 h 4088852"/>
                      <a:gd name="connsiteX2" fmla="*/ 2340447 w 3212073"/>
                      <a:gd name="connsiteY2" fmla="*/ 230923 h 4088852"/>
                      <a:gd name="connsiteX3" fmla="*/ 1847284 w 3212073"/>
                      <a:gd name="connsiteY3" fmla="*/ 344109 h 4088852"/>
                      <a:gd name="connsiteX4" fmla="*/ 1482670 w 3212073"/>
                      <a:gd name="connsiteY4" fmla="*/ 634857 h 4088852"/>
                      <a:gd name="connsiteX5" fmla="*/ 1807100 w 3212073"/>
                      <a:gd name="connsiteY5" fmla="*/ 1747624 h 4088852"/>
                      <a:gd name="connsiteX6" fmla="*/ 915157 w 3212073"/>
                      <a:gd name="connsiteY6" fmla="*/ 1578570 h 4088852"/>
                      <a:gd name="connsiteX7" fmla="*/ 666566 w 3212073"/>
                      <a:gd name="connsiteY7" fmla="*/ 2116695 h 4088852"/>
                      <a:gd name="connsiteX8" fmla="*/ 438154 w 3212073"/>
                      <a:gd name="connsiteY8" fmla="*/ 2766012 h 4088852"/>
                      <a:gd name="connsiteX9" fmla="*/ 1207482 w 3212073"/>
                      <a:gd name="connsiteY9" fmla="*/ 3597543 h 4088852"/>
                      <a:gd name="connsiteX10" fmla="*/ 187551 w 3212073"/>
                      <a:gd name="connsiteY10" fmla="*/ 3498827 h 4088852"/>
                      <a:gd name="connsiteX11" fmla="*/ 77895 w 3212073"/>
                      <a:gd name="connsiteY11" fmla="*/ 3775801 h 4088852"/>
                      <a:gd name="connsiteX12" fmla="*/ 382 w 3212073"/>
                      <a:gd name="connsiteY12" fmla="*/ 4088709 h 4088852"/>
                      <a:gd name="connsiteX13" fmla="*/ 3206999 w 3212073"/>
                      <a:gd name="connsiteY13" fmla="*/ 4032912 h 4088852"/>
                      <a:gd name="connsiteX14" fmla="*/ 3206999 w 3212073"/>
                      <a:gd name="connsiteY14" fmla="*/ 35518 h 4088852"/>
                      <a:gd name="connsiteX0" fmla="*/ 3206999 w 3240909"/>
                      <a:gd name="connsiteY0" fmla="*/ 298934 h 4352268"/>
                      <a:gd name="connsiteX1" fmla="*/ 2757222 w 3240909"/>
                      <a:gd name="connsiteY1" fmla="*/ 312231 h 4352268"/>
                      <a:gd name="connsiteX2" fmla="*/ 2340447 w 3240909"/>
                      <a:gd name="connsiteY2" fmla="*/ 494339 h 4352268"/>
                      <a:gd name="connsiteX3" fmla="*/ 1847284 w 3240909"/>
                      <a:gd name="connsiteY3" fmla="*/ 607525 h 4352268"/>
                      <a:gd name="connsiteX4" fmla="*/ 1482670 w 3240909"/>
                      <a:gd name="connsiteY4" fmla="*/ 898273 h 4352268"/>
                      <a:gd name="connsiteX5" fmla="*/ 1807100 w 3240909"/>
                      <a:gd name="connsiteY5" fmla="*/ 2011040 h 4352268"/>
                      <a:gd name="connsiteX6" fmla="*/ 915157 w 3240909"/>
                      <a:gd name="connsiteY6" fmla="*/ 1841986 h 4352268"/>
                      <a:gd name="connsiteX7" fmla="*/ 666566 w 3240909"/>
                      <a:gd name="connsiteY7" fmla="*/ 2380111 h 4352268"/>
                      <a:gd name="connsiteX8" fmla="*/ 438154 w 3240909"/>
                      <a:gd name="connsiteY8" fmla="*/ 3029428 h 4352268"/>
                      <a:gd name="connsiteX9" fmla="*/ 1207482 w 3240909"/>
                      <a:gd name="connsiteY9" fmla="*/ 3860959 h 4352268"/>
                      <a:gd name="connsiteX10" fmla="*/ 187551 w 3240909"/>
                      <a:gd name="connsiteY10" fmla="*/ 3762243 h 4352268"/>
                      <a:gd name="connsiteX11" fmla="*/ 77895 w 3240909"/>
                      <a:gd name="connsiteY11" fmla="*/ 4039217 h 4352268"/>
                      <a:gd name="connsiteX12" fmla="*/ 382 w 3240909"/>
                      <a:gd name="connsiteY12" fmla="*/ 4352125 h 4352268"/>
                      <a:gd name="connsiteX13" fmla="*/ 3206999 w 3240909"/>
                      <a:gd name="connsiteY13" fmla="*/ 4296328 h 4352268"/>
                      <a:gd name="connsiteX14" fmla="*/ 3206999 w 3240909"/>
                      <a:gd name="connsiteY14" fmla="*/ 298934 h 4352268"/>
                      <a:gd name="connsiteX0" fmla="*/ 3206999 w 3207424"/>
                      <a:gd name="connsiteY0" fmla="*/ 8005 h 4061339"/>
                      <a:gd name="connsiteX1" fmla="*/ 2757222 w 3207424"/>
                      <a:gd name="connsiteY1" fmla="*/ 21302 h 4061339"/>
                      <a:gd name="connsiteX2" fmla="*/ 2340447 w 3207424"/>
                      <a:gd name="connsiteY2" fmla="*/ 203410 h 4061339"/>
                      <a:gd name="connsiteX3" fmla="*/ 1847284 w 3207424"/>
                      <a:gd name="connsiteY3" fmla="*/ 316596 h 4061339"/>
                      <a:gd name="connsiteX4" fmla="*/ 1482670 w 3207424"/>
                      <a:gd name="connsiteY4" fmla="*/ 607344 h 4061339"/>
                      <a:gd name="connsiteX5" fmla="*/ 1807100 w 3207424"/>
                      <a:gd name="connsiteY5" fmla="*/ 1720111 h 4061339"/>
                      <a:gd name="connsiteX6" fmla="*/ 915157 w 3207424"/>
                      <a:gd name="connsiteY6" fmla="*/ 1551057 h 4061339"/>
                      <a:gd name="connsiteX7" fmla="*/ 666566 w 3207424"/>
                      <a:gd name="connsiteY7" fmla="*/ 2089182 h 4061339"/>
                      <a:gd name="connsiteX8" fmla="*/ 438154 w 3207424"/>
                      <a:gd name="connsiteY8" fmla="*/ 2738499 h 4061339"/>
                      <a:gd name="connsiteX9" fmla="*/ 1207482 w 3207424"/>
                      <a:gd name="connsiteY9" fmla="*/ 3570030 h 4061339"/>
                      <a:gd name="connsiteX10" fmla="*/ 187551 w 3207424"/>
                      <a:gd name="connsiteY10" fmla="*/ 3471314 h 4061339"/>
                      <a:gd name="connsiteX11" fmla="*/ 77895 w 3207424"/>
                      <a:gd name="connsiteY11" fmla="*/ 3748288 h 4061339"/>
                      <a:gd name="connsiteX12" fmla="*/ 382 w 3207424"/>
                      <a:gd name="connsiteY12" fmla="*/ 4061196 h 4061339"/>
                      <a:gd name="connsiteX13" fmla="*/ 3206999 w 3207424"/>
                      <a:gd name="connsiteY13" fmla="*/ 4005399 h 4061339"/>
                      <a:gd name="connsiteX14" fmla="*/ 3206999 w 3207424"/>
                      <a:gd name="connsiteY14" fmla="*/ 8005 h 4061339"/>
                      <a:gd name="connsiteX0" fmla="*/ 3206999 w 3207424"/>
                      <a:gd name="connsiteY0" fmla="*/ 8005 h 4061339"/>
                      <a:gd name="connsiteX1" fmla="*/ 2757222 w 3207424"/>
                      <a:gd name="connsiteY1" fmla="*/ 21302 h 4061339"/>
                      <a:gd name="connsiteX2" fmla="*/ 2340447 w 3207424"/>
                      <a:gd name="connsiteY2" fmla="*/ 203410 h 4061339"/>
                      <a:gd name="connsiteX3" fmla="*/ 1847284 w 3207424"/>
                      <a:gd name="connsiteY3" fmla="*/ 316596 h 4061339"/>
                      <a:gd name="connsiteX4" fmla="*/ 1961294 w 3207424"/>
                      <a:gd name="connsiteY4" fmla="*/ 936101 h 4061339"/>
                      <a:gd name="connsiteX5" fmla="*/ 1807100 w 3207424"/>
                      <a:gd name="connsiteY5" fmla="*/ 1720111 h 4061339"/>
                      <a:gd name="connsiteX6" fmla="*/ 915157 w 3207424"/>
                      <a:gd name="connsiteY6" fmla="*/ 1551057 h 4061339"/>
                      <a:gd name="connsiteX7" fmla="*/ 666566 w 3207424"/>
                      <a:gd name="connsiteY7" fmla="*/ 2089182 h 4061339"/>
                      <a:gd name="connsiteX8" fmla="*/ 438154 w 3207424"/>
                      <a:gd name="connsiteY8" fmla="*/ 2738499 h 4061339"/>
                      <a:gd name="connsiteX9" fmla="*/ 1207482 w 3207424"/>
                      <a:gd name="connsiteY9" fmla="*/ 3570030 h 4061339"/>
                      <a:gd name="connsiteX10" fmla="*/ 187551 w 3207424"/>
                      <a:gd name="connsiteY10" fmla="*/ 3471314 h 4061339"/>
                      <a:gd name="connsiteX11" fmla="*/ 77895 w 3207424"/>
                      <a:gd name="connsiteY11" fmla="*/ 3748288 h 4061339"/>
                      <a:gd name="connsiteX12" fmla="*/ 382 w 3207424"/>
                      <a:gd name="connsiteY12" fmla="*/ 4061196 h 4061339"/>
                      <a:gd name="connsiteX13" fmla="*/ 3206999 w 3207424"/>
                      <a:gd name="connsiteY13" fmla="*/ 4005399 h 4061339"/>
                      <a:gd name="connsiteX14" fmla="*/ 3206999 w 3207424"/>
                      <a:gd name="connsiteY14" fmla="*/ 8005 h 4061339"/>
                      <a:gd name="connsiteX0" fmla="*/ 3206999 w 3207424"/>
                      <a:gd name="connsiteY0" fmla="*/ 8005 h 4061339"/>
                      <a:gd name="connsiteX1" fmla="*/ 2757222 w 3207424"/>
                      <a:gd name="connsiteY1" fmla="*/ 21302 h 4061339"/>
                      <a:gd name="connsiteX2" fmla="*/ 2340447 w 3207424"/>
                      <a:gd name="connsiteY2" fmla="*/ 203410 h 4061339"/>
                      <a:gd name="connsiteX3" fmla="*/ 2154549 w 3207424"/>
                      <a:gd name="connsiteY3" fmla="*/ 573185 h 4061339"/>
                      <a:gd name="connsiteX4" fmla="*/ 1961294 w 3207424"/>
                      <a:gd name="connsiteY4" fmla="*/ 936101 h 4061339"/>
                      <a:gd name="connsiteX5" fmla="*/ 1807100 w 3207424"/>
                      <a:gd name="connsiteY5" fmla="*/ 1720111 h 4061339"/>
                      <a:gd name="connsiteX6" fmla="*/ 915157 w 3207424"/>
                      <a:gd name="connsiteY6" fmla="*/ 1551057 h 4061339"/>
                      <a:gd name="connsiteX7" fmla="*/ 666566 w 3207424"/>
                      <a:gd name="connsiteY7" fmla="*/ 2089182 h 4061339"/>
                      <a:gd name="connsiteX8" fmla="*/ 438154 w 3207424"/>
                      <a:gd name="connsiteY8" fmla="*/ 2738499 h 4061339"/>
                      <a:gd name="connsiteX9" fmla="*/ 1207482 w 3207424"/>
                      <a:gd name="connsiteY9" fmla="*/ 3570030 h 4061339"/>
                      <a:gd name="connsiteX10" fmla="*/ 187551 w 3207424"/>
                      <a:gd name="connsiteY10" fmla="*/ 3471314 h 4061339"/>
                      <a:gd name="connsiteX11" fmla="*/ 77895 w 3207424"/>
                      <a:gd name="connsiteY11" fmla="*/ 3748288 h 4061339"/>
                      <a:gd name="connsiteX12" fmla="*/ 382 w 3207424"/>
                      <a:gd name="connsiteY12" fmla="*/ 4061196 h 4061339"/>
                      <a:gd name="connsiteX13" fmla="*/ 3206999 w 3207424"/>
                      <a:gd name="connsiteY13" fmla="*/ 4005399 h 4061339"/>
                      <a:gd name="connsiteX14" fmla="*/ 3206999 w 3207424"/>
                      <a:gd name="connsiteY14" fmla="*/ 8005 h 4061339"/>
                      <a:gd name="connsiteX0" fmla="*/ 3206999 w 3207418"/>
                      <a:gd name="connsiteY0" fmla="*/ 7513 h 4060847"/>
                      <a:gd name="connsiteX1" fmla="*/ 2757222 w 3207418"/>
                      <a:gd name="connsiteY1" fmla="*/ 20810 h 4060847"/>
                      <a:gd name="connsiteX2" fmla="*/ 2369992 w 3207418"/>
                      <a:gd name="connsiteY2" fmla="*/ 194900 h 4060847"/>
                      <a:gd name="connsiteX3" fmla="*/ 2154549 w 3207418"/>
                      <a:gd name="connsiteY3" fmla="*/ 572693 h 4060847"/>
                      <a:gd name="connsiteX4" fmla="*/ 1961294 w 3207418"/>
                      <a:gd name="connsiteY4" fmla="*/ 935609 h 4060847"/>
                      <a:gd name="connsiteX5" fmla="*/ 1807100 w 3207418"/>
                      <a:gd name="connsiteY5" fmla="*/ 1719619 h 4060847"/>
                      <a:gd name="connsiteX6" fmla="*/ 915157 w 3207418"/>
                      <a:gd name="connsiteY6" fmla="*/ 1550565 h 4060847"/>
                      <a:gd name="connsiteX7" fmla="*/ 666566 w 3207418"/>
                      <a:gd name="connsiteY7" fmla="*/ 2088690 h 4060847"/>
                      <a:gd name="connsiteX8" fmla="*/ 438154 w 3207418"/>
                      <a:gd name="connsiteY8" fmla="*/ 2738007 h 4060847"/>
                      <a:gd name="connsiteX9" fmla="*/ 1207482 w 3207418"/>
                      <a:gd name="connsiteY9" fmla="*/ 3569538 h 4060847"/>
                      <a:gd name="connsiteX10" fmla="*/ 187551 w 3207418"/>
                      <a:gd name="connsiteY10" fmla="*/ 3470822 h 4060847"/>
                      <a:gd name="connsiteX11" fmla="*/ 77895 w 3207418"/>
                      <a:gd name="connsiteY11" fmla="*/ 3747796 h 4060847"/>
                      <a:gd name="connsiteX12" fmla="*/ 382 w 3207418"/>
                      <a:gd name="connsiteY12" fmla="*/ 4060704 h 4060847"/>
                      <a:gd name="connsiteX13" fmla="*/ 3206999 w 3207418"/>
                      <a:gd name="connsiteY13" fmla="*/ 4004907 h 4060847"/>
                      <a:gd name="connsiteX14" fmla="*/ 3206999 w 3207418"/>
                      <a:gd name="connsiteY14" fmla="*/ 7513 h 4060847"/>
                      <a:gd name="connsiteX0" fmla="*/ 3206999 w 3207418"/>
                      <a:gd name="connsiteY0" fmla="*/ 7513 h 4060847"/>
                      <a:gd name="connsiteX1" fmla="*/ 2757222 w 3207418"/>
                      <a:gd name="connsiteY1" fmla="*/ 20810 h 4060847"/>
                      <a:gd name="connsiteX2" fmla="*/ 2369992 w 3207418"/>
                      <a:gd name="connsiteY2" fmla="*/ 194900 h 4060847"/>
                      <a:gd name="connsiteX3" fmla="*/ 2154549 w 3207418"/>
                      <a:gd name="connsiteY3" fmla="*/ 572693 h 4060847"/>
                      <a:gd name="connsiteX4" fmla="*/ 1961294 w 3207418"/>
                      <a:gd name="connsiteY4" fmla="*/ 935609 h 4060847"/>
                      <a:gd name="connsiteX5" fmla="*/ 1807100 w 3207418"/>
                      <a:gd name="connsiteY5" fmla="*/ 1719619 h 4060847"/>
                      <a:gd name="connsiteX6" fmla="*/ 915157 w 3207418"/>
                      <a:gd name="connsiteY6" fmla="*/ 1550565 h 4060847"/>
                      <a:gd name="connsiteX7" fmla="*/ 1517453 w 3207418"/>
                      <a:gd name="connsiteY7" fmla="*/ 2593850 h 4060847"/>
                      <a:gd name="connsiteX8" fmla="*/ 438154 w 3207418"/>
                      <a:gd name="connsiteY8" fmla="*/ 2738007 h 4060847"/>
                      <a:gd name="connsiteX9" fmla="*/ 1207482 w 3207418"/>
                      <a:gd name="connsiteY9" fmla="*/ 3569538 h 4060847"/>
                      <a:gd name="connsiteX10" fmla="*/ 187551 w 3207418"/>
                      <a:gd name="connsiteY10" fmla="*/ 3470822 h 4060847"/>
                      <a:gd name="connsiteX11" fmla="*/ 77895 w 3207418"/>
                      <a:gd name="connsiteY11" fmla="*/ 3747796 h 4060847"/>
                      <a:gd name="connsiteX12" fmla="*/ 382 w 3207418"/>
                      <a:gd name="connsiteY12" fmla="*/ 4060704 h 4060847"/>
                      <a:gd name="connsiteX13" fmla="*/ 3206999 w 3207418"/>
                      <a:gd name="connsiteY13" fmla="*/ 4004907 h 4060847"/>
                      <a:gd name="connsiteX14" fmla="*/ 3206999 w 3207418"/>
                      <a:gd name="connsiteY14" fmla="*/ 7513 h 4060847"/>
                      <a:gd name="connsiteX0" fmla="*/ 3206999 w 3207418"/>
                      <a:gd name="connsiteY0" fmla="*/ 7513 h 4060847"/>
                      <a:gd name="connsiteX1" fmla="*/ 2757222 w 3207418"/>
                      <a:gd name="connsiteY1" fmla="*/ 20810 h 4060847"/>
                      <a:gd name="connsiteX2" fmla="*/ 2369992 w 3207418"/>
                      <a:gd name="connsiteY2" fmla="*/ 194900 h 4060847"/>
                      <a:gd name="connsiteX3" fmla="*/ 2154549 w 3207418"/>
                      <a:gd name="connsiteY3" fmla="*/ 572693 h 4060847"/>
                      <a:gd name="connsiteX4" fmla="*/ 1961294 w 3207418"/>
                      <a:gd name="connsiteY4" fmla="*/ 935609 h 4060847"/>
                      <a:gd name="connsiteX5" fmla="*/ 1807100 w 3207418"/>
                      <a:gd name="connsiteY5" fmla="*/ 1719619 h 4060847"/>
                      <a:gd name="connsiteX6" fmla="*/ 915157 w 3207418"/>
                      <a:gd name="connsiteY6" fmla="*/ 1550565 h 4060847"/>
                      <a:gd name="connsiteX7" fmla="*/ 1517453 w 3207418"/>
                      <a:gd name="connsiteY7" fmla="*/ 2593850 h 4060847"/>
                      <a:gd name="connsiteX8" fmla="*/ 1330403 w 3207418"/>
                      <a:gd name="connsiteY8" fmla="*/ 3171003 h 4060847"/>
                      <a:gd name="connsiteX9" fmla="*/ 1207482 w 3207418"/>
                      <a:gd name="connsiteY9" fmla="*/ 3569538 h 4060847"/>
                      <a:gd name="connsiteX10" fmla="*/ 187551 w 3207418"/>
                      <a:gd name="connsiteY10" fmla="*/ 3470822 h 4060847"/>
                      <a:gd name="connsiteX11" fmla="*/ 77895 w 3207418"/>
                      <a:gd name="connsiteY11" fmla="*/ 3747796 h 4060847"/>
                      <a:gd name="connsiteX12" fmla="*/ 382 w 3207418"/>
                      <a:gd name="connsiteY12" fmla="*/ 4060704 h 4060847"/>
                      <a:gd name="connsiteX13" fmla="*/ 3206999 w 3207418"/>
                      <a:gd name="connsiteY13" fmla="*/ 4004907 h 4060847"/>
                      <a:gd name="connsiteX14" fmla="*/ 3206999 w 3207418"/>
                      <a:gd name="connsiteY14" fmla="*/ 7513 h 4060847"/>
                      <a:gd name="connsiteX0" fmla="*/ 3206999 w 3207418"/>
                      <a:gd name="connsiteY0" fmla="*/ 7513 h 4060847"/>
                      <a:gd name="connsiteX1" fmla="*/ 2757222 w 3207418"/>
                      <a:gd name="connsiteY1" fmla="*/ 20810 h 4060847"/>
                      <a:gd name="connsiteX2" fmla="*/ 2369992 w 3207418"/>
                      <a:gd name="connsiteY2" fmla="*/ 194900 h 4060847"/>
                      <a:gd name="connsiteX3" fmla="*/ 2154549 w 3207418"/>
                      <a:gd name="connsiteY3" fmla="*/ 572693 h 4060847"/>
                      <a:gd name="connsiteX4" fmla="*/ 1961294 w 3207418"/>
                      <a:gd name="connsiteY4" fmla="*/ 935609 h 4060847"/>
                      <a:gd name="connsiteX5" fmla="*/ 1807100 w 3207418"/>
                      <a:gd name="connsiteY5" fmla="*/ 1719619 h 4060847"/>
                      <a:gd name="connsiteX6" fmla="*/ 1695137 w 3207418"/>
                      <a:gd name="connsiteY6" fmla="*/ 2119874 h 4060847"/>
                      <a:gd name="connsiteX7" fmla="*/ 1517453 w 3207418"/>
                      <a:gd name="connsiteY7" fmla="*/ 2593850 h 4060847"/>
                      <a:gd name="connsiteX8" fmla="*/ 1330403 w 3207418"/>
                      <a:gd name="connsiteY8" fmla="*/ 3171003 h 4060847"/>
                      <a:gd name="connsiteX9" fmla="*/ 1207482 w 3207418"/>
                      <a:gd name="connsiteY9" fmla="*/ 3569538 h 4060847"/>
                      <a:gd name="connsiteX10" fmla="*/ 187551 w 3207418"/>
                      <a:gd name="connsiteY10" fmla="*/ 3470822 h 4060847"/>
                      <a:gd name="connsiteX11" fmla="*/ 77895 w 3207418"/>
                      <a:gd name="connsiteY11" fmla="*/ 3747796 h 4060847"/>
                      <a:gd name="connsiteX12" fmla="*/ 382 w 3207418"/>
                      <a:gd name="connsiteY12" fmla="*/ 4060704 h 4060847"/>
                      <a:gd name="connsiteX13" fmla="*/ 3206999 w 3207418"/>
                      <a:gd name="connsiteY13" fmla="*/ 4004907 h 4060847"/>
                      <a:gd name="connsiteX14" fmla="*/ 3206999 w 3207418"/>
                      <a:gd name="connsiteY14" fmla="*/ 7513 h 4060847"/>
                      <a:gd name="connsiteX0" fmla="*/ 3206999 w 3207418"/>
                      <a:gd name="connsiteY0" fmla="*/ 7513 h 4060847"/>
                      <a:gd name="connsiteX1" fmla="*/ 2757222 w 3207418"/>
                      <a:gd name="connsiteY1" fmla="*/ 20810 h 4060847"/>
                      <a:gd name="connsiteX2" fmla="*/ 2369992 w 3207418"/>
                      <a:gd name="connsiteY2" fmla="*/ 194900 h 4060847"/>
                      <a:gd name="connsiteX3" fmla="*/ 2154549 w 3207418"/>
                      <a:gd name="connsiteY3" fmla="*/ 572693 h 4060847"/>
                      <a:gd name="connsiteX4" fmla="*/ 1979021 w 3207418"/>
                      <a:gd name="connsiteY4" fmla="*/ 1112014 h 4060847"/>
                      <a:gd name="connsiteX5" fmla="*/ 1807100 w 3207418"/>
                      <a:gd name="connsiteY5" fmla="*/ 1719619 h 4060847"/>
                      <a:gd name="connsiteX6" fmla="*/ 1695137 w 3207418"/>
                      <a:gd name="connsiteY6" fmla="*/ 2119874 h 4060847"/>
                      <a:gd name="connsiteX7" fmla="*/ 1517453 w 3207418"/>
                      <a:gd name="connsiteY7" fmla="*/ 2593850 h 4060847"/>
                      <a:gd name="connsiteX8" fmla="*/ 1330403 w 3207418"/>
                      <a:gd name="connsiteY8" fmla="*/ 3171003 h 4060847"/>
                      <a:gd name="connsiteX9" fmla="*/ 1207482 w 3207418"/>
                      <a:gd name="connsiteY9" fmla="*/ 3569538 h 4060847"/>
                      <a:gd name="connsiteX10" fmla="*/ 187551 w 3207418"/>
                      <a:gd name="connsiteY10" fmla="*/ 3470822 h 4060847"/>
                      <a:gd name="connsiteX11" fmla="*/ 77895 w 3207418"/>
                      <a:gd name="connsiteY11" fmla="*/ 3747796 h 4060847"/>
                      <a:gd name="connsiteX12" fmla="*/ 382 w 3207418"/>
                      <a:gd name="connsiteY12" fmla="*/ 4060704 h 4060847"/>
                      <a:gd name="connsiteX13" fmla="*/ 3206999 w 3207418"/>
                      <a:gd name="connsiteY13" fmla="*/ 4004907 h 4060847"/>
                      <a:gd name="connsiteX14" fmla="*/ 3206999 w 3207418"/>
                      <a:gd name="connsiteY14" fmla="*/ 7513 h 4060847"/>
                      <a:gd name="connsiteX0" fmla="*/ 3206999 w 3207418"/>
                      <a:gd name="connsiteY0" fmla="*/ 7513 h 4060847"/>
                      <a:gd name="connsiteX1" fmla="*/ 2757222 w 3207418"/>
                      <a:gd name="connsiteY1" fmla="*/ 20810 h 4060847"/>
                      <a:gd name="connsiteX2" fmla="*/ 2369992 w 3207418"/>
                      <a:gd name="connsiteY2" fmla="*/ 194900 h 4060847"/>
                      <a:gd name="connsiteX3" fmla="*/ 2166367 w 3207418"/>
                      <a:gd name="connsiteY3" fmla="*/ 596748 h 4060847"/>
                      <a:gd name="connsiteX4" fmla="*/ 1979021 w 3207418"/>
                      <a:gd name="connsiteY4" fmla="*/ 1112014 h 4060847"/>
                      <a:gd name="connsiteX5" fmla="*/ 1807100 w 3207418"/>
                      <a:gd name="connsiteY5" fmla="*/ 1719619 h 4060847"/>
                      <a:gd name="connsiteX6" fmla="*/ 1695137 w 3207418"/>
                      <a:gd name="connsiteY6" fmla="*/ 2119874 h 4060847"/>
                      <a:gd name="connsiteX7" fmla="*/ 1517453 w 3207418"/>
                      <a:gd name="connsiteY7" fmla="*/ 2593850 h 4060847"/>
                      <a:gd name="connsiteX8" fmla="*/ 1330403 w 3207418"/>
                      <a:gd name="connsiteY8" fmla="*/ 3171003 h 4060847"/>
                      <a:gd name="connsiteX9" fmla="*/ 1207482 w 3207418"/>
                      <a:gd name="connsiteY9" fmla="*/ 3569538 h 4060847"/>
                      <a:gd name="connsiteX10" fmla="*/ 187551 w 3207418"/>
                      <a:gd name="connsiteY10" fmla="*/ 3470822 h 4060847"/>
                      <a:gd name="connsiteX11" fmla="*/ 77895 w 3207418"/>
                      <a:gd name="connsiteY11" fmla="*/ 3747796 h 4060847"/>
                      <a:gd name="connsiteX12" fmla="*/ 382 w 3207418"/>
                      <a:gd name="connsiteY12" fmla="*/ 4060704 h 4060847"/>
                      <a:gd name="connsiteX13" fmla="*/ 3206999 w 3207418"/>
                      <a:gd name="connsiteY13" fmla="*/ 4004907 h 4060847"/>
                      <a:gd name="connsiteX14" fmla="*/ 3206999 w 3207418"/>
                      <a:gd name="connsiteY14" fmla="*/ 7513 h 4060847"/>
                      <a:gd name="connsiteX0" fmla="*/ 3206999 w 3207416"/>
                      <a:gd name="connsiteY0" fmla="*/ 9533 h 4062867"/>
                      <a:gd name="connsiteX1" fmla="*/ 2757222 w 3207416"/>
                      <a:gd name="connsiteY1" fmla="*/ 22830 h 4062867"/>
                      <a:gd name="connsiteX2" fmla="*/ 2375901 w 3207416"/>
                      <a:gd name="connsiteY2" fmla="*/ 228993 h 4062867"/>
                      <a:gd name="connsiteX3" fmla="*/ 2166367 w 3207416"/>
                      <a:gd name="connsiteY3" fmla="*/ 598768 h 4062867"/>
                      <a:gd name="connsiteX4" fmla="*/ 1979021 w 3207416"/>
                      <a:gd name="connsiteY4" fmla="*/ 1114034 h 4062867"/>
                      <a:gd name="connsiteX5" fmla="*/ 1807100 w 3207416"/>
                      <a:gd name="connsiteY5" fmla="*/ 1721639 h 4062867"/>
                      <a:gd name="connsiteX6" fmla="*/ 1695137 w 3207416"/>
                      <a:gd name="connsiteY6" fmla="*/ 2121894 h 4062867"/>
                      <a:gd name="connsiteX7" fmla="*/ 1517453 w 3207416"/>
                      <a:gd name="connsiteY7" fmla="*/ 2595870 h 4062867"/>
                      <a:gd name="connsiteX8" fmla="*/ 1330403 w 3207416"/>
                      <a:gd name="connsiteY8" fmla="*/ 3173023 h 4062867"/>
                      <a:gd name="connsiteX9" fmla="*/ 1207482 w 3207416"/>
                      <a:gd name="connsiteY9" fmla="*/ 3571558 h 4062867"/>
                      <a:gd name="connsiteX10" fmla="*/ 187551 w 3207416"/>
                      <a:gd name="connsiteY10" fmla="*/ 3472842 h 4062867"/>
                      <a:gd name="connsiteX11" fmla="*/ 77895 w 3207416"/>
                      <a:gd name="connsiteY11" fmla="*/ 3749816 h 4062867"/>
                      <a:gd name="connsiteX12" fmla="*/ 382 w 3207416"/>
                      <a:gd name="connsiteY12" fmla="*/ 4062724 h 4062867"/>
                      <a:gd name="connsiteX13" fmla="*/ 3206999 w 3207416"/>
                      <a:gd name="connsiteY13" fmla="*/ 4006927 h 4062867"/>
                      <a:gd name="connsiteX14" fmla="*/ 3206999 w 3207416"/>
                      <a:gd name="connsiteY14" fmla="*/ 9533 h 4062867"/>
                      <a:gd name="connsiteX0" fmla="*/ 3206999 w 3236093"/>
                      <a:gd name="connsiteY0" fmla="*/ 299843 h 4353177"/>
                      <a:gd name="connsiteX1" fmla="*/ 2822220 w 3236093"/>
                      <a:gd name="connsiteY1" fmla="*/ 313140 h 4353177"/>
                      <a:gd name="connsiteX2" fmla="*/ 2375901 w 3236093"/>
                      <a:gd name="connsiteY2" fmla="*/ 519303 h 4353177"/>
                      <a:gd name="connsiteX3" fmla="*/ 2166367 w 3236093"/>
                      <a:gd name="connsiteY3" fmla="*/ 889078 h 4353177"/>
                      <a:gd name="connsiteX4" fmla="*/ 1979021 w 3236093"/>
                      <a:gd name="connsiteY4" fmla="*/ 1404344 h 4353177"/>
                      <a:gd name="connsiteX5" fmla="*/ 1807100 w 3236093"/>
                      <a:gd name="connsiteY5" fmla="*/ 2011949 h 4353177"/>
                      <a:gd name="connsiteX6" fmla="*/ 1695137 w 3236093"/>
                      <a:gd name="connsiteY6" fmla="*/ 2412204 h 4353177"/>
                      <a:gd name="connsiteX7" fmla="*/ 1517453 w 3236093"/>
                      <a:gd name="connsiteY7" fmla="*/ 2886180 h 4353177"/>
                      <a:gd name="connsiteX8" fmla="*/ 1330403 w 3236093"/>
                      <a:gd name="connsiteY8" fmla="*/ 3463333 h 4353177"/>
                      <a:gd name="connsiteX9" fmla="*/ 1207482 w 3236093"/>
                      <a:gd name="connsiteY9" fmla="*/ 3861868 h 4353177"/>
                      <a:gd name="connsiteX10" fmla="*/ 187551 w 3236093"/>
                      <a:gd name="connsiteY10" fmla="*/ 3763152 h 4353177"/>
                      <a:gd name="connsiteX11" fmla="*/ 77895 w 3236093"/>
                      <a:gd name="connsiteY11" fmla="*/ 4040126 h 4353177"/>
                      <a:gd name="connsiteX12" fmla="*/ 382 w 3236093"/>
                      <a:gd name="connsiteY12" fmla="*/ 4353034 h 4353177"/>
                      <a:gd name="connsiteX13" fmla="*/ 3206999 w 3236093"/>
                      <a:gd name="connsiteY13" fmla="*/ 4297237 h 4353177"/>
                      <a:gd name="connsiteX14" fmla="*/ 3206999 w 3236093"/>
                      <a:gd name="connsiteY14" fmla="*/ 299843 h 4353177"/>
                      <a:gd name="connsiteX0" fmla="*/ 3206999 w 3207996"/>
                      <a:gd name="connsiteY0" fmla="*/ 6815 h 4060149"/>
                      <a:gd name="connsiteX1" fmla="*/ 2822220 w 3207996"/>
                      <a:gd name="connsiteY1" fmla="*/ 20112 h 4060149"/>
                      <a:gd name="connsiteX2" fmla="*/ 2375901 w 3207996"/>
                      <a:gd name="connsiteY2" fmla="*/ 226275 h 4060149"/>
                      <a:gd name="connsiteX3" fmla="*/ 2166367 w 3207996"/>
                      <a:gd name="connsiteY3" fmla="*/ 596050 h 4060149"/>
                      <a:gd name="connsiteX4" fmla="*/ 1979021 w 3207996"/>
                      <a:gd name="connsiteY4" fmla="*/ 1111316 h 4060149"/>
                      <a:gd name="connsiteX5" fmla="*/ 1807100 w 3207996"/>
                      <a:gd name="connsiteY5" fmla="*/ 1718921 h 4060149"/>
                      <a:gd name="connsiteX6" fmla="*/ 1695137 w 3207996"/>
                      <a:gd name="connsiteY6" fmla="*/ 2119176 h 4060149"/>
                      <a:gd name="connsiteX7" fmla="*/ 1517453 w 3207996"/>
                      <a:gd name="connsiteY7" fmla="*/ 2593152 h 4060149"/>
                      <a:gd name="connsiteX8" fmla="*/ 1330403 w 3207996"/>
                      <a:gd name="connsiteY8" fmla="*/ 3170305 h 4060149"/>
                      <a:gd name="connsiteX9" fmla="*/ 1207482 w 3207996"/>
                      <a:gd name="connsiteY9" fmla="*/ 3568840 h 4060149"/>
                      <a:gd name="connsiteX10" fmla="*/ 187551 w 3207996"/>
                      <a:gd name="connsiteY10" fmla="*/ 3470124 h 4060149"/>
                      <a:gd name="connsiteX11" fmla="*/ 77895 w 3207996"/>
                      <a:gd name="connsiteY11" fmla="*/ 3747098 h 4060149"/>
                      <a:gd name="connsiteX12" fmla="*/ 382 w 3207996"/>
                      <a:gd name="connsiteY12" fmla="*/ 4060006 h 4060149"/>
                      <a:gd name="connsiteX13" fmla="*/ 3206999 w 3207996"/>
                      <a:gd name="connsiteY13" fmla="*/ 4004209 h 4060149"/>
                      <a:gd name="connsiteX14" fmla="*/ 3206999 w 3207996"/>
                      <a:gd name="connsiteY14" fmla="*/ 6815 h 4060149"/>
                      <a:gd name="connsiteX0" fmla="*/ 3206999 w 3207998"/>
                      <a:gd name="connsiteY0" fmla="*/ 6815 h 4060149"/>
                      <a:gd name="connsiteX1" fmla="*/ 2822220 w 3207998"/>
                      <a:gd name="connsiteY1" fmla="*/ 20112 h 4060149"/>
                      <a:gd name="connsiteX2" fmla="*/ 2375901 w 3207998"/>
                      <a:gd name="connsiteY2" fmla="*/ 226275 h 4060149"/>
                      <a:gd name="connsiteX3" fmla="*/ 2166367 w 3207998"/>
                      <a:gd name="connsiteY3" fmla="*/ 596050 h 4060149"/>
                      <a:gd name="connsiteX4" fmla="*/ 1979021 w 3207998"/>
                      <a:gd name="connsiteY4" fmla="*/ 1111316 h 4060149"/>
                      <a:gd name="connsiteX5" fmla="*/ 1807100 w 3207998"/>
                      <a:gd name="connsiteY5" fmla="*/ 1718921 h 4060149"/>
                      <a:gd name="connsiteX6" fmla="*/ 1671500 w 3207998"/>
                      <a:gd name="connsiteY6" fmla="*/ 2127195 h 4060149"/>
                      <a:gd name="connsiteX7" fmla="*/ 1517453 w 3207998"/>
                      <a:gd name="connsiteY7" fmla="*/ 2593152 h 4060149"/>
                      <a:gd name="connsiteX8" fmla="*/ 1330403 w 3207998"/>
                      <a:gd name="connsiteY8" fmla="*/ 3170305 h 4060149"/>
                      <a:gd name="connsiteX9" fmla="*/ 1207482 w 3207998"/>
                      <a:gd name="connsiteY9" fmla="*/ 3568840 h 4060149"/>
                      <a:gd name="connsiteX10" fmla="*/ 187551 w 3207998"/>
                      <a:gd name="connsiteY10" fmla="*/ 3470124 h 4060149"/>
                      <a:gd name="connsiteX11" fmla="*/ 77895 w 3207998"/>
                      <a:gd name="connsiteY11" fmla="*/ 3747098 h 4060149"/>
                      <a:gd name="connsiteX12" fmla="*/ 382 w 3207998"/>
                      <a:gd name="connsiteY12" fmla="*/ 4060006 h 4060149"/>
                      <a:gd name="connsiteX13" fmla="*/ 3206999 w 3207998"/>
                      <a:gd name="connsiteY13" fmla="*/ 4004209 h 4060149"/>
                      <a:gd name="connsiteX14" fmla="*/ 3206999 w 3207998"/>
                      <a:gd name="connsiteY14" fmla="*/ 6815 h 4060149"/>
                      <a:gd name="connsiteX0" fmla="*/ 3206999 w 3207996"/>
                      <a:gd name="connsiteY0" fmla="*/ 6815 h 4060149"/>
                      <a:gd name="connsiteX1" fmla="*/ 2822220 w 3207996"/>
                      <a:gd name="connsiteY1" fmla="*/ 20112 h 4060149"/>
                      <a:gd name="connsiteX2" fmla="*/ 2375901 w 3207996"/>
                      <a:gd name="connsiteY2" fmla="*/ 226275 h 4060149"/>
                      <a:gd name="connsiteX3" fmla="*/ 2166367 w 3207996"/>
                      <a:gd name="connsiteY3" fmla="*/ 596050 h 4060149"/>
                      <a:gd name="connsiteX4" fmla="*/ 1979021 w 3207996"/>
                      <a:gd name="connsiteY4" fmla="*/ 1111316 h 4060149"/>
                      <a:gd name="connsiteX5" fmla="*/ 1807100 w 3207996"/>
                      <a:gd name="connsiteY5" fmla="*/ 1718921 h 4060149"/>
                      <a:gd name="connsiteX6" fmla="*/ 1671500 w 3207996"/>
                      <a:gd name="connsiteY6" fmla="*/ 2127195 h 4060149"/>
                      <a:gd name="connsiteX7" fmla="*/ 1517453 w 3207996"/>
                      <a:gd name="connsiteY7" fmla="*/ 2593152 h 4060149"/>
                      <a:gd name="connsiteX8" fmla="*/ 1330403 w 3207996"/>
                      <a:gd name="connsiteY8" fmla="*/ 3170305 h 4060149"/>
                      <a:gd name="connsiteX9" fmla="*/ 1207482 w 3207996"/>
                      <a:gd name="connsiteY9" fmla="*/ 3568840 h 4060149"/>
                      <a:gd name="connsiteX10" fmla="*/ 187551 w 3207996"/>
                      <a:gd name="connsiteY10" fmla="*/ 3470124 h 4060149"/>
                      <a:gd name="connsiteX11" fmla="*/ 77895 w 3207996"/>
                      <a:gd name="connsiteY11" fmla="*/ 3747098 h 4060149"/>
                      <a:gd name="connsiteX12" fmla="*/ 382 w 3207996"/>
                      <a:gd name="connsiteY12" fmla="*/ 4060006 h 4060149"/>
                      <a:gd name="connsiteX13" fmla="*/ 3206999 w 3207996"/>
                      <a:gd name="connsiteY13" fmla="*/ 4004209 h 4060149"/>
                      <a:gd name="connsiteX14" fmla="*/ 3206999 w 3207996"/>
                      <a:gd name="connsiteY14" fmla="*/ 6815 h 4060149"/>
                      <a:gd name="connsiteX0" fmla="*/ 3206999 w 3207998"/>
                      <a:gd name="connsiteY0" fmla="*/ 6815 h 4060149"/>
                      <a:gd name="connsiteX1" fmla="*/ 2822220 w 3207998"/>
                      <a:gd name="connsiteY1" fmla="*/ 20112 h 4060149"/>
                      <a:gd name="connsiteX2" fmla="*/ 2375901 w 3207998"/>
                      <a:gd name="connsiteY2" fmla="*/ 226275 h 4060149"/>
                      <a:gd name="connsiteX3" fmla="*/ 2166367 w 3207998"/>
                      <a:gd name="connsiteY3" fmla="*/ 596050 h 4060149"/>
                      <a:gd name="connsiteX4" fmla="*/ 1979021 w 3207998"/>
                      <a:gd name="connsiteY4" fmla="*/ 1111316 h 4060149"/>
                      <a:gd name="connsiteX5" fmla="*/ 1807100 w 3207998"/>
                      <a:gd name="connsiteY5" fmla="*/ 1718921 h 4060149"/>
                      <a:gd name="connsiteX6" fmla="*/ 1671500 w 3207998"/>
                      <a:gd name="connsiteY6" fmla="*/ 2127195 h 4060149"/>
                      <a:gd name="connsiteX7" fmla="*/ 1517453 w 3207998"/>
                      <a:gd name="connsiteY7" fmla="*/ 2593152 h 4060149"/>
                      <a:gd name="connsiteX8" fmla="*/ 1330403 w 3207998"/>
                      <a:gd name="connsiteY8" fmla="*/ 3170305 h 4060149"/>
                      <a:gd name="connsiteX9" fmla="*/ 1207482 w 3207998"/>
                      <a:gd name="connsiteY9" fmla="*/ 3568840 h 4060149"/>
                      <a:gd name="connsiteX10" fmla="*/ 187551 w 3207998"/>
                      <a:gd name="connsiteY10" fmla="*/ 3470124 h 4060149"/>
                      <a:gd name="connsiteX11" fmla="*/ 77895 w 3207998"/>
                      <a:gd name="connsiteY11" fmla="*/ 3747098 h 4060149"/>
                      <a:gd name="connsiteX12" fmla="*/ 382 w 3207998"/>
                      <a:gd name="connsiteY12" fmla="*/ 4060006 h 4060149"/>
                      <a:gd name="connsiteX13" fmla="*/ 3206999 w 3207998"/>
                      <a:gd name="connsiteY13" fmla="*/ 4004209 h 4060149"/>
                      <a:gd name="connsiteX14" fmla="*/ 3206999 w 3207998"/>
                      <a:gd name="connsiteY14" fmla="*/ 6815 h 4060149"/>
                      <a:gd name="connsiteX0" fmla="*/ 3237508 w 3238505"/>
                      <a:gd name="connsiteY0" fmla="*/ 6815 h 4060149"/>
                      <a:gd name="connsiteX1" fmla="*/ 2852729 w 3238505"/>
                      <a:gd name="connsiteY1" fmla="*/ 20112 h 4060149"/>
                      <a:gd name="connsiteX2" fmla="*/ 2406410 w 3238505"/>
                      <a:gd name="connsiteY2" fmla="*/ 226275 h 4060149"/>
                      <a:gd name="connsiteX3" fmla="*/ 2196876 w 3238505"/>
                      <a:gd name="connsiteY3" fmla="*/ 596050 h 4060149"/>
                      <a:gd name="connsiteX4" fmla="*/ 2009530 w 3238505"/>
                      <a:gd name="connsiteY4" fmla="*/ 1111316 h 4060149"/>
                      <a:gd name="connsiteX5" fmla="*/ 1837609 w 3238505"/>
                      <a:gd name="connsiteY5" fmla="*/ 1718921 h 4060149"/>
                      <a:gd name="connsiteX6" fmla="*/ 1702009 w 3238505"/>
                      <a:gd name="connsiteY6" fmla="*/ 2127195 h 4060149"/>
                      <a:gd name="connsiteX7" fmla="*/ 1547962 w 3238505"/>
                      <a:gd name="connsiteY7" fmla="*/ 2593152 h 4060149"/>
                      <a:gd name="connsiteX8" fmla="*/ 1360912 w 3238505"/>
                      <a:gd name="connsiteY8" fmla="*/ 3170305 h 4060149"/>
                      <a:gd name="connsiteX9" fmla="*/ 1237991 w 3238505"/>
                      <a:gd name="connsiteY9" fmla="*/ 3568840 h 4060149"/>
                      <a:gd name="connsiteX10" fmla="*/ 1110310 w 3238505"/>
                      <a:gd name="connsiteY10" fmla="*/ 3855009 h 4060149"/>
                      <a:gd name="connsiteX11" fmla="*/ 108404 w 3238505"/>
                      <a:gd name="connsiteY11" fmla="*/ 3747098 h 4060149"/>
                      <a:gd name="connsiteX12" fmla="*/ 30891 w 3238505"/>
                      <a:gd name="connsiteY12" fmla="*/ 4060006 h 4060149"/>
                      <a:gd name="connsiteX13" fmla="*/ 3237508 w 3238505"/>
                      <a:gd name="connsiteY13" fmla="*/ 4004209 h 4060149"/>
                      <a:gd name="connsiteX14" fmla="*/ 3237508 w 3238505"/>
                      <a:gd name="connsiteY14" fmla="*/ 6815 h 4060149"/>
                      <a:gd name="connsiteX0" fmla="*/ 3129199 w 3282056"/>
                      <a:gd name="connsiteY0" fmla="*/ 6815 h 4311877"/>
                      <a:gd name="connsiteX1" fmla="*/ 2744420 w 3282056"/>
                      <a:gd name="connsiteY1" fmla="*/ 20112 h 4311877"/>
                      <a:gd name="connsiteX2" fmla="*/ 2298101 w 3282056"/>
                      <a:gd name="connsiteY2" fmla="*/ 226275 h 4311877"/>
                      <a:gd name="connsiteX3" fmla="*/ 2088567 w 3282056"/>
                      <a:gd name="connsiteY3" fmla="*/ 596050 h 4311877"/>
                      <a:gd name="connsiteX4" fmla="*/ 1901221 w 3282056"/>
                      <a:gd name="connsiteY4" fmla="*/ 1111316 h 4311877"/>
                      <a:gd name="connsiteX5" fmla="*/ 1729300 w 3282056"/>
                      <a:gd name="connsiteY5" fmla="*/ 1718921 h 4311877"/>
                      <a:gd name="connsiteX6" fmla="*/ 1593700 w 3282056"/>
                      <a:gd name="connsiteY6" fmla="*/ 2127195 h 4311877"/>
                      <a:gd name="connsiteX7" fmla="*/ 1439653 w 3282056"/>
                      <a:gd name="connsiteY7" fmla="*/ 2593152 h 4311877"/>
                      <a:gd name="connsiteX8" fmla="*/ 1252603 w 3282056"/>
                      <a:gd name="connsiteY8" fmla="*/ 3170305 h 4311877"/>
                      <a:gd name="connsiteX9" fmla="*/ 1129682 w 3282056"/>
                      <a:gd name="connsiteY9" fmla="*/ 3568840 h 4311877"/>
                      <a:gd name="connsiteX10" fmla="*/ 1002001 w 3282056"/>
                      <a:gd name="connsiteY10" fmla="*/ 3855009 h 4311877"/>
                      <a:gd name="connsiteX11" fmla="*/ 95 w 3282056"/>
                      <a:gd name="connsiteY11" fmla="*/ 3747098 h 4311877"/>
                      <a:gd name="connsiteX12" fmla="*/ 1063007 w 3282056"/>
                      <a:gd name="connsiteY12" fmla="*/ 4035950 h 4311877"/>
                      <a:gd name="connsiteX13" fmla="*/ 3129199 w 3282056"/>
                      <a:gd name="connsiteY13" fmla="*/ 4004209 h 4311877"/>
                      <a:gd name="connsiteX14" fmla="*/ 3129199 w 3282056"/>
                      <a:gd name="connsiteY14" fmla="*/ 6815 h 4311877"/>
                      <a:gd name="connsiteX0" fmla="*/ 2133026 w 2285885"/>
                      <a:gd name="connsiteY0" fmla="*/ 6815 h 4311877"/>
                      <a:gd name="connsiteX1" fmla="*/ 1748247 w 2285885"/>
                      <a:gd name="connsiteY1" fmla="*/ 20112 h 4311877"/>
                      <a:gd name="connsiteX2" fmla="*/ 1301928 w 2285885"/>
                      <a:gd name="connsiteY2" fmla="*/ 226275 h 4311877"/>
                      <a:gd name="connsiteX3" fmla="*/ 1092394 w 2285885"/>
                      <a:gd name="connsiteY3" fmla="*/ 596050 h 4311877"/>
                      <a:gd name="connsiteX4" fmla="*/ 905048 w 2285885"/>
                      <a:gd name="connsiteY4" fmla="*/ 1111316 h 4311877"/>
                      <a:gd name="connsiteX5" fmla="*/ 733127 w 2285885"/>
                      <a:gd name="connsiteY5" fmla="*/ 1718921 h 4311877"/>
                      <a:gd name="connsiteX6" fmla="*/ 597527 w 2285885"/>
                      <a:gd name="connsiteY6" fmla="*/ 2127195 h 4311877"/>
                      <a:gd name="connsiteX7" fmla="*/ 443480 w 2285885"/>
                      <a:gd name="connsiteY7" fmla="*/ 2593152 h 4311877"/>
                      <a:gd name="connsiteX8" fmla="*/ 256430 w 2285885"/>
                      <a:gd name="connsiteY8" fmla="*/ 3170305 h 4311877"/>
                      <a:gd name="connsiteX9" fmla="*/ 133509 w 2285885"/>
                      <a:gd name="connsiteY9" fmla="*/ 3568840 h 4311877"/>
                      <a:gd name="connsiteX10" fmla="*/ 5828 w 2285885"/>
                      <a:gd name="connsiteY10" fmla="*/ 3855009 h 4311877"/>
                      <a:gd name="connsiteX11" fmla="*/ 26169 w 2285885"/>
                      <a:gd name="connsiteY11" fmla="*/ 3971615 h 4311877"/>
                      <a:gd name="connsiteX12" fmla="*/ 66834 w 2285885"/>
                      <a:gd name="connsiteY12" fmla="*/ 4035950 h 4311877"/>
                      <a:gd name="connsiteX13" fmla="*/ 2133026 w 2285885"/>
                      <a:gd name="connsiteY13" fmla="*/ 4004209 h 4311877"/>
                      <a:gd name="connsiteX14" fmla="*/ 2133026 w 2285885"/>
                      <a:gd name="connsiteY14" fmla="*/ 6815 h 4311877"/>
                      <a:gd name="connsiteX0" fmla="*/ 2133026 w 2136198"/>
                      <a:gd name="connsiteY0" fmla="*/ 6815 h 4036152"/>
                      <a:gd name="connsiteX1" fmla="*/ 1748247 w 2136198"/>
                      <a:gd name="connsiteY1" fmla="*/ 20112 h 4036152"/>
                      <a:gd name="connsiteX2" fmla="*/ 1301928 w 2136198"/>
                      <a:gd name="connsiteY2" fmla="*/ 226275 h 4036152"/>
                      <a:gd name="connsiteX3" fmla="*/ 1092394 w 2136198"/>
                      <a:gd name="connsiteY3" fmla="*/ 596050 h 4036152"/>
                      <a:gd name="connsiteX4" fmla="*/ 905048 w 2136198"/>
                      <a:gd name="connsiteY4" fmla="*/ 1111316 h 4036152"/>
                      <a:gd name="connsiteX5" fmla="*/ 733127 w 2136198"/>
                      <a:gd name="connsiteY5" fmla="*/ 1718921 h 4036152"/>
                      <a:gd name="connsiteX6" fmla="*/ 597527 w 2136198"/>
                      <a:gd name="connsiteY6" fmla="*/ 2127195 h 4036152"/>
                      <a:gd name="connsiteX7" fmla="*/ 443480 w 2136198"/>
                      <a:gd name="connsiteY7" fmla="*/ 2593152 h 4036152"/>
                      <a:gd name="connsiteX8" fmla="*/ 256430 w 2136198"/>
                      <a:gd name="connsiteY8" fmla="*/ 3170305 h 4036152"/>
                      <a:gd name="connsiteX9" fmla="*/ 133509 w 2136198"/>
                      <a:gd name="connsiteY9" fmla="*/ 3568840 h 4036152"/>
                      <a:gd name="connsiteX10" fmla="*/ 5828 w 2136198"/>
                      <a:gd name="connsiteY10" fmla="*/ 3855009 h 4036152"/>
                      <a:gd name="connsiteX11" fmla="*/ 26169 w 2136198"/>
                      <a:gd name="connsiteY11" fmla="*/ 3971615 h 4036152"/>
                      <a:gd name="connsiteX12" fmla="*/ 66834 w 2136198"/>
                      <a:gd name="connsiteY12" fmla="*/ 4035950 h 4036152"/>
                      <a:gd name="connsiteX13" fmla="*/ 2133026 w 2136198"/>
                      <a:gd name="connsiteY13" fmla="*/ 4004209 h 4036152"/>
                      <a:gd name="connsiteX14" fmla="*/ 2133026 w 2136198"/>
                      <a:gd name="connsiteY14" fmla="*/ 6815 h 4036152"/>
                      <a:gd name="connsiteX0" fmla="*/ 2179735 w 2182907"/>
                      <a:gd name="connsiteY0" fmla="*/ 6815 h 4055118"/>
                      <a:gd name="connsiteX1" fmla="*/ 1794956 w 2182907"/>
                      <a:gd name="connsiteY1" fmla="*/ 20112 h 4055118"/>
                      <a:gd name="connsiteX2" fmla="*/ 1348637 w 2182907"/>
                      <a:gd name="connsiteY2" fmla="*/ 226275 h 4055118"/>
                      <a:gd name="connsiteX3" fmla="*/ 1139103 w 2182907"/>
                      <a:gd name="connsiteY3" fmla="*/ 596050 h 4055118"/>
                      <a:gd name="connsiteX4" fmla="*/ 951757 w 2182907"/>
                      <a:gd name="connsiteY4" fmla="*/ 1111316 h 4055118"/>
                      <a:gd name="connsiteX5" fmla="*/ 779836 w 2182907"/>
                      <a:gd name="connsiteY5" fmla="*/ 1718921 h 4055118"/>
                      <a:gd name="connsiteX6" fmla="*/ 644236 w 2182907"/>
                      <a:gd name="connsiteY6" fmla="*/ 2127195 h 4055118"/>
                      <a:gd name="connsiteX7" fmla="*/ 490189 w 2182907"/>
                      <a:gd name="connsiteY7" fmla="*/ 2593152 h 4055118"/>
                      <a:gd name="connsiteX8" fmla="*/ 303139 w 2182907"/>
                      <a:gd name="connsiteY8" fmla="*/ 3170305 h 4055118"/>
                      <a:gd name="connsiteX9" fmla="*/ 180218 w 2182907"/>
                      <a:gd name="connsiteY9" fmla="*/ 3568840 h 4055118"/>
                      <a:gd name="connsiteX10" fmla="*/ 52537 w 2182907"/>
                      <a:gd name="connsiteY10" fmla="*/ 3855009 h 4055118"/>
                      <a:gd name="connsiteX11" fmla="*/ 1970 w 2182907"/>
                      <a:gd name="connsiteY11" fmla="*/ 4043782 h 4055118"/>
                      <a:gd name="connsiteX12" fmla="*/ 113543 w 2182907"/>
                      <a:gd name="connsiteY12" fmla="*/ 4035950 h 4055118"/>
                      <a:gd name="connsiteX13" fmla="*/ 2179735 w 2182907"/>
                      <a:gd name="connsiteY13" fmla="*/ 4004209 h 4055118"/>
                      <a:gd name="connsiteX14" fmla="*/ 2179735 w 2182907"/>
                      <a:gd name="connsiteY14" fmla="*/ 6815 h 4055118"/>
                      <a:gd name="connsiteX0" fmla="*/ 2179735 w 2182907"/>
                      <a:gd name="connsiteY0" fmla="*/ 6815 h 4038488"/>
                      <a:gd name="connsiteX1" fmla="*/ 1794956 w 2182907"/>
                      <a:gd name="connsiteY1" fmla="*/ 20112 h 4038488"/>
                      <a:gd name="connsiteX2" fmla="*/ 1348637 w 2182907"/>
                      <a:gd name="connsiteY2" fmla="*/ 226275 h 4038488"/>
                      <a:gd name="connsiteX3" fmla="*/ 1139103 w 2182907"/>
                      <a:gd name="connsiteY3" fmla="*/ 596050 h 4038488"/>
                      <a:gd name="connsiteX4" fmla="*/ 951757 w 2182907"/>
                      <a:gd name="connsiteY4" fmla="*/ 1111316 h 4038488"/>
                      <a:gd name="connsiteX5" fmla="*/ 779836 w 2182907"/>
                      <a:gd name="connsiteY5" fmla="*/ 1718921 h 4038488"/>
                      <a:gd name="connsiteX6" fmla="*/ 644236 w 2182907"/>
                      <a:gd name="connsiteY6" fmla="*/ 2127195 h 4038488"/>
                      <a:gd name="connsiteX7" fmla="*/ 490189 w 2182907"/>
                      <a:gd name="connsiteY7" fmla="*/ 2593152 h 4038488"/>
                      <a:gd name="connsiteX8" fmla="*/ 303139 w 2182907"/>
                      <a:gd name="connsiteY8" fmla="*/ 3170305 h 4038488"/>
                      <a:gd name="connsiteX9" fmla="*/ 180218 w 2182907"/>
                      <a:gd name="connsiteY9" fmla="*/ 3568840 h 4038488"/>
                      <a:gd name="connsiteX10" fmla="*/ 52537 w 2182907"/>
                      <a:gd name="connsiteY10" fmla="*/ 3855009 h 4038488"/>
                      <a:gd name="connsiteX11" fmla="*/ 1971 w 2182907"/>
                      <a:gd name="connsiteY11" fmla="*/ 4019726 h 4038488"/>
                      <a:gd name="connsiteX12" fmla="*/ 113543 w 2182907"/>
                      <a:gd name="connsiteY12" fmla="*/ 4035950 h 4038488"/>
                      <a:gd name="connsiteX13" fmla="*/ 2179735 w 2182907"/>
                      <a:gd name="connsiteY13" fmla="*/ 4004209 h 4038488"/>
                      <a:gd name="connsiteX14" fmla="*/ 2179735 w 2182907"/>
                      <a:gd name="connsiteY14" fmla="*/ 6815 h 4038488"/>
                      <a:gd name="connsiteX0" fmla="*/ 2179878 w 2183050"/>
                      <a:gd name="connsiteY0" fmla="*/ 6815 h 4038488"/>
                      <a:gd name="connsiteX1" fmla="*/ 1795099 w 2183050"/>
                      <a:gd name="connsiteY1" fmla="*/ 20112 h 4038488"/>
                      <a:gd name="connsiteX2" fmla="*/ 1348780 w 2183050"/>
                      <a:gd name="connsiteY2" fmla="*/ 226275 h 4038488"/>
                      <a:gd name="connsiteX3" fmla="*/ 1139246 w 2183050"/>
                      <a:gd name="connsiteY3" fmla="*/ 596050 h 4038488"/>
                      <a:gd name="connsiteX4" fmla="*/ 951900 w 2183050"/>
                      <a:gd name="connsiteY4" fmla="*/ 1111316 h 4038488"/>
                      <a:gd name="connsiteX5" fmla="*/ 779979 w 2183050"/>
                      <a:gd name="connsiteY5" fmla="*/ 1718921 h 4038488"/>
                      <a:gd name="connsiteX6" fmla="*/ 644379 w 2183050"/>
                      <a:gd name="connsiteY6" fmla="*/ 2127195 h 4038488"/>
                      <a:gd name="connsiteX7" fmla="*/ 490332 w 2183050"/>
                      <a:gd name="connsiteY7" fmla="*/ 2593152 h 4038488"/>
                      <a:gd name="connsiteX8" fmla="*/ 303282 w 2183050"/>
                      <a:gd name="connsiteY8" fmla="*/ 3170305 h 4038488"/>
                      <a:gd name="connsiteX9" fmla="*/ 198088 w 2183050"/>
                      <a:gd name="connsiteY9" fmla="*/ 3585214 h 4038488"/>
                      <a:gd name="connsiteX10" fmla="*/ 52680 w 2183050"/>
                      <a:gd name="connsiteY10" fmla="*/ 3855009 h 4038488"/>
                      <a:gd name="connsiteX11" fmla="*/ 2114 w 2183050"/>
                      <a:gd name="connsiteY11" fmla="*/ 4019726 h 4038488"/>
                      <a:gd name="connsiteX12" fmla="*/ 113686 w 2183050"/>
                      <a:gd name="connsiteY12" fmla="*/ 4035950 h 4038488"/>
                      <a:gd name="connsiteX13" fmla="*/ 2179878 w 2183050"/>
                      <a:gd name="connsiteY13" fmla="*/ 4004209 h 4038488"/>
                      <a:gd name="connsiteX14" fmla="*/ 2179878 w 2183050"/>
                      <a:gd name="connsiteY14" fmla="*/ 6815 h 4038488"/>
                      <a:gd name="connsiteX0" fmla="*/ 2179878 w 2183050"/>
                      <a:gd name="connsiteY0" fmla="*/ 6815 h 4038488"/>
                      <a:gd name="connsiteX1" fmla="*/ 1795099 w 2183050"/>
                      <a:gd name="connsiteY1" fmla="*/ 20112 h 4038488"/>
                      <a:gd name="connsiteX2" fmla="*/ 1348780 w 2183050"/>
                      <a:gd name="connsiteY2" fmla="*/ 226275 h 4038488"/>
                      <a:gd name="connsiteX3" fmla="*/ 1139246 w 2183050"/>
                      <a:gd name="connsiteY3" fmla="*/ 596050 h 4038488"/>
                      <a:gd name="connsiteX4" fmla="*/ 951900 w 2183050"/>
                      <a:gd name="connsiteY4" fmla="*/ 1111316 h 4038488"/>
                      <a:gd name="connsiteX5" fmla="*/ 779979 w 2183050"/>
                      <a:gd name="connsiteY5" fmla="*/ 1718921 h 4038488"/>
                      <a:gd name="connsiteX6" fmla="*/ 644379 w 2183050"/>
                      <a:gd name="connsiteY6" fmla="*/ 2127195 h 4038488"/>
                      <a:gd name="connsiteX7" fmla="*/ 490332 w 2183050"/>
                      <a:gd name="connsiteY7" fmla="*/ 2593152 h 4038488"/>
                      <a:gd name="connsiteX8" fmla="*/ 326918 w 2183050"/>
                      <a:gd name="connsiteY8" fmla="*/ 3186679 h 4038488"/>
                      <a:gd name="connsiteX9" fmla="*/ 198088 w 2183050"/>
                      <a:gd name="connsiteY9" fmla="*/ 3585214 h 4038488"/>
                      <a:gd name="connsiteX10" fmla="*/ 52680 w 2183050"/>
                      <a:gd name="connsiteY10" fmla="*/ 3855009 h 4038488"/>
                      <a:gd name="connsiteX11" fmla="*/ 2114 w 2183050"/>
                      <a:gd name="connsiteY11" fmla="*/ 4019726 h 4038488"/>
                      <a:gd name="connsiteX12" fmla="*/ 113686 w 2183050"/>
                      <a:gd name="connsiteY12" fmla="*/ 4035950 h 4038488"/>
                      <a:gd name="connsiteX13" fmla="*/ 2179878 w 2183050"/>
                      <a:gd name="connsiteY13" fmla="*/ 4004209 h 4038488"/>
                      <a:gd name="connsiteX14" fmla="*/ 2179878 w 2183050"/>
                      <a:gd name="connsiteY14" fmla="*/ 6815 h 4038488"/>
                      <a:gd name="connsiteX0" fmla="*/ 2179878 w 2183050"/>
                      <a:gd name="connsiteY0" fmla="*/ 6815 h 4038488"/>
                      <a:gd name="connsiteX1" fmla="*/ 1795099 w 2183050"/>
                      <a:gd name="connsiteY1" fmla="*/ 20112 h 4038488"/>
                      <a:gd name="connsiteX2" fmla="*/ 1348780 w 2183050"/>
                      <a:gd name="connsiteY2" fmla="*/ 226275 h 4038488"/>
                      <a:gd name="connsiteX3" fmla="*/ 1139246 w 2183050"/>
                      <a:gd name="connsiteY3" fmla="*/ 596050 h 4038488"/>
                      <a:gd name="connsiteX4" fmla="*/ 951900 w 2183050"/>
                      <a:gd name="connsiteY4" fmla="*/ 1111316 h 4038488"/>
                      <a:gd name="connsiteX5" fmla="*/ 779979 w 2183050"/>
                      <a:gd name="connsiteY5" fmla="*/ 1718921 h 4038488"/>
                      <a:gd name="connsiteX6" fmla="*/ 644379 w 2183050"/>
                      <a:gd name="connsiteY6" fmla="*/ 2127195 h 4038488"/>
                      <a:gd name="connsiteX7" fmla="*/ 508059 w 2183050"/>
                      <a:gd name="connsiteY7" fmla="*/ 2609527 h 4038488"/>
                      <a:gd name="connsiteX8" fmla="*/ 326918 w 2183050"/>
                      <a:gd name="connsiteY8" fmla="*/ 3186679 h 4038488"/>
                      <a:gd name="connsiteX9" fmla="*/ 198088 w 2183050"/>
                      <a:gd name="connsiteY9" fmla="*/ 3585214 h 4038488"/>
                      <a:gd name="connsiteX10" fmla="*/ 52680 w 2183050"/>
                      <a:gd name="connsiteY10" fmla="*/ 3855009 h 4038488"/>
                      <a:gd name="connsiteX11" fmla="*/ 2114 w 2183050"/>
                      <a:gd name="connsiteY11" fmla="*/ 4019726 h 4038488"/>
                      <a:gd name="connsiteX12" fmla="*/ 113686 w 2183050"/>
                      <a:gd name="connsiteY12" fmla="*/ 4035950 h 4038488"/>
                      <a:gd name="connsiteX13" fmla="*/ 2179878 w 2183050"/>
                      <a:gd name="connsiteY13" fmla="*/ 4004209 h 4038488"/>
                      <a:gd name="connsiteX14" fmla="*/ 2179878 w 2183050"/>
                      <a:gd name="connsiteY14" fmla="*/ 6815 h 4038488"/>
                      <a:gd name="connsiteX0" fmla="*/ 2158275 w 2161447"/>
                      <a:gd name="connsiteY0" fmla="*/ 6815 h 4043266"/>
                      <a:gd name="connsiteX1" fmla="*/ 1773496 w 2161447"/>
                      <a:gd name="connsiteY1" fmla="*/ 20112 h 4043266"/>
                      <a:gd name="connsiteX2" fmla="*/ 1327177 w 2161447"/>
                      <a:gd name="connsiteY2" fmla="*/ 226275 h 4043266"/>
                      <a:gd name="connsiteX3" fmla="*/ 1117643 w 2161447"/>
                      <a:gd name="connsiteY3" fmla="*/ 596050 h 4043266"/>
                      <a:gd name="connsiteX4" fmla="*/ 930297 w 2161447"/>
                      <a:gd name="connsiteY4" fmla="*/ 1111316 h 4043266"/>
                      <a:gd name="connsiteX5" fmla="*/ 758376 w 2161447"/>
                      <a:gd name="connsiteY5" fmla="*/ 1718921 h 4043266"/>
                      <a:gd name="connsiteX6" fmla="*/ 622776 w 2161447"/>
                      <a:gd name="connsiteY6" fmla="*/ 2127195 h 4043266"/>
                      <a:gd name="connsiteX7" fmla="*/ 486456 w 2161447"/>
                      <a:gd name="connsiteY7" fmla="*/ 2609527 h 4043266"/>
                      <a:gd name="connsiteX8" fmla="*/ 305315 w 2161447"/>
                      <a:gd name="connsiteY8" fmla="*/ 3186679 h 4043266"/>
                      <a:gd name="connsiteX9" fmla="*/ 176485 w 2161447"/>
                      <a:gd name="connsiteY9" fmla="*/ 3585214 h 4043266"/>
                      <a:gd name="connsiteX10" fmla="*/ 31077 w 2161447"/>
                      <a:gd name="connsiteY10" fmla="*/ 3855009 h 4043266"/>
                      <a:gd name="connsiteX11" fmla="*/ 4147 w 2161447"/>
                      <a:gd name="connsiteY11" fmla="*/ 4027913 h 4043266"/>
                      <a:gd name="connsiteX12" fmla="*/ 92083 w 2161447"/>
                      <a:gd name="connsiteY12" fmla="*/ 4035950 h 4043266"/>
                      <a:gd name="connsiteX13" fmla="*/ 2158275 w 2161447"/>
                      <a:gd name="connsiteY13" fmla="*/ 4004209 h 4043266"/>
                      <a:gd name="connsiteX14" fmla="*/ 2158275 w 2161447"/>
                      <a:gd name="connsiteY14" fmla="*/ 6815 h 4043266"/>
                      <a:gd name="connsiteX0" fmla="*/ 2154681 w 2157853"/>
                      <a:gd name="connsiteY0" fmla="*/ 6815 h 4042085"/>
                      <a:gd name="connsiteX1" fmla="*/ 1769902 w 2157853"/>
                      <a:gd name="connsiteY1" fmla="*/ 20112 h 4042085"/>
                      <a:gd name="connsiteX2" fmla="*/ 1323583 w 2157853"/>
                      <a:gd name="connsiteY2" fmla="*/ 226275 h 4042085"/>
                      <a:gd name="connsiteX3" fmla="*/ 1114049 w 2157853"/>
                      <a:gd name="connsiteY3" fmla="*/ 596050 h 4042085"/>
                      <a:gd name="connsiteX4" fmla="*/ 926703 w 2157853"/>
                      <a:gd name="connsiteY4" fmla="*/ 1111316 h 4042085"/>
                      <a:gd name="connsiteX5" fmla="*/ 754782 w 2157853"/>
                      <a:gd name="connsiteY5" fmla="*/ 1718921 h 4042085"/>
                      <a:gd name="connsiteX6" fmla="*/ 619182 w 2157853"/>
                      <a:gd name="connsiteY6" fmla="*/ 2127195 h 4042085"/>
                      <a:gd name="connsiteX7" fmla="*/ 482862 w 2157853"/>
                      <a:gd name="connsiteY7" fmla="*/ 2609527 h 4042085"/>
                      <a:gd name="connsiteX8" fmla="*/ 301721 w 2157853"/>
                      <a:gd name="connsiteY8" fmla="*/ 3186679 h 4042085"/>
                      <a:gd name="connsiteX9" fmla="*/ 172891 w 2157853"/>
                      <a:gd name="connsiteY9" fmla="*/ 3585214 h 4042085"/>
                      <a:gd name="connsiteX10" fmla="*/ 57027 w 2157853"/>
                      <a:gd name="connsiteY10" fmla="*/ 3871383 h 4042085"/>
                      <a:gd name="connsiteX11" fmla="*/ 553 w 2157853"/>
                      <a:gd name="connsiteY11" fmla="*/ 4027913 h 4042085"/>
                      <a:gd name="connsiteX12" fmla="*/ 88489 w 2157853"/>
                      <a:gd name="connsiteY12" fmla="*/ 4035950 h 4042085"/>
                      <a:gd name="connsiteX13" fmla="*/ 2154681 w 2157853"/>
                      <a:gd name="connsiteY13" fmla="*/ 4004209 h 4042085"/>
                      <a:gd name="connsiteX14" fmla="*/ 2154681 w 2157853"/>
                      <a:gd name="connsiteY14" fmla="*/ 6815 h 4042085"/>
                      <a:gd name="connsiteX0" fmla="*/ 2189533 w 2302560"/>
                      <a:gd name="connsiteY0" fmla="*/ 6815 h 4303446"/>
                      <a:gd name="connsiteX1" fmla="*/ 1804754 w 2302560"/>
                      <a:gd name="connsiteY1" fmla="*/ 20112 h 4303446"/>
                      <a:gd name="connsiteX2" fmla="*/ 1358435 w 2302560"/>
                      <a:gd name="connsiteY2" fmla="*/ 226275 h 4303446"/>
                      <a:gd name="connsiteX3" fmla="*/ 1148901 w 2302560"/>
                      <a:gd name="connsiteY3" fmla="*/ 596050 h 4303446"/>
                      <a:gd name="connsiteX4" fmla="*/ 961555 w 2302560"/>
                      <a:gd name="connsiteY4" fmla="*/ 1111316 h 4303446"/>
                      <a:gd name="connsiteX5" fmla="*/ 789634 w 2302560"/>
                      <a:gd name="connsiteY5" fmla="*/ 1718921 h 4303446"/>
                      <a:gd name="connsiteX6" fmla="*/ 654034 w 2302560"/>
                      <a:gd name="connsiteY6" fmla="*/ 2127195 h 4303446"/>
                      <a:gd name="connsiteX7" fmla="*/ 517714 w 2302560"/>
                      <a:gd name="connsiteY7" fmla="*/ 2609527 h 4303446"/>
                      <a:gd name="connsiteX8" fmla="*/ 336573 w 2302560"/>
                      <a:gd name="connsiteY8" fmla="*/ 3186679 h 4303446"/>
                      <a:gd name="connsiteX9" fmla="*/ 207743 w 2302560"/>
                      <a:gd name="connsiteY9" fmla="*/ 3585214 h 4303446"/>
                      <a:gd name="connsiteX10" fmla="*/ 91879 w 2302560"/>
                      <a:gd name="connsiteY10" fmla="*/ 3871383 h 4303446"/>
                      <a:gd name="connsiteX11" fmla="*/ 35405 w 2302560"/>
                      <a:gd name="connsiteY11" fmla="*/ 4027913 h 4303446"/>
                      <a:gd name="connsiteX12" fmla="*/ 661054 w 2302560"/>
                      <a:gd name="connsiteY12" fmla="*/ 4011390 h 4303446"/>
                      <a:gd name="connsiteX13" fmla="*/ 2189533 w 2302560"/>
                      <a:gd name="connsiteY13" fmla="*/ 4004209 h 4303446"/>
                      <a:gd name="connsiteX14" fmla="*/ 2189533 w 2302560"/>
                      <a:gd name="connsiteY14" fmla="*/ 6815 h 4303446"/>
                      <a:gd name="connsiteX0" fmla="*/ 2189533 w 2189546"/>
                      <a:gd name="connsiteY0" fmla="*/ 6815 h 4035035"/>
                      <a:gd name="connsiteX1" fmla="*/ 1804754 w 2189546"/>
                      <a:gd name="connsiteY1" fmla="*/ 20112 h 4035035"/>
                      <a:gd name="connsiteX2" fmla="*/ 1358435 w 2189546"/>
                      <a:gd name="connsiteY2" fmla="*/ 226275 h 4035035"/>
                      <a:gd name="connsiteX3" fmla="*/ 1148901 w 2189546"/>
                      <a:gd name="connsiteY3" fmla="*/ 596050 h 4035035"/>
                      <a:gd name="connsiteX4" fmla="*/ 961555 w 2189546"/>
                      <a:gd name="connsiteY4" fmla="*/ 1111316 h 4035035"/>
                      <a:gd name="connsiteX5" fmla="*/ 789634 w 2189546"/>
                      <a:gd name="connsiteY5" fmla="*/ 1718921 h 4035035"/>
                      <a:gd name="connsiteX6" fmla="*/ 654034 w 2189546"/>
                      <a:gd name="connsiteY6" fmla="*/ 2127195 h 4035035"/>
                      <a:gd name="connsiteX7" fmla="*/ 517714 w 2189546"/>
                      <a:gd name="connsiteY7" fmla="*/ 2609527 h 4035035"/>
                      <a:gd name="connsiteX8" fmla="*/ 336573 w 2189546"/>
                      <a:gd name="connsiteY8" fmla="*/ 3186679 h 4035035"/>
                      <a:gd name="connsiteX9" fmla="*/ 207743 w 2189546"/>
                      <a:gd name="connsiteY9" fmla="*/ 3585214 h 4035035"/>
                      <a:gd name="connsiteX10" fmla="*/ 91879 w 2189546"/>
                      <a:gd name="connsiteY10" fmla="*/ 3871383 h 4035035"/>
                      <a:gd name="connsiteX11" fmla="*/ 35405 w 2189546"/>
                      <a:gd name="connsiteY11" fmla="*/ 4027913 h 4035035"/>
                      <a:gd name="connsiteX12" fmla="*/ 661054 w 2189546"/>
                      <a:gd name="connsiteY12" fmla="*/ 4011390 h 4035035"/>
                      <a:gd name="connsiteX13" fmla="*/ 2189533 w 2189546"/>
                      <a:gd name="connsiteY13" fmla="*/ 4004209 h 4035035"/>
                      <a:gd name="connsiteX14" fmla="*/ 2189533 w 2189546"/>
                      <a:gd name="connsiteY14" fmla="*/ 6815 h 4035035"/>
                      <a:gd name="connsiteX0" fmla="*/ 2162482 w 2162495"/>
                      <a:gd name="connsiteY0" fmla="*/ 6815 h 4027926"/>
                      <a:gd name="connsiteX1" fmla="*/ 1777703 w 2162495"/>
                      <a:gd name="connsiteY1" fmla="*/ 20112 h 4027926"/>
                      <a:gd name="connsiteX2" fmla="*/ 1331384 w 2162495"/>
                      <a:gd name="connsiteY2" fmla="*/ 226275 h 4027926"/>
                      <a:gd name="connsiteX3" fmla="*/ 1121850 w 2162495"/>
                      <a:gd name="connsiteY3" fmla="*/ 596050 h 4027926"/>
                      <a:gd name="connsiteX4" fmla="*/ 934504 w 2162495"/>
                      <a:gd name="connsiteY4" fmla="*/ 1111316 h 4027926"/>
                      <a:gd name="connsiteX5" fmla="*/ 762583 w 2162495"/>
                      <a:gd name="connsiteY5" fmla="*/ 1718921 h 4027926"/>
                      <a:gd name="connsiteX6" fmla="*/ 626983 w 2162495"/>
                      <a:gd name="connsiteY6" fmla="*/ 2127195 h 4027926"/>
                      <a:gd name="connsiteX7" fmla="*/ 490663 w 2162495"/>
                      <a:gd name="connsiteY7" fmla="*/ 2609527 h 4027926"/>
                      <a:gd name="connsiteX8" fmla="*/ 309522 w 2162495"/>
                      <a:gd name="connsiteY8" fmla="*/ 3186679 h 4027926"/>
                      <a:gd name="connsiteX9" fmla="*/ 180692 w 2162495"/>
                      <a:gd name="connsiteY9" fmla="*/ 3585214 h 4027926"/>
                      <a:gd name="connsiteX10" fmla="*/ 64828 w 2162495"/>
                      <a:gd name="connsiteY10" fmla="*/ 3871383 h 4027926"/>
                      <a:gd name="connsiteX11" fmla="*/ 8354 w 2162495"/>
                      <a:gd name="connsiteY11" fmla="*/ 4027913 h 4027926"/>
                      <a:gd name="connsiteX12" fmla="*/ 634003 w 2162495"/>
                      <a:gd name="connsiteY12" fmla="*/ 4011390 h 4027926"/>
                      <a:gd name="connsiteX13" fmla="*/ 2162482 w 2162495"/>
                      <a:gd name="connsiteY13" fmla="*/ 4004209 h 4027926"/>
                      <a:gd name="connsiteX14" fmla="*/ 2162482 w 2162495"/>
                      <a:gd name="connsiteY14" fmla="*/ 6815 h 4027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62495" h="4027926">
                        <a:moveTo>
                          <a:pt x="2162482" y="6815"/>
                        </a:moveTo>
                        <a:cubicBezTo>
                          <a:pt x="2163351" y="8329"/>
                          <a:pt x="1916219" y="-16465"/>
                          <a:pt x="1777703" y="20112"/>
                        </a:cubicBezTo>
                        <a:cubicBezTo>
                          <a:pt x="1639187" y="56689"/>
                          <a:pt x="1440693" y="130285"/>
                          <a:pt x="1331384" y="226275"/>
                        </a:cubicBezTo>
                        <a:cubicBezTo>
                          <a:pt x="1222075" y="322265"/>
                          <a:pt x="1187997" y="448543"/>
                          <a:pt x="1121850" y="596050"/>
                        </a:cubicBezTo>
                        <a:cubicBezTo>
                          <a:pt x="1055703" y="743557"/>
                          <a:pt x="994382" y="924171"/>
                          <a:pt x="934504" y="1111316"/>
                        </a:cubicBezTo>
                        <a:cubicBezTo>
                          <a:pt x="874626" y="1298461"/>
                          <a:pt x="813837" y="1549608"/>
                          <a:pt x="762583" y="1718921"/>
                        </a:cubicBezTo>
                        <a:cubicBezTo>
                          <a:pt x="711330" y="1888234"/>
                          <a:pt x="672303" y="1978761"/>
                          <a:pt x="626983" y="2127195"/>
                        </a:cubicBezTo>
                        <a:cubicBezTo>
                          <a:pt x="581663" y="2275629"/>
                          <a:pt x="543573" y="2432946"/>
                          <a:pt x="490663" y="2609527"/>
                        </a:cubicBezTo>
                        <a:cubicBezTo>
                          <a:pt x="437753" y="2786108"/>
                          <a:pt x="361184" y="3024065"/>
                          <a:pt x="309522" y="3186679"/>
                        </a:cubicBezTo>
                        <a:cubicBezTo>
                          <a:pt x="257860" y="3349294"/>
                          <a:pt x="221474" y="3471097"/>
                          <a:pt x="180692" y="3585214"/>
                        </a:cubicBezTo>
                        <a:cubicBezTo>
                          <a:pt x="139910" y="3699331"/>
                          <a:pt x="93551" y="3797600"/>
                          <a:pt x="64828" y="3871383"/>
                        </a:cubicBezTo>
                        <a:cubicBezTo>
                          <a:pt x="36105" y="3945166"/>
                          <a:pt x="-21509" y="4029140"/>
                          <a:pt x="8354" y="4027913"/>
                        </a:cubicBezTo>
                        <a:cubicBezTo>
                          <a:pt x="38217" y="4026686"/>
                          <a:pt x="628676" y="4009632"/>
                          <a:pt x="634003" y="4011390"/>
                        </a:cubicBezTo>
                        <a:cubicBezTo>
                          <a:pt x="670751" y="4014633"/>
                          <a:pt x="2167729" y="3992126"/>
                          <a:pt x="2162482" y="4004209"/>
                        </a:cubicBezTo>
                        <a:cubicBezTo>
                          <a:pt x="2157235" y="4016292"/>
                          <a:pt x="2161613" y="5301"/>
                          <a:pt x="2162482" y="6815"/>
                        </a:cubicBezTo>
                        <a:close/>
                      </a:path>
                    </a:pathLst>
                  </a:custGeom>
                  <a:solidFill>
                    <a:srgbClr val="A05A3E"/>
                  </a:solidFill>
                  <a:ln w="190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24" name="Straight Connector 123">
                    <a:extLst>
                      <a:ext uri="{FF2B5EF4-FFF2-40B4-BE49-F238E27FC236}">
                        <a16:creationId xmlns:a16="http://schemas.microsoft.com/office/drawing/2014/main" id="{5736CE1F-5019-AB49-A29A-2CD507420833}"/>
                      </a:ext>
                    </a:extLst>
                  </p:cNvPr>
                  <p:cNvCxnSpPr>
                    <a:cxnSpLocks/>
                  </p:cNvCxnSpPr>
                  <p:nvPr/>
                </p:nvCxnSpPr>
                <p:spPr>
                  <a:xfrm flipH="1">
                    <a:off x="1753949" y="2601681"/>
                    <a:ext cx="63195"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25" name="Straight Connector 124">
                    <a:extLst>
                      <a:ext uri="{FF2B5EF4-FFF2-40B4-BE49-F238E27FC236}">
                        <a16:creationId xmlns:a16="http://schemas.microsoft.com/office/drawing/2014/main" id="{5DB7518F-A47C-9858-F830-01AD58213B51}"/>
                      </a:ext>
                    </a:extLst>
                  </p:cNvPr>
                  <p:cNvCxnSpPr>
                    <a:cxnSpLocks/>
                  </p:cNvCxnSpPr>
                  <p:nvPr/>
                </p:nvCxnSpPr>
                <p:spPr>
                  <a:xfrm flipH="1">
                    <a:off x="1753949" y="2958417"/>
                    <a:ext cx="63195"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26" name="Straight Connector 125">
                    <a:extLst>
                      <a:ext uri="{FF2B5EF4-FFF2-40B4-BE49-F238E27FC236}">
                        <a16:creationId xmlns:a16="http://schemas.microsoft.com/office/drawing/2014/main" id="{AC0C0490-7FB0-4438-FF0D-1BF233DAE86E}"/>
                      </a:ext>
                    </a:extLst>
                  </p:cNvPr>
                  <p:cNvCxnSpPr>
                    <a:cxnSpLocks/>
                  </p:cNvCxnSpPr>
                  <p:nvPr/>
                </p:nvCxnSpPr>
                <p:spPr>
                  <a:xfrm flipH="1">
                    <a:off x="1817144" y="2227796"/>
                    <a:ext cx="0" cy="1229939"/>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27" name="Straight Connector 126">
                    <a:extLst>
                      <a:ext uri="{FF2B5EF4-FFF2-40B4-BE49-F238E27FC236}">
                        <a16:creationId xmlns:a16="http://schemas.microsoft.com/office/drawing/2014/main" id="{07B9A316-FFC7-5D84-4D80-A804474C2538}"/>
                      </a:ext>
                    </a:extLst>
                  </p:cNvPr>
                  <p:cNvCxnSpPr>
                    <a:cxnSpLocks/>
                  </p:cNvCxnSpPr>
                  <p:nvPr/>
                </p:nvCxnSpPr>
                <p:spPr>
                  <a:xfrm flipH="1">
                    <a:off x="1753949" y="2244945"/>
                    <a:ext cx="63195"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28" name="Straight Connector 127">
                    <a:extLst>
                      <a:ext uri="{FF2B5EF4-FFF2-40B4-BE49-F238E27FC236}">
                        <a16:creationId xmlns:a16="http://schemas.microsoft.com/office/drawing/2014/main" id="{B8FAAC4C-A21F-8D31-915F-D52F3FAD1596}"/>
                      </a:ext>
                    </a:extLst>
                  </p:cNvPr>
                  <p:cNvCxnSpPr>
                    <a:cxnSpLocks/>
                  </p:cNvCxnSpPr>
                  <p:nvPr/>
                </p:nvCxnSpPr>
                <p:spPr>
                  <a:xfrm flipH="1">
                    <a:off x="1758469" y="3313318"/>
                    <a:ext cx="63195"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29" name="Straight Connector 128">
                    <a:extLst>
                      <a:ext uri="{FF2B5EF4-FFF2-40B4-BE49-F238E27FC236}">
                        <a16:creationId xmlns:a16="http://schemas.microsoft.com/office/drawing/2014/main" id="{98D8C28C-7992-29E5-BEF1-14DAF9515B6C}"/>
                      </a:ext>
                    </a:extLst>
                  </p:cNvPr>
                  <p:cNvCxnSpPr>
                    <a:cxnSpLocks/>
                  </p:cNvCxnSpPr>
                  <p:nvPr/>
                </p:nvCxnSpPr>
                <p:spPr>
                  <a:xfrm>
                    <a:off x="3050411" y="2240070"/>
                    <a:ext cx="0" cy="1189535"/>
                  </a:xfrm>
                  <a:prstGeom prst="line">
                    <a:avLst/>
                  </a:prstGeom>
                  <a:ln w="1905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33" name="Straight Connector 132">
                    <a:extLst>
                      <a:ext uri="{FF2B5EF4-FFF2-40B4-BE49-F238E27FC236}">
                        <a16:creationId xmlns:a16="http://schemas.microsoft.com/office/drawing/2014/main" id="{D6BD717B-7937-312A-234A-35FD9A08BFFD}"/>
                      </a:ext>
                    </a:extLst>
                  </p:cNvPr>
                  <p:cNvCxnSpPr>
                    <a:cxnSpLocks/>
                  </p:cNvCxnSpPr>
                  <p:nvPr/>
                </p:nvCxnSpPr>
                <p:spPr>
                  <a:xfrm flipH="1">
                    <a:off x="1811791" y="3426334"/>
                    <a:ext cx="1240244" cy="0"/>
                  </a:xfrm>
                  <a:prstGeom prst="line">
                    <a:avLst/>
                  </a:prstGeom>
                  <a:ln w="19050">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34" name="Triangle 133">
                    <a:extLst>
                      <a:ext uri="{FF2B5EF4-FFF2-40B4-BE49-F238E27FC236}">
                        <a16:creationId xmlns:a16="http://schemas.microsoft.com/office/drawing/2014/main" id="{6563E3CF-9137-A2A5-522F-319495EF70D1}"/>
                      </a:ext>
                    </a:extLst>
                  </p:cNvPr>
                  <p:cNvSpPr>
                    <a:spLocks noChangeAspect="1"/>
                  </p:cNvSpPr>
                  <p:nvPr/>
                </p:nvSpPr>
                <p:spPr>
                  <a:xfrm>
                    <a:off x="2563050" y="2127406"/>
                    <a:ext cx="189454" cy="128060"/>
                  </a:xfrm>
                  <a:prstGeom prst="triangle">
                    <a:avLst>
                      <a:gd name="adj" fmla="val 50000"/>
                    </a:avLst>
                  </a:prstGeom>
                  <a:solidFill>
                    <a:srgbClr val="FF0000"/>
                  </a:solidFill>
                  <a:ln w="190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5" name="TextBox 134">
                    <a:extLst>
                      <a:ext uri="{FF2B5EF4-FFF2-40B4-BE49-F238E27FC236}">
                        <a16:creationId xmlns:a16="http://schemas.microsoft.com/office/drawing/2014/main" id="{ED58289C-B987-59D1-A047-5D691AF48CF6}"/>
                      </a:ext>
                    </a:extLst>
                  </p:cNvPr>
                  <p:cNvSpPr txBox="1"/>
                  <p:nvPr/>
                </p:nvSpPr>
                <p:spPr>
                  <a:xfrm rot="3850242">
                    <a:off x="1730860" y="2765509"/>
                    <a:ext cx="1259730" cy="276999"/>
                  </a:xfrm>
                  <a:prstGeom prst="rect">
                    <a:avLst/>
                  </a:prstGeom>
                  <a:noFill/>
                </p:spPr>
                <p:txBody>
                  <a:bodyPr wrap="square" rtlCol="0">
                    <a:spAutoFit/>
                  </a:bodyPr>
                  <a:lstStyle/>
                  <a:p>
                    <a:r>
                      <a:rPr lang="en-US" sz="1200"/>
                      <a:t>Australia Plate</a:t>
                    </a:r>
                  </a:p>
                </p:txBody>
              </p:sp>
              <p:sp>
                <p:nvSpPr>
                  <p:cNvPr id="137" name="TextBox 136">
                    <a:extLst>
                      <a:ext uri="{FF2B5EF4-FFF2-40B4-BE49-F238E27FC236}">
                        <a16:creationId xmlns:a16="http://schemas.microsoft.com/office/drawing/2014/main" id="{2C80F9BC-B15C-9F79-4326-F932413DA00E}"/>
                      </a:ext>
                    </a:extLst>
                  </p:cNvPr>
                  <p:cNvSpPr txBox="1"/>
                  <p:nvPr/>
                </p:nvSpPr>
                <p:spPr>
                  <a:xfrm>
                    <a:off x="2309306" y="2199200"/>
                    <a:ext cx="691437" cy="482369"/>
                  </a:xfrm>
                  <a:prstGeom prst="rect">
                    <a:avLst/>
                  </a:prstGeom>
                  <a:noFill/>
                </p:spPr>
                <p:txBody>
                  <a:bodyPr wrap="square" rtlCol="0">
                    <a:spAutoFit/>
                  </a:bodyPr>
                  <a:lstStyle/>
                  <a:p>
                    <a:pPr algn="r"/>
                    <a:r>
                      <a:rPr lang="en-US" sz="1200"/>
                      <a:t>Pacific Plate</a:t>
                    </a:r>
                  </a:p>
                </p:txBody>
              </p:sp>
            </p:grpSp>
            <p:sp>
              <p:nvSpPr>
                <p:cNvPr id="146" name="AutoShape 19">
                  <a:extLst>
                    <a:ext uri="{FF2B5EF4-FFF2-40B4-BE49-F238E27FC236}">
                      <a16:creationId xmlns:a16="http://schemas.microsoft.com/office/drawing/2014/main" id="{7DC768A5-993B-80B9-D998-00B3B80E5783}"/>
                    </a:ext>
                  </a:extLst>
                </p:cNvPr>
                <p:cNvSpPr>
                  <a:spLocks noChangeAspect="1" noChangeArrowheads="1"/>
                </p:cNvSpPr>
                <p:nvPr/>
              </p:nvSpPr>
              <p:spPr bwMode="auto">
                <a:xfrm>
                  <a:off x="1498144" y="1876425"/>
                  <a:ext cx="182880" cy="182880"/>
                </a:xfrm>
                <a:prstGeom prst="star5">
                  <a:avLst/>
                </a:prstGeom>
                <a:solidFill>
                  <a:srgbClr val="FF0000"/>
                </a:solidFill>
                <a:ln w="9525">
                  <a:solidFill>
                    <a:srgbClr val="FFFFFF"/>
                  </a:solidFill>
                  <a:miter lim="800000"/>
                  <a:headEnd/>
                  <a:tailEnd/>
                </a:ln>
              </p:spPr>
              <p:txBody>
                <a:bodyPr/>
                <a:lstStyle/>
                <a:p>
                  <a:pPr eaLnBrk="1" hangingPunct="1">
                    <a:defRPr/>
                  </a:pPr>
                  <a:endParaRPr lang="en-US">
                    <a:latin typeface="Arial" charset="0"/>
                    <a:ea typeface="ＭＳ Ｐゴシック" pitchFamily="34" charset="-128"/>
                  </a:endParaRPr>
                </a:p>
              </p:txBody>
            </p:sp>
          </p:grpSp>
        </p:grpSp>
      </p:grpSp>
      <p:sp>
        <p:nvSpPr>
          <p:cNvPr id="152" name="TextBox 340">
            <a:extLst>
              <a:ext uri="{FF2B5EF4-FFF2-40B4-BE49-F238E27FC236}">
                <a16:creationId xmlns:a16="http://schemas.microsoft.com/office/drawing/2014/main" id="{9113894C-46D4-4AFE-62CF-8FA9DB8B9F0D}"/>
              </a:ext>
            </a:extLst>
          </p:cNvPr>
          <p:cNvSpPr txBox="1"/>
          <p:nvPr/>
        </p:nvSpPr>
        <p:spPr>
          <a:xfrm>
            <a:off x="414287" y="966118"/>
            <a:ext cx="4208654" cy="3108543"/>
          </a:xfrm>
          <a:prstGeom prst="rect">
            <a:avLst/>
          </a:prstGeom>
          <a:noFill/>
        </p:spPr>
        <p:txBody>
          <a:bodyPr wrap="square">
            <a:spAutoFit/>
          </a:bodyPr>
          <a:lstStyle/>
          <a:p>
            <a:r>
              <a:rPr lang="en-US" sz="1400" b="1"/>
              <a:t>How Do Earthquakes Help Us Understand Plate Boundaries?</a:t>
            </a:r>
          </a:p>
          <a:p>
            <a:endParaRPr lang="en-US" sz="1400"/>
          </a:p>
          <a:p>
            <a:pPr marL="285750" indent="-285750">
              <a:buFont typeface="Arial" panose="020B0604020202020204" pitchFamily="34" charset="0"/>
              <a:buChar char="•"/>
            </a:pPr>
            <a:r>
              <a:rPr lang="en-US" sz="1400"/>
              <a:t>Using earthquake locations and depths, we can map the boundary between the Australia and Pacific plates (called the megathrust).</a:t>
            </a:r>
          </a:p>
          <a:p>
            <a:pPr marL="285750" indent="-285750">
              <a:buFont typeface="Arial" panose="020B0604020202020204" pitchFamily="34" charset="0"/>
              <a:buChar char="•"/>
            </a:pPr>
            <a:r>
              <a:rPr lang="en-US" sz="1400"/>
              <a:t>The map shows depth contours (lines) for the top of the subducting Australia Plate.</a:t>
            </a:r>
          </a:p>
          <a:p>
            <a:pPr marL="285750" indent="-285750">
              <a:buFont typeface="Arial" panose="020B0604020202020204" pitchFamily="34" charset="0"/>
              <a:buChar char="•"/>
            </a:pPr>
            <a:r>
              <a:rPr lang="en-US" sz="1400"/>
              <a:t>The December 17 earthquake (red star) happened west of the 50-km depth contour and at a depth of 57 km.</a:t>
            </a:r>
          </a:p>
          <a:p>
            <a:pPr marL="285750" indent="-285750">
              <a:buFont typeface="Arial" panose="020B0604020202020204" pitchFamily="34" charset="0"/>
              <a:buChar char="•"/>
            </a:pPr>
            <a:r>
              <a:rPr lang="en-US" sz="1400"/>
              <a:t>This means it was an </a:t>
            </a:r>
            <a:r>
              <a:rPr lang="en-US" sz="1400" b="1"/>
              <a:t>“intraplate” earthquake</a:t>
            </a:r>
            <a:r>
              <a:rPr lang="en-US" sz="1400"/>
              <a:t>—it occurred within the subducting Australia Plate itself.</a:t>
            </a:r>
          </a:p>
        </p:txBody>
      </p:sp>
      <p:sp>
        <p:nvSpPr>
          <p:cNvPr id="160" name="TextBox 159">
            <a:extLst>
              <a:ext uri="{FF2B5EF4-FFF2-40B4-BE49-F238E27FC236}">
                <a16:creationId xmlns:a16="http://schemas.microsoft.com/office/drawing/2014/main" id="{A8759F6B-DA40-CE10-AC97-663C35F83D54}"/>
              </a:ext>
            </a:extLst>
          </p:cNvPr>
          <p:cNvSpPr txBox="1"/>
          <p:nvPr/>
        </p:nvSpPr>
        <p:spPr>
          <a:xfrm>
            <a:off x="453176" y="4123206"/>
            <a:ext cx="4180115" cy="2891625"/>
          </a:xfrm>
          <a:prstGeom prst="rect">
            <a:avLst/>
          </a:prstGeom>
          <a:noFill/>
        </p:spPr>
        <p:txBody>
          <a:bodyPr wrap="square" rtlCol="0">
            <a:spAutoFit/>
          </a:bodyPr>
          <a:lstStyle/>
          <a:p>
            <a:r>
              <a:rPr lang="en-US" sz="1400" b="1"/>
              <a:t>Why Did It Happen?</a:t>
            </a:r>
          </a:p>
          <a:p>
            <a:endParaRPr lang="en-US" sz="1400"/>
          </a:p>
          <a:p>
            <a:pPr marL="285750" indent="-285750">
              <a:buFont typeface="Arial" panose="020B0604020202020204" pitchFamily="34" charset="0"/>
              <a:buChar char="•"/>
            </a:pPr>
            <a:r>
              <a:rPr lang="en-US" sz="1400"/>
              <a:t>At the New Hebrides Trench, the Australia Plate bends as it dives under the Pacific Plate.</a:t>
            </a:r>
          </a:p>
          <a:p>
            <a:pPr marL="285750" indent="-285750">
              <a:buFont typeface="Arial" panose="020B0604020202020204" pitchFamily="34" charset="0"/>
              <a:buChar char="•"/>
            </a:pPr>
            <a:r>
              <a:rPr lang="en-US" sz="1400"/>
              <a:t>Near the surface, it descends at a shallow angle, but deeper down it bends steeply.</a:t>
            </a:r>
          </a:p>
          <a:p>
            <a:pPr marL="285750" indent="-285750">
              <a:buFont typeface="Arial" panose="020B0604020202020204" pitchFamily="34" charset="0"/>
              <a:buChar char="•"/>
            </a:pPr>
            <a:r>
              <a:rPr lang="en-US" sz="1400"/>
              <a:t>This bending creates tension in the plate, causing it to crack and produce </a:t>
            </a:r>
            <a:r>
              <a:rPr lang="en-US" sz="1400" b="1"/>
              <a:t>"bending stress" earthquakes</a:t>
            </a:r>
            <a:r>
              <a:rPr lang="en-US" sz="1400"/>
              <a:t>, like the December 17 event.</a:t>
            </a:r>
          </a:p>
          <a:p>
            <a:pPr marL="285750" indent="-285750">
              <a:buFont typeface="Arial" panose="020B0604020202020204" pitchFamily="34" charset="0"/>
              <a:buChar char="•"/>
            </a:pPr>
            <a:r>
              <a:rPr lang="en-US" sz="1400"/>
              <a:t>These types of earthquakes are common in subduction zones around the world.</a:t>
            </a:r>
          </a:p>
          <a:p>
            <a:pPr>
              <a:lnSpc>
                <a:spcPts val="1800"/>
              </a:lnSpc>
            </a:pPr>
            <a:endParaRPr lang="en-US" sz="1400">
              <a:effectLst/>
              <a:ea typeface="Calibri" panose="020F0502020204030204" pitchFamily="34" charset="0"/>
              <a:cs typeface="Arial" panose="020B0604020202020204" pitchFamily="34" charset="0"/>
            </a:endParaRPr>
          </a:p>
        </p:txBody>
      </p:sp>
      <p:sp>
        <p:nvSpPr>
          <p:cNvPr id="2" name="Title 1">
            <a:extLst>
              <a:ext uri="{FF2B5EF4-FFF2-40B4-BE49-F238E27FC236}">
                <a16:creationId xmlns:a16="http://schemas.microsoft.com/office/drawing/2014/main" id="{40480A8E-C16C-7892-9BE9-B7AF85D16E73}"/>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a:solidFill>
                  <a:srgbClr val="373583"/>
                </a:solidFill>
                <a:effectLst>
                  <a:outerShdw blurRad="50000" dist="30000" dir="5400000" algn="tl" rotWithShape="0">
                    <a:srgbClr val="000000">
                      <a:alpha val="30000"/>
                    </a:srgbClr>
                  </a:outerShdw>
                </a:effectLst>
                <a:ea typeface="+mj-ea"/>
              </a:rPr>
              <a:t>Magnitude 7.3 VANUATU</a:t>
            </a:r>
            <a:br>
              <a:rPr lang="en-US" sz="4300" b="1">
                <a:solidFill>
                  <a:srgbClr val="373583"/>
                </a:solidFill>
                <a:effectLst>
                  <a:outerShdw blurRad="50000" dist="30000" dir="5400000" algn="tl" rotWithShape="0">
                    <a:srgbClr val="000000">
                      <a:alpha val="30000"/>
                    </a:srgbClr>
                  </a:outerShdw>
                </a:effectLst>
                <a:ea typeface="+mj-ea"/>
              </a:rPr>
            </a:br>
            <a:r>
              <a:rPr lang="en-US" b="1">
                <a:solidFill>
                  <a:srgbClr val="373583"/>
                </a:solidFill>
                <a:effectLst>
                  <a:outerShdw blurRad="50000" dist="30000" dir="5400000" algn="tl" rotWithShape="0">
                    <a:srgbClr val="000000">
                      <a:alpha val="30000"/>
                    </a:srgbClr>
                  </a:outerShdw>
                </a:effectLst>
                <a:ea typeface="+mj-ea"/>
              </a:rPr>
              <a:t>Tuesday,  December 17, 2024 at 01:47:26 UTC </a:t>
            </a:r>
            <a:endParaRPr lang="en-US">
              <a:solidFill>
                <a:srgbClr val="373583"/>
              </a:solidFill>
              <a:effectLst>
                <a:outerShdw blurRad="50000" dist="30000" dir="5400000" algn="tl" rotWithShape="0">
                  <a:srgbClr val="000000">
                    <a:alpha val="30000"/>
                  </a:srgbClr>
                </a:outerShdw>
              </a:effectLst>
              <a:ea typeface="+mj-ea"/>
            </a:endParaRPr>
          </a:p>
        </p:txBody>
      </p:sp>
      <p:sp>
        <p:nvSpPr>
          <p:cNvPr id="6" name="Google Shape;121;p15">
            <a:extLst>
              <a:ext uri="{FF2B5EF4-FFF2-40B4-BE49-F238E27FC236}">
                <a16:creationId xmlns:a16="http://schemas.microsoft.com/office/drawing/2014/main" id="{9C811EF3-6E67-A7B1-5B3A-19D55EB70E98}"/>
              </a:ext>
            </a:extLst>
          </p:cNvPr>
          <p:cNvSpPr/>
          <p:nvPr/>
        </p:nvSpPr>
        <p:spPr>
          <a:xfrm>
            <a:off x="7827264" y="0"/>
            <a:ext cx="905256" cy="475488"/>
          </a:xfrm>
          <a:prstGeom prst="flowChartOffpageConnector">
            <a:avLst/>
          </a:prstGeom>
          <a:solidFill>
            <a:srgbClr val="C00000"/>
          </a:solidFill>
          <a:ln w="28575" cap="flat" cmpd="sng">
            <a:solidFill>
              <a:schemeClr val="accent4">
                <a:lumMod val="50000"/>
              </a:schemeClr>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a:solidFill>
                  <a:srgbClr val="FFFFFF"/>
                </a:solidFill>
                <a:latin typeface="Calibri"/>
                <a:ea typeface="Calibri"/>
                <a:cs typeface="Calibri"/>
                <a:sym typeface="Calibri"/>
              </a:rPr>
              <a:t>HS</a:t>
            </a:r>
            <a:endParaRPr sz="3000" b="1">
              <a:solidFill>
                <a:srgbClr val="FFFFFF"/>
              </a:solidFill>
              <a:latin typeface="Calibri"/>
              <a:ea typeface="Calibri"/>
              <a:cs typeface="Calibri"/>
              <a:sym typeface="Calibri"/>
            </a:endParaRPr>
          </a:p>
        </p:txBody>
      </p:sp>
    </p:spTree>
    <p:custDataLst>
      <p:tags r:id="rId1"/>
    </p:custDataLst>
    <p:extLst>
      <p:ext uri="{BB962C8B-B14F-4D97-AF65-F5344CB8AC3E}">
        <p14:creationId xmlns:p14="http://schemas.microsoft.com/office/powerpoint/2010/main" val="29566603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00"/>
        <p:cNvGrpSpPr/>
        <p:nvPr/>
      </p:nvGrpSpPr>
      <p:grpSpPr>
        <a:xfrm>
          <a:off x="0" y="0"/>
          <a:ext cx="0" cy="0"/>
          <a:chOff x="0" y="0"/>
          <a:chExt cx="0" cy="0"/>
        </a:xfrm>
      </p:grpSpPr>
      <p:pic>
        <p:nvPicPr>
          <p:cNvPr id="202" name="Google Shape;202;p21"/>
          <p:cNvPicPr preferRelativeResize="0"/>
          <p:nvPr/>
        </p:nvPicPr>
        <p:blipFill>
          <a:blip r:embed="rId4">
            <a:alphaModFix/>
          </a:blip>
          <a:stretch>
            <a:fillRect/>
          </a:stretch>
        </p:blipFill>
        <p:spPr>
          <a:xfrm>
            <a:off x="4923850" y="762000"/>
            <a:ext cx="4220148" cy="5791201"/>
          </a:xfrm>
          <a:prstGeom prst="rect">
            <a:avLst/>
          </a:prstGeom>
          <a:noFill/>
          <a:ln>
            <a:noFill/>
          </a:ln>
        </p:spPr>
      </p:pic>
      <p:sp>
        <p:nvSpPr>
          <p:cNvPr id="203" name="Google Shape;203;p21"/>
          <p:cNvSpPr txBox="1"/>
          <p:nvPr/>
        </p:nvSpPr>
        <p:spPr>
          <a:xfrm>
            <a:off x="351750" y="1009518"/>
            <a:ext cx="4717800" cy="526294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lang="en-US" sz="1500"/>
          </a:p>
          <a:p>
            <a:pPr marL="0" lvl="0" indent="0" algn="l" rtl="0">
              <a:spcBef>
                <a:spcPts val="0"/>
              </a:spcBef>
              <a:spcAft>
                <a:spcPts val="0"/>
              </a:spcAft>
              <a:buNone/>
            </a:pPr>
            <a:r>
              <a:rPr lang="en-US" sz="1500"/>
              <a:t>Earthquakes that </a:t>
            </a:r>
            <a:r>
              <a:rPr lang="en-US" sz="1500" err="1"/>
              <a:t>occurr</a:t>
            </a:r>
            <a:r>
              <a:rPr lang="en-US" sz="1500"/>
              <a:t> </a:t>
            </a:r>
            <a:r>
              <a:rPr lang="en-US" sz="1500" b="1"/>
              <a:t>within</a:t>
            </a:r>
            <a:r>
              <a:rPr lang="en-US" sz="1500"/>
              <a:t> the </a:t>
            </a:r>
            <a:r>
              <a:rPr lang="en-US" sz="1500" err="1"/>
              <a:t>downgoing</a:t>
            </a:r>
            <a:r>
              <a:rPr lang="en-US" sz="1500"/>
              <a:t> (subducting) slab are often referred to as </a:t>
            </a:r>
            <a:r>
              <a:rPr lang="en-US" sz="1500" b="1" err="1"/>
              <a:t>intraslab</a:t>
            </a:r>
            <a:r>
              <a:rPr lang="en-US" sz="1500" b="1"/>
              <a:t> earthquakes</a:t>
            </a:r>
            <a:r>
              <a:rPr lang="en-US" sz="1500"/>
              <a:t>.</a:t>
            </a:r>
            <a:endParaRPr sz="1500"/>
          </a:p>
          <a:p>
            <a:pPr marL="0" lvl="0" indent="0" algn="l" rtl="0">
              <a:spcBef>
                <a:spcPts val="0"/>
              </a:spcBef>
              <a:spcAft>
                <a:spcPts val="0"/>
              </a:spcAft>
              <a:buNone/>
            </a:pPr>
            <a:endParaRPr sz="1500"/>
          </a:p>
          <a:p>
            <a:pPr marL="0" lvl="0" indent="0" algn="l" rtl="0">
              <a:spcBef>
                <a:spcPts val="0"/>
              </a:spcBef>
              <a:spcAft>
                <a:spcPts val="0"/>
              </a:spcAft>
              <a:buNone/>
            </a:pPr>
            <a:r>
              <a:rPr lang="en-US" sz="1500" err="1"/>
              <a:t>Intraslab</a:t>
            </a:r>
            <a:r>
              <a:rPr lang="en-US" sz="1500"/>
              <a:t> earthquakes are seen commonly in subduction zones around the world.  They are caused by the stresses that accumulate in the subducting slab as it bends under the overriding plate.  These </a:t>
            </a:r>
            <a:r>
              <a:rPr lang="en-US" sz="1500" b="1"/>
              <a:t>bending stresses</a:t>
            </a:r>
            <a:r>
              <a:rPr lang="en-US" sz="1500"/>
              <a:t> often result in normal faulting earthquakes, which accommodate extension.</a:t>
            </a:r>
            <a:endParaRPr sz="1500"/>
          </a:p>
          <a:p>
            <a:pPr marL="0" lvl="0" indent="0" algn="l" rtl="0">
              <a:spcBef>
                <a:spcPts val="0"/>
              </a:spcBef>
              <a:spcAft>
                <a:spcPts val="0"/>
              </a:spcAft>
              <a:buNone/>
            </a:pPr>
            <a:endParaRPr sz="1500"/>
          </a:p>
          <a:p>
            <a:pPr marL="0" lvl="0" indent="0" algn="l" rtl="0">
              <a:spcBef>
                <a:spcPts val="0"/>
              </a:spcBef>
              <a:spcAft>
                <a:spcPts val="0"/>
              </a:spcAft>
              <a:buNone/>
            </a:pPr>
            <a:r>
              <a:rPr lang="en-US" sz="1500" err="1"/>
              <a:t>Intraslab</a:t>
            </a:r>
            <a:r>
              <a:rPr lang="en-US" sz="1500"/>
              <a:t> earthquakes can be damaging, depending on how deep they occur, with shallower events producing more intense shaking at the surface.  </a:t>
            </a:r>
          </a:p>
          <a:p>
            <a:pPr marL="0" lvl="0" indent="0" algn="l" rtl="0">
              <a:spcBef>
                <a:spcPts val="0"/>
              </a:spcBef>
              <a:spcAft>
                <a:spcPts val="0"/>
              </a:spcAft>
              <a:buNone/>
            </a:pPr>
            <a:endParaRPr sz="1500"/>
          </a:p>
          <a:p>
            <a:pPr marL="0" lvl="0" indent="0" algn="l" rtl="0">
              <a:spcBef>
                <a:spcPts val="0"/>
              </a:spcBef>
              <a:spcAft>
                <a:spcPts val="0"/>
              </a:spcAft>
              <a:buNone/>
            </a:pPr>
            <a:r>
              <a:rPr lang="en-US" sz="1500"/>
              <a:t>A good analogy for </a:t>
            </a:r>
            <a:r>
              <a:rPr lang="en-US" sz="1500" err="1"/>
              <a:t>intraslab</a:t>
            </a:r>
            <a:r>
              <a:rPr lang="en-US" sz="1500"/>
              <a:t> earthquakes is cracking your knuckles!  When you stretch your knuckles beyond a certain point, the stresses you impose cause your knuckles to crack (similar to generating an </a:t>
            </a:r>
            <a:r>
              <a:rPr lang="en-US" sz="1500" err="1"/>
              <a:t>intraslab</a:t>
            </a:r>
            <a:r>
              <a:rPr lang="en-US" sz="1500"/>
              <a:t> earthquake.</a:t>
            </a:r>
            <a:endParaRPr sz="1500"/>
          </a:p>
        </p:txBody>
      </p:sp>
      <p:sp>
        <p:nvSpPr>
          <p:cNvPr id="204" name="Google Shape;204;p21"/>
          <p:cNvSpPr txBox="1"/>
          <p:nvPr/>
        </p:nvSpPr>
        <p:spPr>
          <a:xfrm>
            <a:off x="4837950" y="6470700"/>
            <a:ext cx="4259100" cy="3873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1600" i="1">
                <a:solidFill>
                  <a:schemeClr val="dk1"/>
                </a:solidFill>
              </a:rPr>
              <a:t>Image: </a:t>
            </a:r>
            <a:r>
              <a:rPr lang="en-US" sz="1600" i="1" u="sng">
                <a:solidFill>
                  <a:schemeClr val="hlink"/>
                </a:solidFill>
                <a:hlinkClick r:id="rId5"/>
              </a:rPr>
              <a:t>Earthquake Insights</a:t>
            </a:r>
            <a:r>
              <a:rPr lang="en-US" sz="1600" i="1">
                <a:solidFill>
                  <a:schemeClr val="dk1"/>
                </a:solidFill>
              </a:rPr>
              <a:t> (12/17/24)</a:t>
            </a:r>
            <a:endParaRPr sz="1600" i="1">
              <a:solidFill>
                <a:schemeClr val="dk1"/>
              </a:solidFill>
            </a:endParaRPr>
          </a:p>
        </p:txBody>
      </p:sp>
      <p:sp>
        <p:nvSpPr>
          <p:cNvPr id="2" name="Title 1">
            <a:extLst>
              <a:ext uri="{FF2B5EF4-FFF2-40B4-BE49-F238E27FC236}">
                <a16:creationId xmlns:a16="http://schemas.microsoft.com/office/drawing/2014/main" id="{B906EBEA-0F22-BCB2-99CD-B0D71562CF1F}"/>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a:solidFill>
                  <a:srgbClr val="373583"/>
                </a:solidFill>
                <a:effectLst>
                  <a:outerShdw blurRad="50000" dist="30000" dir="5400000" algn="tl" rotWithShape="0">
                    <a:srgbClr val="000000">
                      <a:alpha val="30000"/>
                    </a:srgbClr>
                  </a:outerShdw>
                </a:effectLst>
                <a:ea typeface="+mj-ea"/>
              </a:rPr>
              <a:t>Magnitude 7.3 VANUATU</a:t>
            </a:r>
            <a:br>
              <a:rPr lang="en-US" sz="4300" b="1">
                <a:solidFill>
                  <a:srgbClr val="373583"/>
                </a:solidFill>
                <a:effectLst>
                  <a:outerShdw blurRad="50000" dist="30000" dir="5400000" algn="tl" rotWithShape="0">
                    <a:srgbClr val="000000">
                      <a:alpha val="30000"/>
                    </a:srgbClr>
                  </a:outerShdw>
                </a:effectLst>
                <a:ea typeface="+mj-ea"/>
              </a:rPr>
            </a:br>
            <a:r>
              <a:rPr lang="en-US" b="1">
                <a:solidFill>
                  <a:srgbClr val="373583"/>
                </a:solidFill>
                <a:effectLst>
                  <a:outerShdw blurRad="50000" dist="30000" dir="5400000" algn="tl" rotWithShape="0">
                    <a:srgbClr val="000000">
                      <a:alpha val="30000"/>
                    </a:srgbClr>
                  </a:outerShdw>
                </a:effectLst>
                <a:ea typeface="+mj-ea"/>
              </a:rPr>
              <a:t>Tuesday,  December 17, 2024 at 01:47:26 UTC </a:t>
            </a:r>
            <a:endParaRPr lang="en-US">
              <a:solidFill>
                <a:srgbClr val="373583"/>
              </a:solidFill>
              <a:effectLst>
                <a:outerShdw blurRad="50000" dist="30000" dir="5400000" algn="tl" rotWithShape="0">
                  <a:srgbClr val="000000">
                    <a:alpha val="30000"/>
                  </a:srgbClr>
                </a:outerShdw>
              </a:effectLst>
              <a:ea typeface="+mj-ea"/>
            </a:endParaRPr>
          </a:p>
        </p:txBody>
      </p:sp>
      <p:sp>
        <p:nvSpPr>
          <p:cNvPr id="3" name="Google Shape;121;p15">
            <a:extLst>
              <a:ext uri="{FF2B5EF4-FFF2-40B4-BE49-F238E27FC236}">
                <a16:creationId xmlns:a16="http://schemas.microsoft.com/office/drawing/2014/main" id="{37EF455A-5FBA-91CE-60B3-816E17E7B102}"/>
              </a:ext>
            </a:extLst>
          </p:cNvPr>
          <p:cNvSpPr/>
          <p:nvPr/>
        </p:nvSpPr>
        <p:spPr>
          <a:xfrm>
            <a:off x="7827264" y="0"/>
            <a:ext cx="905256" cy="475488"/>
          </a:xfrm>
          <a:prstGeom prst="flowChartOffpageConnector">
            <a:avLst/>
          </a:prstGeom>
          <a:solidFill>
            <a:schemeClr val="tx1"/>
          </a:solidFill>
          <a:ln w="28575" cap="flat" cmpd="sng">
            <a:solidFill>
              <a:srgbClr val="C0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a:solidFill>
                  <a:srgbClr val="FFFFFF"/>
                </a:solidFill>
                <a:latin typeface="Calibri"/>
                <a:ea typeface="Calibri"/>
                <a:cs typeface="Calibri"/>
                <a:sym typeface="Calibri"/>
              </a:rPr>
              <a:t>C</a:t>
            </a:r>
            <a:endParaRPr sz="3000" b="1">
              <a:solidFill>
                <a:srgbClr val="FFFFFF"/>
              </a:solidFill>
              <a:latin typeface="Calibri"/>
              <a:ea typeface="Calibri"/>
              <a:cs typeface="Calibri"/>
              <a:sym typeface="Calibri"/>
            </a:endParaRPr>
          </a:p>
        </p:txBody>
      </p:sp>
    </p:spTree>
    <p:custDataLst>
      <p:tags r:id="rId1"/>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pic>
        <p:nvPicPr>
          <p:cNvPr id="241" name="Google Shape;241;p26"/>
          <p:cNvPicPr preferRelativeResize="0"/>
          <p:nvPr/>
        </p:nvPicPr>
        <p:blipFill>
          <a:blip r:embed="rId3">
            <a:alphaModFix/>
          </a:blip>
          <a:stretch>
            <a:fillRect/>
          </a:stretch>
        </p:blipFill>
        <p:spPr>
          <a:xfrm>
            <a:off x="3913765" y="3388300"/>
            <a:ext cx="5029371" cy="3187551"/>
          </a:xfrm>
          <a:prstGeom prst="rect">
            <a:avLst/>
          </a:prstGeom>
          <a:noFill/>
          <a:ln>
            <a:noFill/>
          </a:ln>
        </p:spPr>
      </p:pic>
      <p:cxnSp>
        <p:nvCxnSpPr>
          <p:cNvPr id="242" name="Google Shape;242;p26"/>
          <p:cNvCxnSpPr/>
          <p:nvPr/>
        </p:nvCxnSpPr>
        <p:spPr>
          <a:xfrm rot="10800000" flipH="1">
            <a:off x="5717400" y="3466425"/>
            <a:ext cx="1386000" cy="966000"/>
          </a:xfrm>
          <a:prstGeom prst="straightConnector1">
            <a:avLst/>
          </a:prstGeom>
          <a:noFill/>
          <a:ln w="19050" cap="flat" cmpd="sng">
            <a:solidFill>
              <a:srgbClr val="00FF00"/>
            </a:solidFill>
            <a:prstDash val="solid"/>
            <a:round/>
            <a:headEnd type="none" w="med" len="med"/>
            <a:tailEnd type="none" w="med" len="med"/>
          </a:ln>
        </p:spPr>
      </p:cxnSp>
      <p:cxnSp>
        <p:nvCxnSpPr>
          <p:cNvPr id="243" name="Google Shape;243;p26"/>
          <p:cNvCxnSpPr/>
          <p:nvPr/>
        </p:nvCxnSpPr>
        <p:spPr>
          <a:xfrm rot="10800000" flipH="1">
            <a:off x="5746275" y="3544450"/>
            <a:ext cx="2750400" cy="895200"/>
          </a:xfrm>
          <a:prstGeom prst="straightConnector1">
            <a:avLst/>
          </a:prstGeom>
          <a:noFill/>
          <a:ln w="19050" cap="flat" cmpd="sng">
            <a:solidFill>
              <a:srgbClr val="00FF00"/>
            </a:solidFill>
            <a:prstDash val="solid"/>
            <a:round/>
            <a:headEnd type="none" w="med" len="med"/>
            <a:tailEnd type="none" w="med" len="med"/>
          </a:ln>
        </p:spPr>
      </p:cxnSp>
      <p:sp>
        <p:nvSpPr>
          <p:cNvPr id="244" name="Google Shape;244;p26"/>
          <p:cNvSpPr txBox="1"/>
          <p:nvPr/>
        </p:nvSpPr>
        <p:spPr>
          <a:xfrm>
            <a:off x="7523501" y="5643250"/>
            <a:ext cx="1319700" cy="338700"/>
          </a:xfrm>
          <a:prstGeom prst="rect">
            <a:avLst/>
          </a:prstGeom>
          <a:noFill/>
          <a:ln>
            <a:noFill/>
          </a:ln>
        </p:spPr>
        <p:txBody>
          <a:bodyPr spcFirstLastPara="1" wrap="square" lIns="0" tIns="0" rIns="0" bIns="0" anchor="t" anchorCtr="0">
            <a:spAutoFit/>
          </a:bodyPr>
          <a:lstStyle/>
          <a:p>
            <a:pPr marL="0" lvl="0" indent="0" algn="l" rtl="0">
              <a:spcBef>
                <a:spcPts val="0"/>
              </a:spcBef>
              <a:spcAft>
                <a:spcPts val="0"/>
              </a:spcAft>
              <a:buNone/>
            </a:pPr>
            <a:r>
              <a:rPr lang="en-US" sz="1100" b="1">
                <a:solidFill>
                  <a:srgbClr val="FFFF00"/>
                </a:solidFill>
                <a:latin typeface="Calibri"/>
                <a:ea typeface="Calibri"/>
                <a:cs typeface="Calibri"/>
                <a:sym typeface="Calibri"/>
              </a:rPr>
              <a:t>GPS motion key</a:t>
            </a:r>
            <a:endParaRPr sz="1100" b="1">
              <a:solidFill>
                <a:srgbClr val="FFFF00"/>
              </a:solidFill>
              <a:latin typeface="Calibri"/>
              <a:ea typeface="Calibri"/>
              <a:cs typeface="Calibri"/>
              <a:sym typeface="Calibri"/>
            </a:endParaRPr>
          </a:p>
          <a:p>
            <a:pPr marL="0" lvl="0" indent="0" algn="l" rtl="0">
              <a:spcBef>
                <a:spcPts val="0"/>
              </a:spcBef>
              <a:spcAft>
                <a:spcPts val="0"/>
              </a:spcAft>
              <a:buNone/>
            </a:pPr>
            <a:r>
              <a:rPr lang="en-US" sz="1100" b="1">
                <a:solidFill>
                  <a:srgbClr val="FFFF00"/>
                </a:solidFill>
                <a:latin typeface="Calibri"/>
                <a:ea typeface="Calibri"/>
                <a:cs typeface="Calibri"/>
                <a:sym typeface="Calibri"/>
              </a:rPr>
              <a:t>2.5 cm/yr (~1 inch/yr)</a:t>
            </a:r>
            <a:endParaRPr sz="1100" b="1">
              <a:solidFill>
                <a:srgbClr val="FFFF00"/>
              </a:solidFill>
              <a:latin typeface="Calibri"/>
              <a:ea typeface="Calibri"/>
              <a:cs typeface="Calibri"/>
              <a:sym typeface="Calibri"/>
            </a:endParaRPr>
          </a:p>
        </p:txBody>
      </p:sp>
      <p:cxnSp>
        <p:nvCxnSpPr>
          <p:cNvPr id="245" name="Google Shape;245;p26"/>
          <p:cNvCxnSpPr/>
          <p:nvPr/>
        </p:nvCxnSpPr>
        <p:spPr>
          <a:xfrm>
            <a:off x="7766437" y="6045188"/>
            <a:ext cx="566400" cy="2400"/>
          </a:xfrm>
          <a:prstGeom prst="straightConnector1">
            <a:avLst/>
          </a:prstGeom>
          <a:noFill/>
          <a:ln w="19050" cap="flat" cmpd="sng">
            <a:solidFill>
              <a:srgbClr val="FFFF00"/>
            </a:solidFill>
            <a:prstDash val="solid"/>
            <a:round/>
            <a:headEnd type="none" w="med" len="med"/>
            <a:tailEnd type="stealth" w="med" len="med"/>
          </a:ln>
        </p:spPr>
      </p:cxnSp>
      <p:sp>
        <p:nvSpPr>
          <p:cNvPr id="246" name="Google Shape;246;p26"/>
          <p:cNvSpPr/>
          <p:nvPr/>
        </p:nvSpPr>
        <p:spPr>
          <a:xfrm rot="-1688922">
            <a:off x="3892446" y="5691435"/>
            <a:ext cx="1538913" cy="155682"/>
          </a:xfrm>
          <a:prstGeom prst="ellipse">
            <a:avLst/>
          </a:prstGeom>
          <a:noFill/>
          <a:ln w="1905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highlight>
                <a:srgbClr val="FFFF00"/>
              </a:highlight>
              <a:latin typeface="Calibri"/>
              <a:ea typeface="Calibri"/>
              <a:cs typeface="Calibri"/>
              <a:sym typeface="Calibri"/>
            </a:endParaRPr>
          </a:p>
        </p:txBody>
      </p:sp>
      <p:sp>
        <p:nvSpPr>
          <p:cNvPr id="247" name="Google Shape;247;p26"/>
          <p:cNvSpPr/>
          <p:nvPr/>
        </p:nvSpPr>
        <p:spPr>
          <a:xfrm rot="4636644">
            <a:off x="8669070" y="4645700"/>
            <a:ext cx="307859" cy="280200"/>
          </a:xfrm>
          <a:prstGeom prst="ellipse">
            <a:avLst/>
          </a:prstGeom>
          <a:noFill/>
          <a:ln w="1905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248" name="Google Shape;248;p26"/>
          <p:cNvSpPr txBox="1"/>
          <p:nvPr/>
        </p:nvSpPr>
        <p:spPr>
          <a:xfrm>
            <a:off x="8106076" y="4928150"/>
            <a:ext cx="807300" cy="338700"/>
          </a:xfrm>
          <a:prstGeom prst="rect">
            <a:avLst/>
          </a:prstGeom>
          <a:noFill/>
          <a:ln>
            <a:noFill/>
          </a:ln>
        </p:spPr>
        <p:txBody>
          <a:bodyPr spcFirstLastPara="1" wrap="square" lIns="0" tIns="0" rIns="0" bIns="0" anchor="t" anchorCtr="0">
            <a:spAutoFit/>
          </a:bodyPr>
          <a:lstStyle/>
          <a:p>
            <a:pPr marL="0" lvl="0" indent="0" algn="ctr" rtl="0">
              <a:spcBef>
                <a:spcPts val="0"/>
              </a:spcBef>
              <a:spcAft>
                <a:spcPts val="0"/>
              </a:spcAft>
              <a:buNone/>
            </a:pPr>
            <a:r>
              <a:rPr lang="en-US" sz="1100" b="1">
                <a:solidFill>
                  <a:schemeClr val="lt1"/>
                </a:solidFill>
                <a:latin typeface="Calibri"/>
                <a:ea typeface="Calibri"/>
                <a:cs typeface="Calibri"/>
                <a:sym typeface="Calibri"/>
              </a:rPr>
              <a:t>almost no movement</a:t>
            </a:r>
            <a:endParaRPr sz="1100" b="1">
              <a:solidFill>
                <a:schemeClr val="lt1"/>
              </a:solidFill>
              <a:latin typeface="Calibri"/>
              <a:ea typeface="Calibri"/>
              <a:cs typeface="Calibri"/>
              <a:sym typeface="Calibri"/>
            </a:endParaRPr>
          </a:p>
        </p:txBody>
      </p:sp>
      <p:sp>
        <p:nvSpPr>
          <p:cNvPr id="249" name="Google Shape;249;p26"/>
          <p:cNvSpPr txBox="1"/>
          <p:nvPr/>
        </p:nvSpPr>
        <p:spPr>
          <a:xfrm>
            <a:off x="4690600" y="5746950"/>
            <a:ext cx="807300" cy="338700"/>
          </a:xfrm>
          <a:prstGeom prst="rect">
            <a:avLst/>
          </a:prstGeom>
          <a:noFill/>
          <a:ln>
            <a:noFill/>
          </a:ln>
        </p:spPr>
        <p:txBody>
          <a:bodyPr spcFirstLastPara="1" wrap="square" lIns="0" tIns="0" rIns="0" bIns="0" anchor="t" anchorCtr="0">
            <a:spAutoFit/>
          </a:bodyPr>
          <a:lstStyle/>
          <a:p>
            <a:pPr marL="0" lvl="0" indent="0" algn="ctr" rtl="0">
              <a:spcBef>
                <a:spcPts val="0"/>
              </a:spcBef>
              <a:spcAft>
                <a:spcPts val="0"/>
              </a:spcAft>
              <a:buNone/>
            </a:pPr>
            <a:r>
              <a:rPr lang="en-US" sz="1100" b="1">
                <a:solidFill>
                  <a:schemeClr val="lt1"/>
                </a:solidFill>
                <a:latin typeface="Calibri"/>
                <a:ea typeface="Calibri"/>
                <a:cs typeface="Calibri"/>
                <a:sym typeface="Calibri"/>
              </a:rPr>
              <a:t>faster movement</a:t>
            </a:r>
            <a:endParaRPr sz="1100" b="1">
              <a:solidFill>
                <a:schemeClr val="lt1"/>
              </a:solidFill>
              <a:latin typeface="Calibri"/>
              <a:ea typeface="Calibri"/>
              <a:cs typeface="Calibri"/>
              <a:sym typeface="Calibri"/>
            </a:endParaRPr>
          </a:p>
        </p:txBody>
      </p:sp>
      <p:sp>
        <p:nvSpPr>
          <p:cNvPr id="250" name="Google Shape;250;p26"/>
          <p:cNvSpPr/>
          <p:nvPr/>
        </p:nvSpPr>
        <p:spPr>
          <a:xfrm>
            <a:off x="5497900" y="4372450"/>
            <a:ext cx="199800" cy="189300"/>
          </a:xfrm>
          <a:prstGeom prst="star5">
            <a:avLst>
              <a:gd name="adj" fmla="val 19098"/>
              <a:gd name="hf" fmla="val 105146"/>
              <a:gd name="vf" fmla="val 110557"/>
            </a:avLst>
          </a:prstGeom>
          <a:solidFill>
            <a:srgbClr val="FF9900"/>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251" name="Google Shape;251;p26"/>
          <p:cNvSpPr txBox="1"/>
          <p:nvPr/>
        </p:nvSpPr>
        <p:spPr>
          <a:xfrm>
            <a:off x="351750" y="1189350"/>
            <a:ext cx="3420900" cy="5495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500">
                <a:solidFill>
                  <a:srgbClr val="000000"/>
                </a:solidFill>
              </a:rPr>
              <a:t>One of the ways we know the rates of plate motion is from GPS stations.</a:t>
            </a:r>
            <a:endParaRPr sz="1500">
              <a:solidFill>
                <a:srgbClr val="000000"/>
              </a:solidFill>
            </a:endParaRPr>
          </a:p>
          <a:p>
            <a:pPr marL="0" lvl="0" indent="0" algn="l" rtl="0">
              <a:spcBef>
                <a:spcPts val="0"/>
              </a:spcBef>
              <a:spcAft>
                <a:spcPts val="0"/>
              </a:spcAft>
              <a:buNone/>
            </a:pPr>
            <a:endParaRPr sz="1500">
              <a:solidFill>
                <a:srgbClr val="000000"/>
              </a:solidFill>
            </a:endParaRPr>
          </a:p>
          <a:p>
            <a:pPr marL="0" lvl="0" indent="0" algn="l" rtl="0">
              <a:spcBef>
                <a:spcPts val="0"/>
              </a:spcBef>
              <a:spcAft>
                <a:spcPts val="0"/>
              </a:spcAft>
              <a:buNone/>
            </a:pPr>
            <a:r>
              <a:rPr lang="en-US" sz="1500">
                <a:solidFill>
                  <a:srgbClr val="000000"/>
                </a:solidFill>
              </a:rPr>
              <a:t>GPS stations receive signals from satellites and use the time offset between when the signal leaves the satellite and when it arrives at the station to determine distance. If a station receives signals from 4 or more stations, it is able to determine its location (6 or more satellites is much better).</a:t>
            </a:r>
            <a:endParaRPr sz="1500">
              <a:solidFill>
                <a:srgbClr val="000000"/>
              </a:solidFill>
            </a:endParaRPr>
          </a:p>
          <a:p>
            <a:pPr marL="0" lvl="0" indent="0" algn="l" rtl="0">
              <a:spcBef>
                <a:spcPts val="0"/>
              </a:spcBef>
              <a:spcAft>
                <a:spcPts val="0"/>
              </a:spcAft>
              <a:buNone/>
            </a:pPr>
            <a:endParaRPr sz="1500">
              <a:solidFill>
                <a:srgbClr val="000000"/>
              </a:solidFill>
            </a:endParaRPr>
          </a:p>
          <a:p>
            <a:pPr marL="0" lvl="0" indent="0" algn="l" rtl="0">
              <a:spcBef>
                <a:spcPts val="0"/>
              </a:spcBef>
              <a:spcAft>
                <a:spcPts val="0"/>
              </a:spcAft>
              <a:buNone/>
            </a:pPr>
            <a:r>
              <a:rPr lang="en-US" sz="1500">
                <a:solidFill>
                  <a:srgbClr val="000000"/>
                </a:solidFill>
              </a:rPr>
              <a:t>This is the same way GPS works in phones and other devices but the high-precision stations can determine location within millimeters (&lt;¼ inch) rather than 5-10 meters (15-30 feet).</a:t>
            </a:r>
            <a:endParaRPr sz="1500">
              <a:solidFill>
                <a:srgbClr val="000000"/>
              </a:solidFill>
            </a:endParaRPr>
          </a:p>
          <a:p>
            <a:pPr marL="0" lvl="0" indent="0" algn="l" rtl="0">
              <a:spcBef>
                <a:spcPts val="0"/>
              </a:spcBef>
              <a:spcAft>
                <a:spcPts val="0"/>
              </a:spcAft>
              <a:buNone/>
            </a:pPr>
            <a:endParaRPr sz="1500">
              <a:solidFill>
                <a:srgbClr val="000000"/>
              </a:solidFill>
            </a:endParaRPr>
          </a:p>
          <a:p>
            <a:pPr marL="0" lvl="0" indent="0" algn="l" rtl="0">
              <a:spcBef>
                <a:spcPts val="0"/>
              </a:spcBef>
              <a:spcAft>
                <a:spcPts val="0"/>
              </a:spcAft>
              <a:buNone/>
            </a:pPr>
            <a:r>
              <a:rPr lang="en-US" sz="1500">
                <a:solidFill>
                  <a:srgbClr val="000000"/>
                </a:solidFill>
              </a:rPr>
              <a:t>Over time, changing locations allow scientists to determine station movement from plate tectonics, which are shown as vectors (arrows).</a:t>
            </a:r>
            <a:endParaRPr sz="1500">
              <a:solidFill>
                <a:srgbClr val="000000"/>
              </a:solidFill>
            </a:endParaRPr>
          </a:p>
        </p:txBody>
      </p:sp>
      <p:sp>
        <p:nvSpPr>
          <p:cNvPr id="252" name="Google Shape;252;p26"/>
          <p:cNvSpPr txBox="1"/>
          <p:nvPr/>
        </p:nvSpPr>
        <p:spPr>
          <a:xfrm>
            <a:off x="1233499" y="0"/>
            <a:ext cx="45285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n-US" sz="2000" b="1">
                <a:solidFill>
                  <a:srgbClr val="10478B"/>
                </a:solidFill>
                <a:latin typeface="Calibri"/>
                <a:ea typeface="Calibri"/>
                <a:cs typeface="Calibri"/>
                <a:sym typeface="Calibri"/>
              </a:rPr>
            </a:br>
            <a:r>
              <a:rPr lang="en-US" sz="2400" b="1">
                <a:solidFill>
                  <a:srgbClr val="10478B"/>
                </a:solidFill>
                <a:latin typeface="Arial"/>
                <a:ea typeface="Arial"/>
                <a:cs typeface="Arial"/>
                <a:sym typeface="Arial"/>
              </a:rPr>
              <a:t>Magnitude </a:t>
            </a:r>
            <a:r>
              <a:rPr lang="en-US" sz="2400" b="1">
                <a:solidFill>
                  <a:srgbClr val="10478B"/>
                </a:solidFill>
              </a:rPr>
              <a:t>7.3</a:t>
            </a:r>
            <a:r>
              <a:rPr lang="en-US" sz="2400" b="1">
                <a:solidFill>
                  <a:srgbClr val="10478B"/>
                </a:solidFill>
                <a:latin typeface="Arial"/>
                <a:ea typeface="Arial"/>
                <a:cs typeface="Arial"/>
                <a:sym typeface="Arial"/>
              </a:rPr>
              <a:t> Vanuatu</a:t>
            </a:r>
            <a:br>
              <a:rPr lang="en-US" sz="4300" b="1">
                <a:solidFill>
                  <a:srgbClr val="10478B"/>
                </a:solidFill>
                <a:latin typeface="Arial"/>
                <a:ea typeface="Arial"/>
                <a:cs typeface="Arial"/>
                <a:sym typeface="Arial"/>
              </a:rPr>
            </a:br>
            <a:r>
              <a:rPr lang="en-US" sz="1800" b="1">
                <a:solidFill>
                  <a:srgbClr val="10478B"/>
                </a:solidFill>
              </a:rPr>
              <a:t>Tuesday</a:t>
            </a:r>
            <a:r>
              <a:rPr lang="en-US" sz="1800" b="1">
                <a:solidFill>
                  <a:srgbClr val="10478B"/>
                </a:solidFill>
                <a:latin typeface="Arial"/>
                <a:ea typeface="Arial"/>
                <a:cs typeface="Arial"/>
                <a:sym typeface="Arial"/>
              </a:rPr>
              <a:t>,  </a:t>
            </a:r>
            <a:r>
              <a:rPr lang="en-US" sz="1800" b="1">
                <a:solidFill>
                  <a:srgbClr val="10478B"/>
                </a:solidFill>
              </a:rPr>
              <a:t>December 17</a:t>
            </a:r>
            <a:r>
              <a:rPr lang="en-US" sz="1800" b="1">
                <a:solidFill>
                  <a:srgbClr val="10478B"/>
                </a:solidFill>
                <a:latin typeface="Arial"/>
                <a:ea typeface="Arial"/>
                <a:cs typeface="Arial"/>
                <a:sym typeface="Arial"/>
              </a:rPr>
              <a:t>, </a:t>
            </a:r>
            <a:r>
              <a:rPr lang="en-US" sz="1800" b="1">
                <a:solidFill>
                  <a:srgbClr val="10478B"/>
                </a:solidFill>
              </a:rPr>
              <a:t>2024</a:t>
            </a:r>
            <a:r>
              <a:rPr lang="en-US" sz="1800" b="1">
                <a:solidFill>
                  <a:srgbClr val="10478B"/>
                </a:solidFill>
                <a:latin typeface="Arial"/>
                <a:ea typeface="Arial"/>
                <a:cs typeface="Arial"/>
                <a:sym typeface="Arial"/>
              </a:rPr>
              <a:t> at </a:t>
            </a:r>
            <a:r>
              <a:rPr lang="en-US" sz="1800" b="1">
                <a:solidFill>
                  <a:srgbClr val="10478B"/>
                </a:solidFill>
              </a:rPr>
              <a:t>01:47:26</a:t>
            </a:r>
            <a:r>
              <a:rPr lang="en-US" sz="1800" b="1">
                <a:solidFill>
                  <a:srgbClr val="10478B"/>
                </a:solidFill>
                <a:latin typeface="Arial"/>
                <a:ea typeface="Arial"/>
                <a:cs typeface="Arial"/>
                <a:sym typeface="Arial"/>
              </a:rPr>
              <a:t> UTC </a:t>
            </a:r>
            <a:endParaRPr sz="1800">
              <a:solidFill>
                <a:srgbClr val="10478B"/>
              </a:solidFill>
              <a:latin typeface="Arial"/>
              <a:ea typeface="Arial"/>
              <a:cs typeface="Arial"/>
              <a:sym typeface="Arial"/>
            </a:endParaRPr>
          </a:p>
        </p:txBody>
      </p:sp>
      <p:pic>
        <p:nvPicPr>
          <p:cNvPr id="253" name="Google Shape;253;p26"/>
          <p:cNvPicPr preferRelativeResize="0"/>
          <p:nvPr/>
        </p:nvPicPr>
        <p:blipFill>
          <a:blip r:embed="rId4">
            <a:alphaModFix/>
          </a:blip>
          <a:stretch>
            <a:fillRect/>
          </a:stretch>
        </p:blipFill>
        <p:spPr>
          <a:xfrm>
            <a:off x="7010372" y="1601025"/>
            <a:ext cx="1467278" cy="1926075"/>
          </a:xfrm>
          <a:prstGeom prst="rect">
            <a:avLst/>
          </a:prstGeom>
          <a:noFill/>
          <a:ln w="9525" cap="flat" cmpd="sng">
            <a:solidFill>
              <a:srgbClr val="00FF00"/>
            </a:solidFill>
            <a:prstDash val="solid"/>
            <a:round/>
            <a:headEnd type="none" w="sm" len="sm"/>
            <a:tailEnd type="none" w="sm" len="sm"/>
          </a:ln>
        </p:spPr>
      </p:pic>
      <p:pic>
        <p:nvPicPr>
          <p:cNvPr id="254" name="Google Shape;254;p26"/>
          <p:cNvPicPr preferRelativeResize="0"/>
          <p:nvPr/>
        </p:nvPicPr>
        <p:blipFill>
          <a:blip r:embed="rId5">
            <a:alphaModFix/>
          </a:blip>
          <a:stretch>
            <a:fillRect/>
          </a:stretch>
        </p:blipFill>
        <p:spPr>
          <a:xfrm rot="-947229">
            <a:off x="8557780" y="428564"/>
            <a:ext cx="492312" cy="493997"/>
          </a:xfrm>
          <a:prstGeom prst="rect">
            <a:avLst/>
          </a:prstGeom>
          <a:noFill/>
          <a:ln>
            <a:noFill/>
          </a:ln>
        </p:spPr>
      </p:pic>
      <p:pic>
        <p:nvPicPr>
          <p:cNvPr id="255" name="Google Shape;255;p26"/>
          <p:cNvPicPr preferRelativeResize="0"/>
          <p:nvPr/>
        </p:nvPicPr>
        <p:blipFill>
          <a:blip r:embed="rId5">
            <a:alphaModFix/>
          </a:blip>
          <a:stretch>
            <a:fillRect/>
          </a:stretch>
        </p:blipFill>
        <p:spPr>
          <a:xfrm rot="-4872204">
            <a:off x="6274831" y="650587"/>
            <a:ext cx="492309" cy="493997"/>
          </a:xfrm>
          <a:prstGeom prst="rect">
            <a:avLst/>
          </a:prstGeom>
          <a:noFill/>
          <a:ln>
            <a:noFill/>
          </a:ln>
        </p:spPr>
      </p:pic>
      <p:pic>
        <p:nvPicPr>
          <p:cNvPr id="256" name="Google Shape;256;p26"/>
          <p:cNvPicPr preferRelativeResize="0"/>
          <p:nvPr/>
        </p:nvPicPr>
        <p:blipFill>
          <a:blip r:embed="rId5">
            <a:alphaModFix/>
          </a:blip>
          <a:stretch>
            <a:fillRect/>
          </a:stretch>
        </p:blipFill>
        <p:spPr>
          <a:xfrm rot="-4140123">
            <a:off x="6958529" y="19662"/>
            <a:ext cx="492316" cy="493998"/>
          </a:xfrm>
          <a:prstGeom prst="rect">
            <a:avLst/>
          </a:prstGeom>
          <a:noFill/>
          <a:ln>
            <a:noFill/>
          </a:ln>
        </p:spPr>
      </p:pic>
      <p:pic>
        <p:nvPicPr>
          <p:cNvPr id="257" name="Google Shape;257;p26"/>
          <p:cNvPicPr preferRelativeResize="0"/>
          <p:nvPr/>
        </p:nvPicPr>
        <p:blipFill>
          <a:blip r:embed="rId5">
            <a:alphaModFix/>
          </a:blip>
          <a:stretch>
            <a:fillRect/>
          </a:stretch>
        </p:blipFill>
        <p:spPr>
          <a:xfrm rot="-2250946">
            <a:off x="7803479" y="725938"/>
            <a:ext cx="492311" cy="493996"/>
          </a:xfrm>
          <a:prstGeom prst="rect">
            <a:avLst/>
          </a:prstGeom>
          <a:noFill/>
          <a:ln>
            <a:noFill/>
          </a:ln>
        </p:spPr>
      </p:pic>
      <p:cxnSp>
        <p:nvCxnSpPr>
          <p:cNvPr id="258" name="Google Shape;258;p26"/>
          <p:cNvCxnSpPr/>
          <p:nvPr/>
        </p:nvCxnSpPr>
        <p:spPr>
          <a:xfrm>
            <a:off x="6739975" y="1167975"/>
            <a:ext cx="965700" cy="885900"/>
          </a:xfrm>
          <a:prstGeom prst="straightConnector1">
            <a:avLst/>
          </a:prstGeom>
          <a:noFill/>
          <a:ln w="19050" cap="flat" cmpd="sng">
            <a:solidFill>
              <a:srgbClr val="1F497D"/>
            </a:solidFill>
            <a:prstDash val="dot"/>
            <a:round/>
            <a:headEnd type="none" w="med" len="med"/>
            <a:tailEnd type="none" w="med" len="med"/>
          </a:ln>
        </p:spPr>
      </p:cxnSp>
      <p:cxnSp>
        <p:nvCxnSpPr>
          <p:cNvPr id="259" name="Google Shape;259;p26"/>
          <p:cNvCxnSpPr/>
          <p:nvPr/>
        </p:nvCxnSpPr>
        <p:spPr>
          <a:xfrm>
            <a:off x="7367588" y="575200"/>
            <a:ext cx="306300" cy="1359600"/>
          </a:xfrm>
          <a:prstGeom prst="straightConnector1">
            <a:avLst/>
          </a:prstGeom>
          <a:noFill/>
          <a:ln w="19050" cap="flat" cmpd="sng">
            <a:solidFill>
              <a:srgbClr val="1F497D"/>
            </a:solidFill>
            <a:prstDash val="dot"/>
            <a:round/>
            <a:headEnd type="none" w="med" len="med"/>
            <a:tailEnd type="none" w="med" len="med"/>
          </a:ln>
        </p:spPr>
      </p:cxnSp>
      <p:cxnSp>
        <p:nvCxnSpPr>
          <p:cNvPr id="260" name="Google Shape;260;p26"/>
          <p:cNvCxnSpPr/>
          <p:nvPr/>
        </p:nvCxnSpPr>
        <p:spPr>
          <a:xfrm flipH="1">
            <a:off x="7760300" y="1320100"/>
            <a:ext cx="240900" cy="636300"/>
          </a:xfrm>
          <a:prstGeom prst="straightConnector1">
            <a:avLst/>
          </a:prstGeom>
          <a:noFill/>
          <a:ln w="19050" cap="flat" cmpd="sng">
            <a:solidFill>
              <a:srgbClr val="1F497D"/>
            </a:solidFill>
            <a:prstDash val="dot"/>
            <a:round/>
            <a:headEnd type="none" w="med" len="med"/>
            <a:tailEnd type="none" w="med" len="med"/>
          </a:ln>
        </p:spPr>
      </p:cxnSp>
      <p:cxnSp>
        <p:nvCxnSpPr>
          <p:cNvPr id="261" name="Google Shape;261;p26"/>
          <p:cNvCxnSpPr/>
          <p:nvPr/>
        </p:nvCxnSpPr>
        <p:spPr>
          <a:xfrm flipH="1">
            <a:off x="7839825" y="1000825"/>
            <a:ext cx="774300" cy="977100"/>
          </a:xfrm>
          <a:prstGeom prst="straightConnector1">
            <a:avLst/>
          </a:prstGeom>
          <a:noFill/>
          <a:ln w="19050" cap="flat" cmpd="sng">
            <a:solidFill>
              <a:srgbClr val="1F497D"/>
            </a:solidFill>
            <a:prstDash val="dot"/>
            <a:round/>
            <a:headEnd type="none" w="med" len="med"/>
            <a:tailEnd type="none" w="med" len="med"/>
          </a:ln>
        </p:spPr>
      </p:cxnSp>
      <p:sp>
        <p:nvSpPr>
          <p:cNvPr id="2" name="Google Shape;121;p15">
            <a:extLst>
              <a:ext uri="{FF2B5EF4-FFF2-40B4-BE49-F238E27FC236}">
                <a16:creationId xmlns:a16="http://schemas.microsoft.com/office/drawing/2014/main" id="{C3959D34-C846-0518-0E03-6246F7D19083}"/>
              </a:ext>
            </a:extLst>
          </p:cNvPr>
          <p:cNvSpPr/>
          <p:nvPr/>
        </p:nvSpPr>
        <p:spPr>
          <a:xfrm>
            <a:off x="7827264" y="0"/>
            <a:ext cx="905256" cy="475488"/>
          </a:xfrm>
          <a:prstGeom prst="flowChartOffpageConnector">
            <a:avLst/>
          </a:prstGeom>
          <a:solidFill>
            <a:srgbClr val="37358C"/>
          </a:solidFill>
          <a:ln w="2857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dirty="0">
                <a:solidFill>
                  <a:srgbClr val="FFFFFF"/>
                </a:solidFill>
                <a:latin typeface="Calibri"/>
                <a:ea typeface="Calibri"/>
                <a:cs typeface="Calibri"/>
                <a:sym typeface="Calibri"/>
              </a:rPr>
              <a:t>ALL</a:t>
            </a:r>
            <a:endParaRPr sz="3000" b="1" dirty="0">
              <a:solidFill>
                <a:srgbClr val="FFFFFF"/>
              </a:solidFill>
              <a:latin typeface="Calibri"/>
              <a:ea typeface="Calibri"/>
              <a:cs typeface="Calibri"/>
              <a:sym typeface="Calibri"/>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66"/>
        <p:cNvGrpSpPr/>
        <p:nvPr/>
      </p:nvGrpSpPr>
      <p:grpSpPr>
        <a:xfrm>
          <a:off x="0" y="0"/>
          <a:ext cx="0" cy="0"/>
          <a:chOff x="0" y="0"/>
          <a:chExt cx="0" cy="0"/>
        </a:xfrm>
      </p:grpSpPr>
      <p:pic>
        <p:nvPicPr>
          <p:cNvPr id="267" name="Google Shape;267;p27"/>
          <p:cNvPicPr preferRelativeResize="0"/>
          <p:nvPr/>
        </p:nvPicPr>
        <p:blipFill>
          <a:blip r:embed="rId3">
            <a:alphaModFix/>
          </a:blip>
          <a:stretch>
            <a:fillRect/>
          </a:stretch>
        </p:blipFill>
        <p:spPr>
          <a:xfrm>
            <a:off x="2887647" y="2700871"/>
            <a:ext cx="6178202" cy="3915680"/>
          </a:xfrm>
          <a:prstGeom prst="rect">
            <a:avLst/>
          </a:prstGeom>
          <a:noFill/>
          <a:ln>
            <a:noFill/>
          </a:ln>
        </p:spPr>
      </p:pic>
      <p:sp>
        <p:nvSpPr>
          <p:cNvPr id="268" name="Google Shape;268;p27"/>
          <p:cNvSpPr txBox="1"/>
          <p:nvPr/>
        </p:nvSpPr>
        <p:spPr>
          <a:xfrm>
            <a:off x="351750" y="1189350"/>
            <a:ext cx="2420400" cy="5495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500"/>
              <a:t>Vanuatu, </a:t>
            </a:r>
            <a:r>
              <a:rPr lang="en-US" sz="1500">
                <a:solidFill>
                  <a:schemeClr val="dk1"/>
                </a:solidFill>
              </a:rPr>
              <a:t>neighboring Pacific islands, and </a:t>
            </a:r>
            <a:r>
              <a:rPr lang="en-US" sz="1500"/>
              <a:t>Australia have GPS stations that record the long term motion from plate tectonics.</a:t>
            </a:r>
            <a:endParaRPr sz="1500">
              <a:solidFill>
                <a:srgbClr val="000000"/>
              </a:solidFill>
            </a:endParaRPr>
          </a:p>
          <a:p>
            <a:pPr marL="0" lvl="0" indent="0" algn="l" rtl="0">
              <a:spcBef>
                <a:spcPts val="0"/>
              </a:spcBef>
              <a:spcAft>
                <a:spcPts val="0"/>
              </a:spcAft>
              <a:buNone/>
            </a:pPr>
            <a:endParaRPr sz="1500">
              <a:solidFill>
                <a:srgbClr val="000000"/>
              </a:solidFill>
            </a:endParaRPr>
          </a:p>
          <a:p>
            <a:pPr marL="0" lvl="0" indent="0" algn="l" rtl="0">
              <a:spcBef>
                <a:spcPts val="0"/>
              </a:spcBef>
              <a:spcAft>
                <a:spcPts val="0"/>
              </a:spcAft>
              <a:buNone/>
            </a:pPr>
            <a:r>
              <a:rPr lang="en-US" sz="1500">
                <a:solidFill>
                  <a:srgbClr val="000000"/>
                </a:solidFill>
              </a:rPr>
              <a:t>Compared to </a:t>
            </a:r>
            <a:r>
              <a:rPr lang="en-US" sz="1500"/>
              <a:t>the main Pacific plate</a:t>
            </a:r>
            <a:r>
              <a:rPr lang="en-US" sz="1500">
                <a:solidFill>
                  <a:srgbClr val="000000"/>
                </a:solidFill>
              </a:rPr>
              <a:t>, </a:t>
            </a:r>
            <a:r>
              <a:rPr lang="en-US" sz="1500"/>
              <a:t>stations in Vanuatu are moving as much as 7.5 cm/yr (~3 inch/yr) towards the east and northeast as the Australia Plate pushes into the Pacific Plate. </a:t>
            </a:r>
            <a:endParaRPr sz="1500">
              <a:solidFill>
                <a:srgbClr val="000000"/>
              </a:solidFill>
            </a:endParaRPr>
          </a:p>
          <a:p>
            <a:pPr marL="0" lvl="0" indent="0" algn="l" rtl="0">
              <a:spcBef>
                <a:spcPts val="0"/>
              </a:spcBef>
              <a:spcAft>
                <a:spcPts val="0"/>
              </a:spcAft>
              <a:buNone/>
            </a:pPr>
            <a:endParaRPr sz="1500">
              <a:solidFill>
                <a:srgbClr val="000000"/>
              </a:solidFill>
            </a:endParaRPr>
          </a:p>
          <a:p>
            <a:pPr marL="0" lvl="0" indent="0" algn="l" rtl="0">
              <a:spcBef>
                <a:spcPts val="0"/>
              </a:spcBef>
              <a:spcAft>
                <a:spcPts val="0"/>
              </a:spcAft>
              <a:buNone/>
            </a:pPr>
            <a:r>
              <a:rPr lang="en-US" sz="1500">
                <a:solidFill>
                  <a:srgbClr val="000000"/>
                </a:solidFill>
              </a:rPr>
              <a:t>Over decades and centuries this compression accumulates </a:t>
            </a:r>
            <a:r>
              <a:rPr lang="en-US" sz="1500"/>
              <a:t>and is occasionally released in earthquakes such as the magnitude 7.3 quake on Dec 17, 2024.</a:t>
            </a:r>
            <a:endParaRPr sz="1500">
              <a:solidFill>
                <a:srgbClr val="000000"/>
              </a:solidFill>
            </a:endParaRPr>
          </a:p>
        </p:txBody>
      </p:sp>
      <p:sp>
        <p:nvSpPr>
          <p:cNvPr id="269" name="Google Shape;269;p27"/>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n-US" sz="2000" b="1">
                <a:solidFill>
                  <a:srgbClr val="10478B"/>
                </a:solidFill>
                <a:latin typeface="Calibri"/>
                <a:ea typeface="Calibri"/>
                <a:cs typeface="Calibri"/>
                <a:sym typeface="Calibri"/>
              </a:rPr>
            </a:br>
            <a:r>
              <a:rPr lang="en-US" sz="2400" b="1">
                <a:solidFill>
                  <a:srgbClr val="10478B"/>
                </a:solidFill>
                <a:latin typeface="Arial"/>
                <a:ea typeface="Arial"/>
                <a:cs typeface="Arial"/>
                <a:sym typeface="Arial"/>
              </a:rPr>
              <a:t>Magnitude </a:t>
            </a:r>
            <a:r>
              <a:rPr lang="en-US" sz="2400" b="1">
                <a:solidFill>
                  <a:srgbClr val="10478B"/>
                </a:solidFill>
              </a:rPr>
              <a:t>7.3</a:t>
            </a:r>
            <a:r>
              <a:rPr lang="en-US" sz="2400" b="1">
                <a:solidFill>
                  <a:srgbClr val="10478B"/>
                </a:solidFill>
                <a:latin typeface="Arial"/>
                <a:ea typeface="Arial"/>
                <a:cs typeface="Arial"/>
                <a:sym typeface="Arial"/>
              </a:rPr>
              <a:t> Vanuatu</a:t>
            </a:r>
            <a:br>
              <a:rPr lang="en-US" sz="4300" b="1">
                <a:solidFill>
                  <a:srgbClr val="10478B"/>
                </a:solidFill>
                <a:latin typeface="Arial"/>
                <a:ea typeface="Arial"/>
                <a:cs typeface="Arial"/>
                <a:sym typeface="Arial"/>
              </a:rPr>
            </a:br>
            <a:r>
              <a:rPr lang="en-US" sz="1800" b="1">
                <a:solidFill>
                  <a:srgbClr val="10478B"/>
                </a:solidFill>
              </a:rPr>
              <a:t>Tuesday</a:t>
            </a:r>
            <a:r>
              <a:rPr lang="en-US" sz="1800" b="1">
                <a:solidFill>
                  <a:srgbClr val="10478B"/>
                </a:solidFill>
                <a:latin typeface="Arial"/>
                <a:ea typeface="Arial"/>
                <a:cs typeface="Arial"/>
                <a:sym typeface="Arial"/>
              </a:rPr>
              <a:t>,  </a:t>
            </a:r>
            <a:r>
              <a:rPr lang="en-US" sz="1800" b="1">
                <a:solidFill>
                  <a:srgbClr val="10478B"/>
                </a:solidFill>
              </a:rPr>
              <a:t>December 17</a:t>
            </a:r>
            <a:r>
              <a:rPr lang="en-US" sz="1800" b="1">
                <a:solidFill>
                  <a:srgbClr val="10478B"/>
                </a:solidFill>
                <a:latin typeface="Arial"/>
                <a:ea typeface="Arial"/>
                <a:cs typeface="Arial"/>
                <a:sym typeface="Arial"/>
              </a:rPr>
              <a:t>, </a:t>
            </a:r>
            <a:r>
              <a:rPr lang="en-US" sz="1800" b="1">
                <a:solidFill>
                  <a:srgbClr val="10478B"/>
                </a:solidFill>
              </a:rPr>
              <a:t>2024</a:t>
            </a:r>
            <a:r>
              <a:rPr lang="en-US" sz="1800" b="1">
                <a:solidFill>
                  <a:srgbClr val="10478B"/>
                </a:solidFill>
                <a:latin typeface="Arial"/>
                <a:ea typeface="Arial"/>
                <a:cs typeface="Arial"/>
                <a:sym typeface="Arial"/>
              </a:rPr>
              <a:t> at </a:t>
            </a:r>
            <a:r>
              <a:rPr lang="en-US" sz="1800" b="1">
                <a:solidFill>
                  <a:srgbClr val="10478B"/>
                </a:solidFill>
              </a:rPr>
              <a:t>01:47:26</a:t>
            </a:r>
            <a:r>
              <a:rPr lang="en-US" sz="1800" b="1">
                <a:solidFill>
                  <a:srgbClr val="10478B"/>
                </a:solidFill>
                <a:latin typeface="Arial"/>
                <a:ea typeface="Arial"/>
                <a:cs typeface="Arial"/>
                <a:sym typeface="Arial"/>
              </a:rPr>
              <a:t> UTC </a:t>
            </a:r>
            <a:endParaRPr sz="1800">
              <a:solidFill>
                <a:srgbClr val="10478B"/>
              </a:solidFill>
              <a:latin typeface="Arial"/>
              <a:ea typeface="Arial"/>
              <a:cs typeface="Arial"/>
              <a:sym typeface="Arial"/>
            </a:endParaRPr>
          </a:p>
        </p:txBody>
      </p:sp>
      <p:sp>
        <p:nvSpPr>
          <p:cNvPr id="270" name="Google Shape;270;p27"/>
          <p:cNvSpPr txBox="1"/>
          <p:nvPr/>
        </p:nvSpPr>
        <p:spPr>
          <a:xfrm>
            <a:off x="7523501" y="5643250"/>
            <a:ext cx="1319700" cy="338700"/>
          </a:xfrm>
          <a:prstGeom prst="rect">
            <a:avLst/>
          </a:prstGeom>
          <a:noFill/>
          <a:ln>
            <a:noFill/>
          </a:ln>
        </p:spPr>
        <p:txBody>
          <a:bodyPr spcFirstLastPara="1" wrap="square" lIns="0" tIns="0" rIns="0" bIns="0" anchor="t" anchorCtr="0">
            <a:spAutoFit/>
          </a:bodyPr>
          <a:lstStyle/>
          <a:p>
            <a:pPr marL="0" lvl="0" indent="0" algn="l" rtl="0">
              <a:spcBef>
                <a:spcPts val="0"/>
              </a:spcBef>
              <a:spcAft>
                <a:spcPts val="0"/>
              </a:spcAft>
              <a:buNone/>
            </a:pPr>
            <a:r>
              <a:rPr lang="en-US" sz="1100" b="1">
                <a:solidFill>
                  <a:srgbClr val="FFFF00"/>
                </a:solidFill>
                <a:latin typeface="Calibri"/>
                <a:ea typeface="Calibri"/>
                <a:cs typeface="Calibri"/>
                <a:sym typeface="Calibri"/>
              </a:rPr>
              <a:t>GPS motion key</a:t>
            </a:r>
            <a:endParaRPr sz="1100" b="1">
              <a:solidFill>
                <a:srgbClr val="FFFF00"/>
              </a:solidFill>
              <a:latin typeface="Calibri"/>
              <a:ea typeface="Calibri"/>
              <a:cs typeface="Calibri"/>
              <a:sym typeface="Calibri"/>
            </a:endParaRPr>
          </a:p>
          <a:p>
            <a:pPr marL="0" lvl="0" indent="0" algn="l" rtl="0">
              <a:spcBef>
                <a:spcPts val="0"/>
              </a:spcBef>
              <a:spcAft>
                <a:spcPts val="0"/>
              </a:spcAft>
              <a:buNone/>
            </a:pPr>
            <a:r>
              <a:rPr lang="en-US" sz="1100" b="1">
                <a:solidFill>
                  <a:srgbClr val="FFFF00"/>
                </a:solidFill>
                <a:latin typeface="Calibri"/>
                <a:ea typeface="Calibri"/>
                <a:cs typeface="Calibri"/>
                <a:sym typeface="Calibri"/>
              </a:rPr>
              <a:t>2.5 cm/yr (~1 inch/yr)</a:t>
            </a:r>
            <a:endParaRPr sz="1100" b="1">
              <a:solidFill>
                <a:srgbClr val="FFFF00"/>
              </a:solidFill>
              <a:latin typeface="Calibri"/>
              <a:ea typeface="Calibri"/>
              <a:cs typeface="Calibri"/>
              <a:sym typeface="Calibri"/>
            </a:endParaRPr>
          </a:p>
        </p:txBody>
      </p:sp>
      <p:sp>
        <p:nvSpPr>
          <p:cNvPr id="271" name="Google Shape;271;p27"/>
          <p:cNvSpPr/>
          <p:nvPr/>
        </p:nvSpPr>
        <p:spPr>
          <a:xfrm>
            <a:off x="4889550" y="3924825"/>
            <a:ext cx="199800" cy="189300"/>
          </a:xfrm>
          <a:prstGeom prst="star5">
            <a:avLst>
              <a:gd name="adj" fmla="val 19098"/>
              <a:gd name="hf" fmla="val 105146"/>
              <a:gd name="vf" fmla="val 110557"/>
            </a:avLst>
          </a:prstGeom>
          <a:solidFill>
            <a:srgbClr val="FF9900"/>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pic>
        <p:nvPicPr>
          <p:cNvPr id="272" name="Google Shape;272;p27"/>
          <p:cNvPicPr preferRelativeResize="0"/>
          <p:nvPr/>
        </p:nvPicPr>
        <p:blipFill>
          <a:blip r:embed="rId4">
            <a:alphaModFix/>
          </a:blip>
          <a:stretch>
            <a:fillRect/>
          </a:stretch>
        </p:blipFill>
        <p:spPr>
          <a:xfrm>
            <a:off x="7010372" y="1601025"/>
            <a:ext cx="1467278" cy="1926075"/>
          </a:xfrm>
          <a:prstGeom prst="rect">
            <a:avLst/>
          </a:prstGeom>
          <a:noFill/>
          <a:ln w="9525" cap="flat" cmpd="sng">
            <a:solidFill>
              <a:srgbClr val="00FF00"/>
            </a:solidFill>
            <a:prstDash val="solid"/>
            <a:round/>
            <a:headEnd type="none" w="sm" len="sm"/>
            <a:tailEnd type="none" w="sm" len="sm"/>
          </a:ln>
        </p:spPr>
      </p:pic>
      <p:pic>
        <p:nvPicPr>
          <p:cNvPr id="273" name="Google Shape;273;p27"/>
          <p:cNvPicPr preferRelativeResize="0"/>
          <p:nvPr/>
        </p:nvPicPr>
        <p:blipFill>
          <a:blip r:embed="rId5">
            <a:alphaModFix/>
          </a:blip>
          <a:stretch>
            <a:fillRect/>
          </a:stretch>
        </p:blipFill>
        <p:spPr>
          <a:xfrm rot="-947229">
            <a:off x="8557780" y="428564"/>
            <a:ext cx="492312" cy="493997"/>
          </a:xfrm>
          <a:prstGeom prst="rect">
            <a:avLst/>
          </a:prstGeom>
          <a:noFill/>
          <a:ln>
            <a:noFill/>
          </a:ln>
        </p:spPr>
      </p:pic>
      <p:pic>
        <p:nvPicPr>
          <p:cNvPr id="274" name="Google Shape;274;p27"/>
          <p:cNvPicPr preferRelativeResize="0"/>
          <p:nvPr/>
        </p:nvPicPr>
        <p:blipFill>
          <a:blip r:embed="rId5">
            <a:alphaModFix/>
          </a:blip>
          <a:stretch>
            <a:fillRect/>
          </a:stretch>
        </p:blipFill>
        <p:spPr>
          <a:xfrm rot="-4872204">
            <a:off x="6274831" y="650587"/>
            <a:ext cx="492309" cy="493997"/>
          </a:xfrm>
          <a:prstGeom prst="rect">
            <a:avLst/>
          </a:prstGeom>
          <a:noFill/>
          <a:ln>
            <a:noFill/>
          </a:ln>
        </p:spPr>
      </p:pic>
      <p:pic>
        <p:nvPicPr>
          <p:cNvPr id="275" name="Google Shape;275;p27"/>
          <p:cNvPicPr preferRelativeResize="0"/>
          <p:nvPr/>
        </p:nvPicPr>
        <p:blipFill>
          <a:blip r:embed="rId5">
            <a:alphaModFix/>
          </a:blip>
          <a:stretch>
            <a:fillRect/>
          </a:stretch>
        </p:blipFill>
        <p:spPr>
          <a:xfrm rot="-4140123">
            <a:off x="6958529" y="19662"/>
            <a:ext cx="492316" cy="493998"/>
          </a:xfrm>
          <a:prstGeom prst="rect">
            <a:avLst/>
          </a:prstGeom>
          <a:noFill/>
          <a:ln>
            <a:noFill/>
          </a:ln>
        </p:spPr>
      </p:pic>
      <p:pic>
        <p:nvPicPr>
          <p:cNvPr id="276" name="Google Shape;276;p27"/>
          <p:cNvPicPr preferRelativeResize="0"/>
          <p:nvPr/>
        </p:nvPicPr>
        <p:blipFill>
          <a:blip r:embed="rId5">
            <a:alphaModFix/>
          </a:blip>
          <a:stretch>
            <a:fillRect/>
          </a:stretch>
        </p:blipFill>
        <p:spPr>
          <a:xfrm rot="-2250946">
            <a:off x="7803479" y="725938"/>
            <a:ext cx="492311" cy="493996"/>
          </a:xfrm>
          <a:prstGeom prst="rect">
            <a:avLst/>
          </a:prstGeom>
          <a:noFill/>
          <a:ln>
            <a:noFill/>
          </a:ln>
        </p:spPr>
      </p:pic>
      <p:cxnSp>
        <p:nvCxnSpPr>
          <p:cNvPr id="277" name="Google Shape;277;p27"/>
          <p:cNvCxnSpPr/>
          <p:nvPr/>
        </p:nvCxnSpPr>
        <p:spPr>
          <a:xfrm>
            <a:off x="6739975" y="1167975"/>
            <a:ext cx="965700" cy="885900"/>
          </a:xfrm>
          <a:prstGeom prst="straightConnector1">
            <a:avLst/>
          </a:prstGeom>
          <a:noFill/>
          <a:ln w="19050" cap="flat" cmpd="sng">
            <a:solidFill>
              <a:srgbClr val="1F497D"/>
            </a:solidFill>
            <a:prstDash val="dot"/>
            <a:round/>
            <a:headEnd type="none" w="med" len="med"/>
            <a:tailEnd type="none" w="med" len="med"/>
          </a:ln>
        </p:spPr>
      </p:cxnSp>
      <p:cxnSp>
        <p:nvCxnSpPr>
          <p:cNvPr id="278" name="Google Shape;278;p27"/>
          <p:cNvCxnSpPr/>
          <p:nvPr/>
        </p:nvCxnSpPr>
        <p:spPr>
          <a:xfrm>
            <a:off x="7367588" y="575200"/>
            <a:ext cx="306300" cy="1359600"/>
          </a:xfrm>
          <a:prstGeom prst="straightConnector1">
            <a:avLst/>
          </a:prstGeom>
          <a:noFill/>
          <a:ln w="19050" cap="flat" cmpd="sng">
            <a:solidFill>
              <a:srgbClr val="1F497D"/>
            </a:solidFill>
            <a:prstDash val="dot"/>
            <a:round/>
            <a:headEnd type="none" w="med" len="med"/>
            <a:tailEnd type="none" w="med" len="med"/>
          </a:ln>
        </p:spPr>
      </p:cxnSp>
      <p:cxnSp>
        <p:nvCxnSpPr>
          <p:cNvPr id="279" name="Google Shape;279;p27"/>
          <p:cNvCxnSpPr/>
          <p:nvPr/>
        </p:nvCxnSpPr>
        <p:spPr>
          <a:xfrm flipH="1">
            <a:off x="7760300" y="1320100"/>
            <a:ext cx="240900" cy="636300"/>
          </a:xfrm>
          <a:prstGeom prst="straightConnector1">
            <a:avLst/>
          </a:prstGeom>
          <a:noFill/>
          <a:ln w="19050" cap="flat" cmpd="sng">
            <a:solidFill>
              <a:srgbClr val="1F497D"/>
            </a:solidFill>
            <a:prstDash val="dot"/>
            <a:round/>
            <a:headEnd type="none" w="med" len="med"/>
            <a:tailEnd type="none" w="med" len="med"/>
          </a:ln>
        </p:spPr>
      </p:cxnSp>
      <p:cxnSp>
        <p:nvCxnSpPr>
          <p:cNvPr id="280" name="Google Shape;280;p27"/>
          <p:cNvCxnSpPr/>
          <p:nvPr/>
        </p:nvCxnSpPr>
        <p:spPr>
          <a:xfrm flipH="1">
            <a:off x="7839825" y="1000825"/>
            <a:ext cx="774300" cy="977100"/>
          </a:xfrm>
          <a:prstGeom prst="straightConnector1">
            <a:avLst/>
          </a:prstGeom>
          <a:noFill/>
          <a:ln w="19050" cap="flat" cmpd="sng">
            <a:solidFill>
              <a:srgbClr val="1F497D"/>
            </a:solidFill>
            <a:prstDash val="dot"/>
            <a:round/>
            <a:headEnd type="none" w="med" len="med"/>
            <a:tailEnd type="none" w="med" len="med"/>
          </a:ln>
        </p:spPr>
      </p:cxnSp>
      <p:sp>
        <p:nvSpPr>
          <p:cNvPr id="281" name="Google Shape;281;p27"/>
          <p:cNvSpPr txBox="1"/>
          <p:nvPr/>
        </p:nvSpPr>
        <p:spPr>
          <a:xfrm>
            <a:off x="7705675" y="4489363"/>
            <a:ext cx="807300" cy="184800"/>
          </a:xfrm>
          <a:prstGeom prst="rect">
            <a:avLst/>
          </a:prstGeom>
          <a:noFill/>
          <a:ln>
            <a:noFill/>
          </a:ln>
        </p:spPr>
        <p:txBody>
          <a:bodyPr spcFirstLastPara="1" wrap="square" lIns="0" tIns="0" rIns="0" bIns="0" anchor="t" anchorCtr="0">
            <a:spAutoFit/>
          </a:bodyPr>
          <a:lstStyle/>
          <a:p>
            <a:pPr marL="0" lvl="0" indent="0" algn="ctr" rtl="0">
              <a:spcBef>
                <a:spcPts val="0"/>
              </a:spcBef>
              <a:spcAft>
                <a:spcPts val="0"/>
              </a:spcAft>
              <a:buNone/>
            </a:pPr>
            <a:r>
              <a:rPr lang="en-US" sz="1200" b="1">
                <a:solidFill>
                  <a:schemeClr val="lt1"/>
                </a:solidFill>
                <a:latin typeface="Calibri"/>
                <a:ea typeface="Calibri"/>
                <a:cs typeface="Calibri"/>
                <a:sym typeface="Calibri"/>
              </a:rPr>
              <a:t>Pacific Plate</a:t>
            </a:r>
            <a:endParaRPr sz="1200" b="1">
              <a:solidFill>
                <a:schemeClr val="lt1"/>
              </a:solidFill>
              <a:latin typeface="Calibri"/>
              <a:ea typeface="Calibri"/>
              <a:cs typeface="Calibri"/>
              <a:sym typeface="Calibri"/>
            </a:endParaRPr>
          </a:p>
        </p:txBody>
      </p:sp>
      <p:sp>
        <p:nvSpPr>
          <p:cNvPr id="282" name="Google Shape;282;p27"/>
          <p:cNvSpPr txBox="1"/>
          <p:nvPr/>
        </p:nvSpPr>
        <p:spPr>
          <a:xfrm>
            <a:off x="3425625" y="4674163"/>
            <a:ext cx="807300" cy="369300"/>
          </a:xfrm>
          <a:prstGeom prst="rect">
            <a:avLst/>
          </a:prstGeom>
          <a:noFill/>
          <a:ln>
            <a:noFill/>
          </a:ln>
        </p:spPr>
        <p:txBody>
          <a:bodyPr spcFirstLastPara="1" wrap="square" lIns="0" tIns="0" rIns="0" bIns="0" anchor="t" anchorCtr="0">
            <a:spAutoFit/>
          </a:bodyPr>
          <a:lstStyle/>
          <a:p>
            <a:pPr marL="0" lvl="0" indent="0" algn="ctr" rtl="0">
              <a:spcBef>
                <a:spcPts val="0"/>
              </a:spcBef>
              <a:spcAft>
                <a:spcPts val="0"/>
              </a:spcAft>
              <a:buNone/>
            </a:pPr>
            <a:r>
              <a:rPr lang="en-US" sz="1200" b="1">
                <a:solidFill>
                  <a:schemeClr val="lt1"/>
                </a:solidFill>
                <a:latin typeface="Calibri"/>
                <a:ea typeface="Calibri"/>
                <a:cs typeface="Calibri"/>
                <a:sym typeface="Calibri"/>
              </a:rPr>
              <a:t>Australia Plate</a:t>
            </a:r>
            <a:endParaRPr sz="1200" b="1">
              <a:solidFill>
                <a:schemeClr val="lt1"/>
              </a:solidFill>
              <a:latin typeface="Calibri"/>
              <a:ea typeface="Calibri"/>
              <a:cs typeface="Calibri"/>
              <a:sym typeface="Calibri"/>
            </a:endParaRPr>
          </a:p>
        </p:txBody>
      </p:sp>
      <p:cxnSp>
        <p:nvCxnSpPr>
          <p:cNvPr id="283" name="Google Shape;283;p27"/>
          <p:cNvCxnSpPr/>
          <p:nvPr/>
        </p:nvCxnSpPr>
        <p:spPr>
          <a:xfrm rot="10800000" flipH="1">
            <a:off x="5089350" y="3522000"/>
            <a:ext cx="1920900" cy="477300"/>
          </a:xfrm>
          <a:prstGeom prst="straightConnector1">
            <a:avLst/>
          </a:prstGeom>
          <a:noFill/>
          <a:ln w="9525" cap="flat" cmpd="sng">
            <a:solidFill>
              <a:srgbClr val="00FF00"/>
            </a:solidFill>
            <a:prstDash val="solid"/>
            <a:round/>
            <a:headEnd type="none" w="med" len="med"/>
            <a:tailEnd type="none" w="med" len="med"/>
          </a:ln>
        </p:spPr>
      </p:cxnSp>
      <p:cxnSp>
        <p:nvCxnSpPr>
          <p:cNvPr id="284" name="Google Shape;284;p27"/>
          <p:cNvCxnSpPr/>
          <p:nvPr/>
        </p:nvCxnSpPr>
        <p:spPr>
          <a:xfrm>
            <a:off x="7702394" y="6074427"/>
            <a:ext cx="707700" cy="3900"/>
          </a:xfrm>
          <a:prstGeom prst="straightConnector1">
            <a:avLst/>
          </a:prstGeom>
          <a:noFill/>
          <a:ln w="19050" cap="flat" cmpd="sng">
            <a:solidFill>
              <a:srgbClr val="FFFF00"/>
            </a:solidFill>
            <a:prstDash val="solid"/>
            <a:round/>
            <a:headEnd type="none" w="med" len="med"/>
            <a:tailEnd type="stealth" w="med" len="med"/>
          </a:ln>
        </p:spPr>
      </p:cxnSp>
      <p:sp>
        <p:nvSpPr>
          <p:cNvPr id="2" name="Google Shape;121;p15">
            <a:extLst>
              <a:ext uri="{FF2B5EF4-FFF2-40B4-BE49-F238E27FC236}">
                <a16:creationId xmlns:a16="http://schemas.microsoft.com/office/drawing/2014/main" id="{EF4A3535-B32C-4D2C-833D-91357510A155}"/>
              </a:ext>
            </a:extLst>
          </p:cNvPr>
          <p:cNvSpPr/>
          <p:nvPr/>
        </p:nvSpPr>
        <p:spPr>
          <a:xfrm>
            <a:off x="7827264" y="0"/>
            <a:ext cx="905256" cy="475488"/>
          </a:xfrm>
          <a:prstGeom prst="flowChartOffpageConnector">
            <a:avLst/>
          </a:prstGeom>
          <a:solidFill>
            <a:srgbClr val="37358C"/>
          </a:solidFill>
          <a:ln w="2857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dirty="0">
                <a:solidFill>
                  <a:srgbClr val="FFFFFF"/>
                </a:solidFill>
                <a:latin typeface="Calibri"/>
                <a:ea typeface="Calibri"/>
                <a:cs typeface="Calibri"/>
                <a:sym typeface="Calibri"/>
              </a:rPr>
              <a:t>ALL</a:t>
            </a:r>
            <a:endParaRPr sz="3000" b="1" dirty="0">
              <a:solidFill>
                <a:srgbClr val="FFFFFF"/>
              </a:solidFill>
              <a:latin typeface="Calibri"/>
              <a:ea typeface="Calibri"/>
              <a:cs typeface="Calibri"/>
              <a:sym typeface="Calibri"/>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candelabrum, fan, grate&#10;&#10;Description automatically generated">
            <a:extLst>
              <a:ext uri="{FF2B5EF4-FFF2-40B4-BE49-F238E27FC236}">
                <a16:creationId xmlns:a16="http://schemas.microsoft.com/office/drawing/2014/main" id="{9209FD6A-3427-395E-E0DE-A0663C9F575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4" name="Rectangle 3">
            <a:extLst>
              <a:ext uri="{FF2B5EF4-FFF2-40B4-BE49-F238E27FC236}">
                <a16:creationId xmlns:a16="http://schemas.microsoft.com/office/drawing/2014/main" id="{1FDC75E5-D11B-E122-7EC7-71E8C9CB9468}"/>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2" name="TextBox 8">
            <a:extLst>
              <a:ext uri="{FF2B5EF4-FFF2-40B4-BE49-F238E27FC236}">
                <a16:creationId xmlns:a16="http://schemas.microsoft.com/office/drawing/2014/main" id="{74D1CA03-8000-A24A-A077-32485FC45A39}"/>
              </a:ext>
            </a:extLst>
          </p:cNvPr>
          <p:cNvSpPr txBox="1">
            <a:spLocks noChangeArrowheads="1"/>
          </p:cNvSpPr>
          <p:nvPr/>
        </p:nvSpPr>
        <p:spPr bwMode="auto">
          <a:xfrm>
            <a:off x="3810000" y="4869059"/>
            <a:ext cx="5181600" cy="1607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lnSpc>
                <a:spcPts val="2000"/>
              </a:lnSpc>
              <a:spcBef>
                <a:spcPct val="0"/>
              </a:spcBef>
              <a:buFontTx/>
              <a:buNone/>
            </a:pPr>
            <a:r>
              <a:rPr lang="en-US" altLang="en-US" sz="1400">
                <a:latin typeface="Arial" panose="020B0604020202020204" pitchFamily="34" charset="0"/>
              </a:rPr>
              <a:t>Shaded areas show quadrants of the focal sphere in which the P-wave first-motions are away from the source, and unshaded areas show quadrants in which the P-wave first-motions are toward the source. The letters represent the axis of maximum compressional strain (P) and the axis of maximum extensional strain (T) resulting from the earthquake.</a:t>
            </a:r>
          </a:p>
        </p:txBody>
      </p:sp>
      <p:sp>
        <p:nvSpPr>
          <p:cNvPr id="13" name="TextBox 11">
            <a:extLst>
              <a:ext uri="{FF2B5EF4-FFF2-40B4-BE49-F238E27FC236}">
                <a16:creationId xmlns:a16="http://schemas.microsoft.com/office/drawing/2014/main" id="{1C69AEA4-081E-3E41-22A8-D367ED91DF57}"/>
              </a:ext>
            </a:extLst>
          </p:cNvPr>
          <p:cNvSpPr txBox="1">
            <a:spLocks noChangeArrowheads="1"/>
          </p:cNvSpPr>
          <p:nvPr/>
        </p:nvSpPr>
        <p:spPr bwMode="auto">
          <a:xfrm>
            <a:off x="304800" y="6477000"/>
            <a:ext cx="43434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1200" i="1">
                <a:latin typeface="Arial" panose="020B0604020202020204" pitchFamily="34" charset="0"/>
              </a:rPr>
              <a:t>USGS WPhase Centroid Moment Tensor Solution</a:t>
            </a:r>
          </a:p>
        </p:txBody>
      </p:sp>
      <p:sp>
        <p:nvSpPr>
          <p:cNvPr id="14" name="TextBox 7">
            <a:extLst>
              <a:ext uri="{FF2B5EF4-FFF2-40B4-BE49-F238E27FC236}">
                <a16:creationId xmlns:a16="http://schemas.microsoft.com/office/drawing/2014/main" id="{ECDCF71A-FD25-3615-3B1A-30E0905F9FBE}"/>
              </a:ext>
            </a:extLst>
          </p:cNvPr>
          <p:cNvSpPr txBox="1">
            <a:spLocks noChangeArrowheads="1"/>
          </p:cNvSpPr>
          <p:nvPr/>
        </p:nvSpPr>
        <p:spPr bwMode="auto">
          <a:xfrm>
            <a:off x="244475" y="1143000"/>
            <a:ext cx="8594725" cy="1767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lnSpc>
                <a:spcPts val="2200"/>
              </a:lnSpc>
              <a:spcBef>
                <a:spcPct val="0"/>
              </a:spcBef>
              <a:buFontTx/>
              <a:buNone/>
            </a:pPr>
            <a:r>
              <a:rPr lang="en-US" altLang="en-US" sz="1800">
                <a:latin typeface="Arial" panose="020B0604020202020204" pitchFamily="34" charset="0"/>
              </a:rPr>
              <a:t>According to the USGS, the preliminary location, depth and focal mechanism of the event indicate rupture occurred as the result of oblique normal faulting. The earthquake's depth places it beneath the boundary of the Australia and Pacific plates in the Coral Sea region, within the subducting Australia Plate. Earthquakes that occur within a subducted plate, as opposed to at the interface of the plate, are termed </a:t>
            </a:r>
            <a:r>
              <a:rPr lang="en-US" altLang="en-US" sz="1800" err="1">
                <a:latin typeface="Arial" panose="020B0604020202020204" pitchFamily="34" charset="0"/>
              </a:rPr>
              <a:t>intraslab</a:t>
            </a:r>
            <a:r>
              <a:rPr lang="en-US" altLang="en-US" sz="1800">
                <a:latin typeface="Arial" panose="020B0604020202020204" pitchFamily="34" charset="0"/>
              </a:rPr>
              <a:t> earthquakes.</a:t>
            </a:r>
          </a:p>
        </p:txBody>
      </p:sp>
      <p:pic>
        <p:nvPicPr>
          <p:cNvPr id="18" name="Picture 2">
            <a:extLst>
              <a:ext uri="{FF2B5EF4-FFF2-40B4-BE49-F238E27FC236}">
                <a16:creationId xmlns:a16="http://schemas.microsoft.com/office/drawing/2014/main" id="{CB6F662F-635D-D9C4-C33E-6BA93CB25C6E}"/>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419600" y="4395306"/>
            <a:ext cx="3535943" cy="473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a:extLst>
              <a:ext uri="{FF2B5EF4-FFF2-40B4-BE49-F238E27FC236}">
                <a16:creationId xmlns:a16="http://schemas.microsoft.com/office/drawing/2014/main" id="{C3EA6DAB-8294-3C33-3FAD-DF06070397F0}"/>
              </a:ext>
            </a:extLst>
          </p:cNvPr>
          <p:cNvPicPr>
            <a:picLocks noChangeAspect="1"/>
          </p:cNvPicPr>
          <p:nvPr/>
        </p:nvPicPr>
        <p:blipFill>
          <a:blip r:embed="rId6"/>
          <a:stretch>
            <a:fillRect/>
          </a:stretch>
        </p:blipFill>
        <p:spPr>
          <a:xfrm>
            <a:off x="4472901" y="2855933"/>
            <a:ext cx="3482642" cy="1539373"/>
          </a:xfrm>
          <a:prstGeom prst="rect">
            <a:avLst/>
          </a:prstGeom>
        </p:spPr>
      </p:pic>
      <p:pic>
        <p:nvPicPr>
          <p:cNvPr id="6" name="Picture 5" descr="A circle with blue circles and black letters&#10;&#10;Description automatically generated">
            <a:extLst>
              <a:ext uri="{FF2B5EF4-FFF2-40B4-BE49-F238E27FC236}">
                <a16:creationId xmlns:a16="http://schemas.microsoft.com/office/drawing/2014/main" id="{CDD2D482-FF66-6159-6534-8499065D815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51918" y="3015222"/>
            <a:ext cx="3482642" cy="3390454"/>
          </a:xfrm>
          <a:prstGeom prst="rect">
            <a:avLst/>
          </a:prstGeom>
        </p:spPr>
      </p:pic>
      <p:sp>
        <p:nvSpPr>
          <p:cNvPr id="2" name="Title 1">
            <a:extLst>
              <a:ext uri="{FF2B5EF4-FFF2-40B4-BE49-F238E27FC236}">
                <a16:creationId xmlns:a16="http://schemas.microsoft.com/office/drawing/2014/main" id="{8C54CDCA-E92D-12F9-BD32-2FE4B8E5178A}"/>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a:solidFill>
                  <a:srgbClr val="373583"/>
                </a:solidFill>
                <a:effectLst>
                  <a:outerShdw blurRad="50000" dist="30000" dir="5400000" algn="tl" rotWithShape="0">
                    <a:srgbClr val="000000">
                      <a:alpha val="30000"/>
                    </a:srgbClr>
                  </a:outerShdw>
                </a:effectLst>
                <a:ea typeface="+mj-ea"/>
              </a:rPr>
              <a:t>Magnitude 7.3 VANUATU</a:t>
            </a:r>
            <a:br>
              <a:rPr lang="en-US" sz="4300" b="1">
                <a:solidFill>
                  <a:srgbClr val="373583"/>
                </a:solidFill>
                <a:effectLst>
                  <a:outerShdw blurRad="50000" dist="30000" dir="5400000" algn="tl" rotWithShape="0">
                    <a:srgbClr val="000000">
                      <a:alpha val="30000"/>
                    </a:srgbClr>
                  </a:outerShdw>
                </a:effectLst>
                <a:ea typeface="+mj-ea"/>
              </a:rPr>
            </a:br>
            <a:r>
              <a:rPr lang="en-US" b="1">
                <a:solidFill>
                  <a:srgbClr val="373583"/>
                </a:solidFill>
                <a:effectLst>
                  <a:outerShdw blurRad="50000" dist="30000" dir="5400000" algn="tl" rotWithShape="0">
                    <a:srgbClr val="000000">
                      <a:alpha val="30000"/>
                    </a:srgbClr>
                  </a:outerShdw>
                </a:effectLst>
                <a:ea typeface="+mj-ea"/>
              </a:rPr>
              <a:t>Tuesday,  December 17, 2024 at 01:47:26 UTC </a:t>
            </a:r>
            <a:endParaRPr lang="en-US">
              <a:solidFill>
                <a:srgbClr val="373583"/>
              </a:solidFill>
              <a:effectLst>
                <a:outerShdw blurRad="50000" dist="30000" dir="5400000" algn="tl" rotWithShape="0">
                  <a:srgbClr val="000000">
                    <a:alpha val="30000"/>
                  </a:srgbClr>
                </a:outerShdw>
              </a:effectLst>
              <a:ea typeface="+mj-ea"/>
            </a:endParaRPr>
          </a:p>
        </p:txBody>
      </p:sp>
      <p:sp>
        <p:nvSpPr>
          <p:cNvPr id="5" name="Google Shape;121;p15">
            <a:extLst>
              <a:ext uri="{FF2B5EF4-FFF2-40B4-BE49-F238E27FC236}">
                <a16:creationId xmlns:a16="http://schemas.microsoft.com/office/drawing/2014/main" id="{FEAB123A-CEB0-30D4-7018-CF9B0C18A23B}"/>
              </a:ext>
            </a:extLst>
          </p:cNvPr>
          <p:cNvSpPr/>
          <p:nvPr/>
        </p:nvSpPr>
        <p:spPr>
          <a:xfrm>
            <a:off x="7827264" y="0"/>
            <a:ext cx="905256" cy="475488"/>
          </a:xfrm>
          <a:prstGeom prst="flowChartOffpageConnector">
            <a:avLst/>
          </a:prstGeom>
          <a:solidFill>
            <a:schemeClr val="tx1"/>
          </a:solidFill>
          <a:ln w="28575" cap="flat" cmpd="sng">
            <a:solidFill>
              <a:srgbClr val="C0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a:solidFill>
                  <a:srgbClr val="FFFFFF"/>
                </a:solidFill>
                <a:latin typeface="Calibri"/>
                <a:ea typeface="Calibri"/>
                <a:cs typeface="Calibri"/>
                <a:sym typeface="Calibri"/>
              </a:rPr>
              <a:t>C</a:t>
            </a:r>
            <a:endParaRPr sz="3000" b="1">
              <a:solidFill>
                <a:srgbClr val="FFFFFF"/>
              </a:solidFill>
              <a:latin typeface="Calibri"/>
              <a:ea typeface="Calibri"/>
              <a:cs typeface="Calibri"/>
              <a:sym typeface="Calibri"/>
            </a:endParaRPr>
          </a:p>
        </p:txBody>
      </p:sp>
    </p:spTree>
    <p:custDataLst>
      <p:tags r:id="rId1"/>
    </p:custDataLst>
    <p:extLst>
      <p:ext uri="{BB962C8B-B14F-4D97-AF65-F5344CB8AC3E}">
        <p14:creationId xmlns:p14="http://schemas.microsoft.com/office/powerpoint/2010/main" val="36470066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9615953-89F7-C2B6-B154-B8FC867C1C5A}"/>
              </a:ext>
            </a:extLst>
          </p:cNvPr>
          <p:cNvPicPr>
            <a:picLocks noChangeAspect="1"/>
          </p:cNvPicPr>
          <p:nvPr/>
        </p:nvPicPr>
        <p:blipFill>
          <a:blip r:embed="rId4"/>
          <a:stretch>
            <a:fillRect/>
          </a:stretch>
        </p:blipFill>
        <p:spPr>
          <a:xfrm>
            <a:off x="1176668" y="871868"/>
            <a:ext cx="7315200" cy="5803119"/>
          </a:xfrm>
          <a:prstGeom prst="rect">
            <a:avLst/>
          </a:prstGeom>
        </p:spPr>
      </p:pic>
      <p:pic>
        <p:nvPicPr>
          <p:cNvPr id="10" name="Picture 9" descr="A picture containing candelabrum, fan, grate&#10;&#10;Description automatically generated">
            <a:extLst>
              <a:ext uri="{FF2B5EF4-FFF2-40B4-BE49-F238E27FC236}">
                <a16:creationId xmlns:a16="http://schemas.microsoft.com/office/drawing/2014/main" id="{9209FD6A-3427-395E-E0DE-A0663C9F575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4" name="Rectangle 3">
            <a:extLst>
              <a:ext uri="{FF2B5EF4-FFF2-40B4-BE49-F238E27FC236}">
                <a16:creationId xmlns:a16="http://schemas.microsoft.com/office/drawing/2014/main" id="{1FDC75E5-D11B-E122-7EC7-71E8C9CB9468}"/>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 name="TextBox 11">
            <a:extLst>
              <a:ext uri="{FF2B5EF4-FFF2-40B4-BE49-F238E27FC236}">
                <a16:creationId xmlns:a16="http://schemas.microsoft.com/office/drawing/2014/main" id="{D9DB34C7-60B0-0B71-BD47-9BCAB2B18AFB}"/>
              </a:ext>
            </a:extLst>
          </p:cNvPr>
          <p:cNvSpPr txBox="1">
            <a:spLocks noChangeArrowheads="1"/>
          </p:cNvSpPr>
          <p:nvPr/>
        </p:nvSpPr>
        <p:spPr bwMode="auto">
          <a:xfrm>
            <a:off x="4106455" y="1325959"/>
            <a:ext cx="274637" cy="36933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800" b="1">
                <a:latin typeface="Arial" panose="020B0604020202020204" pitchFamily="34" charset="0"/>
              </a:rPr>
              <a:t>S</a:t>
            </a:r>
          </a:p>
        </p:txBody>
      </p:sp>
      <p:sp>
        <p:nvSpPr>
          <p:cNvPr id="5" name="TextBox 4">
            <a:extLst>
              <a:ext uri="{FF2B5EF4-FFF2-40B4-BE49-F238E27FC236}">
                <a16:creationId xmlns:a16="http://schemas.microsoft.com/office/drawing/2014/main" id="{0C3F5496-7F8F-F0E9-D9C9-F859503A00CA}"/>
              </a:ext>
            </a:extLst>
          </p:cNvPr>
          <p:cNvSpPr txBox="1">
            <a:spLocks noChangeArrowheads="1"/>
          </p:cNvSpPr>
          <p:nvPr/>
        </p:nvSpPr>
        <p:spPr bwMode="auto">
          <a:xfrm>
            <a:off x="2069745" y="2877620"/>
            <a:ext cx="6417945" cy="7381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400">
                <a:solidFill>
                  <a:srgbClr val="000000"/>
                </a:solidFill>
                <a:latin typeface="Arial" panose="020B0604020202020204" pitchFamily="34" charset="0"/>
              </a:rPr>
              <a:t>The first seismic waves to arrive from this earthquake were the compressional </a:t>
            </a:r>
            <a:br>
              <a:rPr lang="en-US" altLang="en-US" sz="1400">
                <a:solidFill>
                  <a:srgbClr val="000000"/>
                </a:solidFill>
                <a:latin typeface="Arial" panose="020B0604020202020204" pitchFamily="34" charset="0"/>
              </a:rPr>
            </a:br>
            <a:r>
              <a:rPr lang="en-US" altLang="en-US" sz="1400">
                <a:solidFill>
                  <a:srgbClr val="000000"/>
                </a:solidFill>
                <a:latin typeface="Arial" panose="020B0604020202020204" pitchFamily="34" charset="0"/>
              </a:rPr>
              <a:t>P waves.  Following the earthquake, it </a:t>
            </a:r>
            <a:r>
              <a:rPr lang="en-US" altLang="en-US" sz="1400">
                <a:latin typeface="Arial" panose="020B0604020202020204" pitchFamily="34" charset="0"/>
              </a:rPr>
              <a:t>took </a:t>
            </a:r>
            <a:r>
              <a:rPr lang="en-US" altLang="en-US" sz="1400">
                <a:solidFill>
                  <a:srgbClr val="FF0000"/>
                </a:solidFill>
                <a:latin typeface="Arial" panose="020B0604020202020204" pitchFamily="34" charset="0"/>
              </a:rPr>
              <a:t>12 minutes and 48 seconds </a:t>
            </a:r>
            <a:r>
              <a:rPr lang="en-US" altLang="en-US" sz="1400">
                <a:latin typeface="Arial" panose="020B0604020202020204" pitchFamily="34" charset="0"/>
              </a:rPr>
              <a:t>for </a:t>
            </a:r>
            <a:r>
              <a:rPr lang="en-US" altLang="en-US" sz="1400">
                <a:solidFill>
                  <a:srgbClr val="000000"/>
                </a:solidFill>
                <a:latin typeface="Arial" panose="020B0604020202020204" pitchFamily="34" charset="0"/>
              </a:rPr>
              <a:t>the</a:t>
            </a:r>
            <a:br>
              <a:rPr lang="en-US" altLang="en-US" sz="1400">
                <a:solidFill>
                  <a:srgbClr val="000000"/>
                </a:solidFill>
                <a:latin typeface="Arial" panose="020B0604020202020204" pitchFamily="34" charset="0"/>
              </a:rPr>
            </a:br>
            <a:r>
              <a:rPr lang="en-US" altLang="en-US" sz="1400">
                <a:solidFill>
                  <a:srgbClr val="000000"/>
                </a:solidFill>
                <a:latin typeface="Arial" panose="020B0604020202020204" pitchFamily="34" charset="0"/>
              </a:rPr>
              <a:t>P waves to travel a curved path through the mantle to Bend, Oregon.</a:t>
            </a:r>
          </a:p>
        </p:txBody>
      </p:sp>
      <p:sp>
        <p:nvSpPr>
          <p:cNvPr id="6" name="TextBox 5">
            <a:extLst>
              <a:ext uri="{FF2B5EF4-FFF2-40B4-BE49-F238E27FC236}">
                <a16:creationId xmlns:a16="http://schemas.microsoft.com/office/drawing/2014/main" id="{E726FB3E-C9D5-BFD2-3D5A-DAC56D458345}"/>
              </a:ext>
            </a:extLst>
          </p:cNvPr>
          <p:cNvSpPr txBox="1"/>
          <p:nvPr/>
        </p:nvSpPr>
        <p:spPr>
          <a:xfrm>
            <a:off x="6226175" y="1314350"/>
            <a:ext cx="2152650" cy="368300"/>
          </a:xfrm>
          <a:prstGeom prst="rect">
            <a:avLst/>
          </a:prstGeom>
          <a:noFill/>
        </p:spPr>
        <p:txBody>
          <a:bodyPr>
            <a:spAutoFit/>
          </a:bodyPr>
          <a:lstStyle/>
          <a:p>
            <a:pPr>
              <a:defRPr/>
            </a:pPr>
            <a:r>
              <a:rPr lang="en-US" b="1" spc="200">
                <a:latin typeface="Arial" charset="0"/>
                <a:ea typeface="MS PGothic" charset="-128"/>
              </a:rPr>
              <a:t>Surface Waves</a:t>
            </a:r>
          </a:p>
        </p:txBody>
      </p:sp>
      <p:sp>
        <p:nvSpPr>
          <p:cNvPr id="7" name="TextBox 7">
            <a:extLst>
              <a:ext uri="{FF2B5EF4-FFF2-40B4-BE49-F238E27FC236}">
                <a16:creationId xmlns:a16="http://schemas.microsoft.com/office/drawing/2014/main" id="{56539297-5C3C-C3AA-AF99-DCD5C157D92C}"/>
              </a:ext>
            </a:extLst>
          </p:cNvPr>
          <p:cNvSpPr txBox="1">
            <a:spLocks noChangeArrowheads="1"/>
          </p:cNvSpPr>
          <p:nvPr/>
        </p:nvSpPr>
        <p:spPr bwMode="auto">
          <a:xfrm>
            <a:off x="2081492" y="838200"/>
            <a:ext cx="6394450" cy="5238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1400">
                <a:solidFill>
                  <a:srgbClr val="000000"/>
                </a:solidFill>
                <a:latin typeface="Arial" panose="020B0604020202020204" pitchFamily="34" charset="0"/>
              </a:rPr>
              <a:t>The record of the earthquake in Bend, Oregon (BNOR) is illustrated below.  Bend is 9,897 km (6,150 miles, 89.06°) from the location of this earthquake.  </a:t>
            </a:r>
          </a:p>
        </p:txBody>
      </p:sp>
      <p:sp>
        <p:nvSpPr>
          <p:cNvPr id="8" name="TextBox 6">
            <a:extLst>
              <a:ext uri="{FF2B5EF4-FFF2-40B4-BE49-F238E27FC236}">
                <a16:creationId xmlns:a16="http://schemas.microsoft.com/office/drawing/2014/main" id="{02FA4D92-A70E-51EE-0366-BDF86B56366E}"/>
              </a:ext>
            </a:extLst>
          </p:cNvPr>
          <p:cNvSpPr txBox="1">
            <a:spLocks noChangeArrowheads="1"/>
          </p:cNvSpPr>
          <p:nvPr/>
        </p:nvSpPr>
        <p:spPr bwMode="auto">
          <a:xfrm>
            <a:off x="5037212" y="5437558"/>
            <a:ext cx="3943350" cy="8096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400">
              <a:solidFill>
                <a:srgbClr val="000000"/>
              </a:solidFill>
              <a:latin typeface="Arial" panose="020B0604020202020204" pitchFamily="34" charset="0"/>
            </a:endParaRPr>
          </a:p>
        </p:txBody>
      </p:sp>
      <p:sp>
        <p:nvSpPr>
          <p:cNvPr id="12" name="TextBox 9">
            <a:extLst>
              <a:ext uri="{FF2B5EF4-FFF2-40B4-BE49-F238E27FC236}">
                <a16:creationId xmlns:a16="http://schemas.microsoft.com/office/drawing/2014/main" id="{192388E5-05CC-D5A7-3A7B-A17E89E7D9AC}"/>
              </a:ext>
            </a:extLst>
          </p:cNvPr>
          <p:cNvSpPr txBox="1">
            <a:spLocks noChangeArrowheads="1"/>
          </p:cNvSpPr>
          <p:nvPr/>
        </p:nvSpPr>
        <p:spPr bwMode="auto">
          <a:xfrm>
            <a:off x="1849717" y="4474671"/>
            <a:ext cx="6858000" cy="5826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lnSpc>
                <a:spcPts val="2000"/>
              </a:lnSpc>
              <a:spcBef>
                <a:spcPct val="0"/>
              </a:spcBef>
              <a:buFontTx/>
              <a:buNone/>
            </a:pPr>
            <a:r>
              <a:rPr lang="en-US" altLang="en-US" sz="1400">
                <a:solidFill>
                  <a:srgbClr val="000000"/>
                </a:solidFill>
                <a:latin typeface="Arial" panose="020B0604020202020204" pitchFamily="34" charset="0"/>
              </a:rPr>
              <a:t>S waves are shear waves that follow the same path through the mantle as P waves.  </a:t>
            </a:r>
            <a:r>
              <a:rPr lang="en-US" altLang="en-US" sz="1400">
                <a:latin typeface="Arial" panose="020B0604020202020204" pitchFamily="34" charset="0"/>
              </a:rPr>
              <a:t>S waves took </a:t>
            </a:r>
            <a:r>
              <a:rPr lang="en-US" altLang="en-US" sz="1400">
                <a:solidFill>
                  <a:srgbClr val="FF0000"/>
                </a:solidFill>
                <a:latin typeface="Arial" panose="020B0604020202020204" pitchFamily="34" charset="0"/>
              </a:rPr>
              <a:t>23 minutes and 33 seconds </a:t>
            </a:r>
            <a:r>
              <a:rPr lang="en-US" altLang="en-US" sz="1400">
                <a:latin typeface="Arial" panose="020B0604020202020204" pitchFamily="34" charset="0"/>
              </a:rPr>
              <a:t>to travel </a:t>
            </a:r>
            <a:r>
              <a:rPr lang="en-US" altLang="en-US" sz="1400">
                <a:solidFill>
                  <a:srgbClr val="000000"/>
                </a:solidFill>
                <a:latin typeface="Arial" panose="020B0604020202020204" pitchFamily="34" charset="0"/>
              </a:rPr>
              <a:t>from the earthquake to Bend.</a:t>
            </a:r>
          </a:p>
        </p:txBody>
      </p:sp>
      <p:sp>
        <p:nvSpPr>
          <p:cNvPr id="13" name="TextBox 6">
            <a:extLst>
              <a:ext uri="{FF2B5EF4-FFF2-40B4-BE49-F238E27FC236}">
                <a16:creationId xmlns:a16="http://schemas.microsoft.com/office/drawing/2014/main" id="{4EE810C6-4325-8855-0C78-D6E95C2D3242}"/>
              </a:ext>
            </a:extLst>
          </p:cNvPr>
          <p:cNvSpPr txBox="1">
            <a:spLocks noChangeArrowheads="1"/>
          </p:cNvSpPr>
          <p:nvPr/>
        </p:nvSpPr>
        <p:spPr bwMode="auto">
          <a:xfrm>
            <a:off x="2327048" y="5218147"/>
            <a:ext cx="5903338" cy="5826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lnSpc>
                <a:spcPts val="2000"/>
              </a:lnSpc>
              <a:spcBef>
                <a:spcPct val="0"/>
              </a:spcBef>
              <a:buFont typeface="Arial" panose="020B0604020202020204" pitchFamily="34" charset="0"/>
              <a:buNone/>
            </a:pPr>
            <a:r>
              <a:rPr lang="en-US" altLang="en-US" sz="1400">
                <a:solidFill>
                  <a:srgbClr val="000000"/>
                </a:solidFill>
                <a:latin typeface="Arial" panose="020B0604020202020204" pitchFamily="34" charset="0"/>
              </a:rPr>
              <a:t>Surface waves traveled the 9,897 km (6,150 miles) along the perimeter of the Earth </a:t>
            </a:r>
            <a:r>
              <a:rPr lang="en-US" altLang="en-US" sz="1400">
                <a:latin typeface="Arial" panose="020B0604020202020204" pitchFamily="34" charset="0"/>
              </a:rPr>
              <a:t>from the earthquake to the recording seismometer. </a:t>
            </a:r>
            <a:endParaRPr lang="en-US" altLang="en-US" sz="1400">
              <a:solidFill>
                <a:srgbClr val="000000"/>
              </a:solidFill>
              <a:latin typeface="Arial" panose="020B0604020202020204" pitchFamily="34" charset="0"/>
            </a:endParaRPr>
          </a:p>
        </p:txBody>
      </p:sp>
      <p:sp>
        <p:nvSpPr>
          <p:cNvPr id="14" name="TextBox 4">
            <a:extLst>
              <a:ext uri="{FF2B5EF4-FFF2-40B4-BE49-F238E27FC236}">
                <a16:creationId xmlns:a16="http://schemas.microsoft.com/office/drawing/2014/main" id="{FE3D131D-1AD9-E506-E81A-4591BF73C2D0}"/>
              </a:ext>
            </a:extLst>
          </p:cNvPr>
          <p:cNvSpPr txBox="1">
            <a:spLocks noChangeArrowheads="1"/>
          </p:cNvSpPr>
          <p:nvPr/>
        </p:nvSpPr>
        <p:spPr bwMode="auto">
          <a:xfrm>
            <a:off x="2869866" y="1320302"/>
            <a:ext cx="338138" cy="36933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1800" b="1">
                <a:latin typeface="Arial" panose="020B0604020202020204" pitchFamily="34" charset="0"/>
              </a:rPr>
              <a:t>P</a:t>
            </a:r>
          </a:p>
        </p:txBody>
      </p:sp>
      <p:sp>
        <p:nvSpPr>
          <p:cNvPr id="11" name="TextBox 4">
            <a:extLst>
              <a:ext uri="{FF2B5EF4-FFF2-40B4-BE49-F238E27FC236}">
                <a16:creationId xmlns:a16="http://schemas.microsoft.com/office/drawing/2014/main" id="{89F9F223-6FDC-2683-B415-71F7736D5098}"/>
              </a:ext>
            </a:extLst>
          </p:cNvPr>
          <p:cNvSpPr txBox="1">
            <a:spLocks noChangeArrowheads="1"/>
          </p:cNvSpPr>
          <p:nvPr/>
        </p:nvSpPr>
        <p:spPr bwMode="auto">
          <a:xfrm>
            <a:off x="3367545" y="1316819"/>
            <a:ext cx="507166" cy="36933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1800" b="1">
                <a:latin typeface="Arial" panose="020B0604020202020204" pitchFamily="34" charset="0"/>
              </a:rPr>
              <a:t>PP</a:t>
            </a:r>
          </a:p>
        </p:txBody>
      </p:sp>
      <p:sp>
        <p:nvSpPr>
          <p:cNvPr id="15" name="TextBox 5">
            <a:extLst>
              <a:ext uri="{FF2B5EF4-FFF2-40B4-BE49-F238E27FC236}">
                <a16:creationId xmlns:a16="http://schemas.microsoft.com/office/drawing/2014/main" id="{A4F75C10-1830-33F3-B798-E9B47F6493EA}"/>
              </a:ext>
            </a:extLst>
          </p:cNvPr>
          <p:cNvSpPr txBox="1">
            <a:spLocks noChangeArrowheads="1"/>
          </p:cNvSpPr>
          <p:nvPr/>
        </p:nvSpPr>
        <p:spPr bwMode="auto">
          <a:xfrm>
            <a:off x="2540676" y="3776672"/>
            <a:ext cx="5476082" cy="53713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lnSpc>
                <a:spcPts val="1800"/>
              </a:lnSpc>
              <a:spcBef>
                <a:spcPct val="0"/>
              </a:spcBef>
              <a:buFontTx/>
              <a:buNone/>
            </a:pPr>
            <a:r>
              <a:rPr lang="en-US" altLang="en-US" sz="1400">
                <a:latin typeface="Arial" panose="020B0604020202020204" pitchFamily="34" charset="0"/>
              </a:rPr>
              <a:t>PP is a compressional wave that bounced off the Earth’s surface midway between the earthquake and the recording station</a:t>
            </a:r>
            <a:r>
              <a:rPr lang="en-US" altLang="ja-JP" sz="1400">
                <a:latin typeface="Arial" panose="020B0604020202020204" pitchFamily="34" charset="0"/>
              </a:rPr>
              <a:t>.</a:t>
            </a:r>
            <a:endParaRPr lang="en-US" altLang="en-US" sz="1400">
              <a:latin typeface="Arial" panose="020B0604020202020204" pitchFamily="34" charset="0"/>
            </a:endParaRPr>
          </a:p>
        </p:txBody>
      </p:sp>
      <p:sp>
        <p:nvSpPr>
          <p:cNvPr id="9" name="Title 1">
            <a:extLst>
              <a:ext uri="{FF2B5EF4-FFF2-40B4-BE49-F238E27FC236}">
                <a16:creationId xmlns:a16="http://schemas.microsoft.com/office/drawing/2014/main" id="{DFED8055-700B-48B5-AD6B-A9174F564423}"/>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a:solidFill>
                  <a:srgbClr val="373583"/>
                </a:solidFill>
                <a:effectLst>
                  <a:outerShdw blurRad="50000" dist="30000" dir="5400000" algn="tl" rotWithShape="0">
                    <a:srgbClr val="000000">
                      <a:alpha val="30000"/>
                    </a:srgbClr>
                  </a:outerShdw>
                </a:effectLst>
                <a:ea typeface="+mj-ea"/>
              </a:rPr>
              <a:t>Magnitude 7.3 VANUATU</a:t>
            </a:r>
            <a:br>
              <a:rPr lang="en-US" sz="4300" b="1">
                <a:solidFill>
                  <a:srgbClr val="373583"/>
                </a:solidFill>
                <a:effectLst>
                  <a:outerShdw blurRad="50000" dist="30000" dir="5400000" algn="tl" rotWithShape="0">
                    <a:srgbClr val="000000">
                      <a:alpha val="30000"/>
                    </a:srgbClr>
                  </a:outerShdw>
                </a:effectLst>
                <a:ea typeface="+mj-ea"/>
              </a:rPr>
            </a:br>
            <a:r>
              <a:rPr lang="en-US" b="1">
                <a:solidFill>
                  <a:srgbClr val="373583"/>
                </a:solidFill>
                <a:effectLst>
                  <a:outerShdw blurRad="50000" dist="30000" dir="5400000" algn="tl" rotWithShape="0">
                    <a:srgbClr val="000000">
                      <a:alpha val="30000"/>
                    </a:srgbClr>
                  </a:outerShdw>
                </a:effectLst>
                <a:ea typeface="+mj-ea"/>
              </a:rPr>
              <a:t>Tuesday,  December 17, 2024 at 01:47:26 UTC </a:t>
            </a:r>
            <a:endParaRPr lang="en-US">
              <a:solidFill>
                <a:srgbClr val="373583"/>
              </a:solidFill>
              <a:effectLst>
                <a:outerShdw blurRad="50000" dist="30000" dir="5400000" algn="tl" rotWithShape="0">
                  <a:srgbClr val="000000">
                    <a:alpha val="30000"/>
                  </a:srgbClr>
                </a:outerShdw>
              </a:effectLst>
              <a:ea typeface="+mj-ea"/>
            </a:endParaRPr>
          </a:p>
        </p:txBody>
      </p:sp>
      <p:sp>
        <p:nvSpPr>
          <p:cNvPr id="16" name="Google Shape;121;p15">
            <a:extLst>
              <a:ext uri="{FF2B5EF4-FFF2-40B4-BE49-F238E27FC236}">
                <a16:creationId xmlns:a16="http://schemas.microsoft.com/office/drawing/2014/main" id="{56ACB1ED-4738-27E1-F67E-B584FAD2F66B}"/>
              </a:ext>
            </a:extLst>
          </p:cNvPr>
          <p:cNvSpPr/>
          <p:nvPr/>
        </p:nvSpPr>
        <p:spPr>
          <a:xfrm>
            <a:off x="7827264" y="0"/>
            <a:ext cx="905256" cy="475488"/>
          </a:xfrm>
          <a:prstGeom prst="flowChartOffpageConnector">
            <a:avLst/>
          </a:prstGeom>
          <a:solidFill>
            <a:srgbClr val="37358C"/>
          </a:solidFill>
          <a:ln w="2857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a:solidFill>
                  <a:srgbClr val="FFFFFF"/>
                </a:solidFill>
                <a:latin typeface="Calibri"/>
                <a:ea typeface="Calibri"/>
                <a:cs typeface="Calibri"/>
                <a:sym typeface="Calibri"/>
              </a:rPr>
              <a:t>ALL</a:t>
            </a:r>
            <a:endParaRPr sz="3000" b="1">
              <a:solidFill>
                <a:srgbClr val="FFFFFF"/>
              </a:solidFill>
              <a:latin typeface="Calibri"/>
              <a:ea typeface="Calibri"/>
              <a:cs typeface="Calibri"/>
              <a:sym typeface="Calibri"/>
            </a:endParaRPr>
          </a:p>
        </p:txBody>
      </p:sp>
    </p:spTree>
    <p:custDataLst>
      <p:tags r:id="rId1"/>
    </p:custDataLst>
    <p:extLst>
      <p:ext uri="{BB962C8B-B14F-4D97-AF65-F5344CB8AC3E}">
        <p14:creationId xmlns:p14="http://schemas.microsoft.com/office/powerpoint/2010/main" val="416649989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93"/>
        <p:cNvGrpSpPr/>
        <p:nvPr/>
      </p:nvGrpSpPr>
      <p:grpSpPr>
        <a:xfrm>
          <a:off x="0" y="0"/>
          <a:ext cx="0" cy="0"/>
          <a:chOff x="0" y="0"/>
          <a:chExt cx="0" cy="0"/>
        </a:xfrm>
      </p:grpSpPr>
      <p:sp>
        <p:nvSpPr>
          <p:cNvPr id="294" name="Google Shape;294;p29"/>
          <p:cNvSpPr txBox="1">
            <a:spLocks noGrp="1"/>
          </p:cNvSpPr>
          <p:nvPr>
            <p:ph type="title"/>
          </p:nvPr>
        </p:nvSpPr>
        <p:spPr>
          <a:xfrm>
            <a:off x="457200" y="274638"/>
            <a:ext cx="8229600" cy="1143000"/>
          </a:xfrm>
          <a:prstGeom prst="rect">
            <a:avLst/>
          </a:prstGeom>
        </p:spPr>
        <p:txBody>
          <a:bodyPr spcFirstLastPara="1" wrap="square" lIns="91425" tIns="45700" rIns="91425" bIns="45700" anchor="ctr" anchorCtr="0">
            <a:noAutofit/>
          </a:bodyPr>
          <a:lstStyle/>
          <a:p>
            <a:pPr marL="0" lvl="0" indent="0" algn="ctr" rtl="0">
              <a:spcBef>
                <a:spcPts val="0"/>
              </a:spcBef>
              <a:spcAft>
                <a:spcPts val="0"/>
              </a:spcAft>
              <a:buNone/>
            </a:pPr>
            <a:r>
              <a:rPr lang="en-US" b="1"/>
              <a:t>Slide Guide </a:t>
            </a:r>
            <a:endParaRPr b="1"/>
          </a:p>
        </p:txBody>
      </p:sp>
      <p:sp>
        <p:nvSpPr>
          <p:cNvPr id="295" name="Google Shape;295;p29"/>
          <p:cNvSpPr txBox="1">
            <a:spLocks noGrp="1"/>
          </p:cNvSpPr>
          <p:nvPr>
            <p:ph type="body" idx="1"/>
          </p:nvPr>
        </p:nvSpPr>
        <p:spPr>
          <a:xfrm>
            <a:off x="457200" y="1071422"/>
            <a:ext cx="8229600" cy="3748800"/>
          </a:xfrm>
          <a:prstGeom prst="rect">
            <a:avLst/>
          </a:prstGeom>
        </p:spPr>
        <p:txBody>
          <a:bodyPr spcFirstLastPara="1" wrap="square" lIns="91425" tIns="45700" rIns="91425" bIns="45700" anchor="t" anchorCtr="0">
            <a:noAutofit/>
          </a:bodyPr>
          <a:lstStyle/>
          <a:p>
            <a:pPr marL="457200" lvl="0" indent="-336550" algn="l" rtl="0">
              <a:spcBef>
                <a:spcPts val="1000"/>
              </a:spcBef>
              <a:spcAft>
                <a:spcPts val="0"/>
              </a:spcAft>
              <a:buSzPts val="1700"/>
              <a:buAutoNum type="arabicPeriod"/>
            </a:pPr>
            <a:r>
              <a:rPr lang="en-US" sz="1700"/>
              <a:t>Where was the epicenter of this earthquake? (What city/region was it closest to?) When did the earthquake happen? What was its magnitude? </a:t>
            </a:r>
            <a:endParaRPr sz="1700"/>
          </a:p>
          <a:p>
            <a:pPr marL="457200" lvl="0" indent="-336550" algn="l" rtl="0">
              <a:spcBef>
                <a:spcPts val="1000"/>
              </a:spcBef>
              <a:spcAft>
                <a:spcPts val="0"/>
              </a:spcAft>
              <a:buSzPts val="1700"/>
              <a:buAutoNum type="arabicPeriod"/>
            </a:pPr>
            <a:r>
              <a:rPr lang="en-US" sz="1700"/>
              <a:t>How many people are estimated to have felt the earthquake?</a:t>
            </a:r>
            <a:endParaRPr sz="1700"/>
          </a:p>
          <a:p>
            <a:pPr marL="457200" lvl="0" indent="-336550" algn="l" rtl="0">
              <a:spcBef>
                <a:spcPts val="1000"/>
              </a:spcBef>
              <a:spcAft>
                <a:spcPts val="0"/>
              </a:spcAft>
              <a:buSzPts val="1700"/>
              <a:buAutoNum type="arabicPeriod"/>
            </a:pPr>
            <a:r>
              <a:rPr lang="en-US" sz="1700"/>
              <a:t>Which type of boundary is this earthquake related to? </a:t>
            </a:r>
            <a:endParaRPr sz="1700"/>
          </a:p>
          <a:p>
            <a:pPr marL="457200" lvl="0" indent="-336550" algn="l" rtl="0">
              <a:spcBef>
                <a:spcPts val="1000"/>
              </a:spcBef>
              <a:spcAft>
                <a:spcPts val="0"/>
              </a:spcAft>
              <a:buSzPts val="1700"/>
              <a:buAutoNum type="arabicPeriod"/>
            </a:pPr>
            <a:r>
              <a:rPr lang="en-US" sz="1700"/>
              <a:t>What impact did the earthquake have on the location in which it was felt the strongest? (buildings, streets, animals, people…)</a:t>
            </a:r>
            <a:endParaRPr sz="1700"/>
          </a:p>
          <a:p>
            <a:pPr marL="457200" lvl="0" indent="-336550" algn="l" rtl="0">
              <a:spcBef>
                <a:spcPts val="1000"/>
              </a:spcBef>
              <a:spcAft>
                <a:spcPts val="0"/>
              </a:spcAft>
              <a:buSzPts val="1700"/>
              <a:buAutoNum type="arabicPeriod"/>
            </a:pPr>
            <a:r>
              <a:rPr lang="en-US" sz="1700"/>
              <a:t>What additional hazards occurred in addition to the ground shaking?       (tsunamis, floods, sinkholes, landslides, fires, volcanoes…) </a:t>
            </a:r>
            <a:endParaRPr sz="1700"/>
          </a:p>
          <a:p>
            <a:pPr marL="457200" lvl="0" indent="-336550" algn="l" rtl="0">
              <a:spcBef>
                <a:spcPts val="1000"/>
              </a:spcBef>
              <a:spcAft>
                <a:spcPts val="0"/>
              </a:spcAft>
              <a:buSzPts val="1700"/>
              <a:buAutoNum type="arabicPeriod"/>
            </a:pPr>
            <a:r>
              <a:rPr lang="en-US" sz="1700"/>
              <a:t>How long did it take the first P-wave to travel to the seismic station in this slide stack?   </a:t>
            </a:r>
            <a:endParaRPr sz="1700"/>
          </a:p>
          <a:p>
            <a:pPr marL="457200" lvl="0" indent="-342900" algn="l" rtl="0">
              <a:spcBef>
                <a:spcPts val="1000"/>
              </a:spcBef>
              <a:spcAft>
                <a:spcPts val="0"/>
              </a:spcAft>
              <a:buSzPts val="1800"/>
              <a:buAutoNum type="arabicPeriod"/>
            </a:pPr>
            <a:r>
              <a:rPr lang="en-US" sz="1700"/>
              <a:t>What are 2 more questions you have about earthquakes that can NOT be answered with this slide stack?                    </a:t>
            </a:r>
            <a:r>
              <a:rPr lang="en-US" sz="2000"/>
              <a:t>          </a:t>
            </a:r>
            <a:endParaRPr sz="2000"/>
          </a:p>
        </p:txBody>
      </p:sp>
      <p:sp>
        <p:nvSpPr>
          <p:cNvPr id="296" name="Google Shape;296;p29"/>
          <p:cNvSpPr txBox="1">
            <a:spLocks noGrp="1"/>
          </p:cNvSpPr>
          <p:nvPr>
            <p:ph type="body" idx="1"/>
          </p:nvPr>
        </p:nvSpPr>
        <p:spPr>
          <a:xfrm>
            <a:off x="457200" y="4929950"/>
            <a:ext cx="8229600" cy="1810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sz="1700"/>
              <a:t>Extension Questions</a:t>
            </a:r>
            <a:endParaRPr sz="1700"/>
          </a:p>
          <a:p>
            <a:pPr marL="457200" lvl="0" indent="-336550" algn="l" rtl="0">
              <a:spcBef>
                <a:spcPts val="1000"/>
              </a:spcBef>
              <a:spcAft>
                <a:spcPts val="0"/>
              </a:spcAft>
              <a:buSzPts val="1700"/>
              <a:buFont typeface="Calibri"/>
              <a:buAutoNum type="arabicPeriod"/>
            </a:pPr>
            <a:r>
              <a:rPr lang="en-US" sz="1700"/>
              <a:t>Seismic waves travel through the earth. Why did you or did you not feel the earthquake?</a:t>
            </a:r>
            <a:endParaRPr sz="1700"/>
          </a:p>
          <a:p>
            <a:pPr marL="457200" lvl="0" indent="-330200" algn="l" rtl="0">
              <a:spcBef>
                <a:spcPts val="0"/>
              </a:spcBef>
              <a:spcAft>
                <a:spcPts val="0"/>
              </a:spcAft>
              <a:buSzPts val="1600"/>
              <a:buFont typeface="Arial"/>
              <a:buAutoNum type="arabicPeriod"/>
            </a:pPr>
            <a:r>
              <a:rPr lang="en-US" sz="1700"/>
              <a:t>If you were going to write a news story on this earthquake, what would the headline be?  </a:t>
            </a:r>
            <a:r>
              <a:rPr lang="en-US" sz="1700" i="1"/>
              <a:t>HINT: Think about where this earthquake occurred, the impact it had on the people living in the area, any effects the earthquake had on the area itself. </a:t>
            </a:r>
            <a:r>
              <a:rPr lang="en-US" sz="1600" i="1">
                <a:latin typeface="Arial"/>
                <a:ea typeface="Arial"/>
                <a:cs typeface="Arial"/>
                <a:sym typeface="Arial"/>
              </a:rPr>
              <a:t> </a:t>
            </a:r>
            <a:endParaRPr sz="1600"/>
          </a:p>
        </p:txBody>
      </p:sp>
      <p:sp>
        <p:nvSpPr>
          <p:cNvPr id="297" name="Google Shape;297;p29"/>
          <p:cNvSpPr/>
          <p:nvPr/>
        </p:nvSpPr>
        <p:spPr>
          <a:xfrm>
            <a:off x="7863840" y="0"/>
            <a:ext cx="905256" cy="475488"/>
          </a:xfrm>
          <a:prstGeom prst="flowChartOffpageConnector">
            <a:avLst/>
          </a:prstGeom>
          <a:solidFill>
            <a:srgbClr val="37358C"/>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a:solidFill>
                  <a:schemeClr val="lt1"/>
                </a:solidFill>
                <a:latin typeface="Calibri"/>
                <a:ea typeface="Calibri"/>
                <a:cs typeface="Calibri"/>
                <a:sym typeface="Calibri"/>
              </a:rPr>
              <a:t>ALL</a:t>
            </a:r>
            <a:endParaRPr sz="3000" b="1">
              <a:solidFill>
                <a:schemeClr val="lt1"/>
              </a:solidFill>
              <a:latin typeface="Calibri"/>
              <a:ea typeface="Calibri"/>
              <a:cs typeface="Calibri"/>
              <a:sym typeface="Calibri"/>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candelabrum, fan, grate&#10;&#10;Description automatically generated">
            <a:extLst>
              <a:ext uri="{FF2B5EF4-FFF2-40B4-BE49-F238E27FC236}">
                <a16:creationId xmlns:a16="http://schemas.microsoft.com/office/drawing/2014/main" id="{9209FD6A-3427-395E-E0DE-A0663C9F575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4" name="Rectangle 3">
            <a:extLst>
              <a:ext uri="{FF2B5EF4-FFF2-40B4-BE49-F238E27FC236}">
                <a16:creationId xmlns:a16="http://schemas.microsoft.com/office/drawing/2014/main" id="{1FDC75E5-D11B-E122-7EC7-71E8C9CB9468}"/>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1" name="TextBox 9">
            <a:extLst>
              <a:ext uri="{FF2B5EF4-FFF2-40B4-BE49-F238E27FC236}">
                <a16:creationId xmlns:a16="http://schemas.microsoft.com/office/drawing/2014/main" id="{2A1AFEF9-8496-4864-3498-60F7061B17B0}"/>
              </a:ext>
            </a:extLst>
          </p:cNvPr>
          <p:cNvSpPr txBox="1">
            <a:spLocks noChangeArrowheads="1"/>
          </p:cNvSpPr>
          <p:nvPr/>
        </p:nvSpPr>
        <p:spPr bwMode="auto">
          <a:xfrm>
            <a:off x="5051198" y="2678583"/>
            <a:ext cx="3864202" cy="40318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None/>
            </a:pPr>
            <a:r>
              <a:rPr lang="en-US" altLang="en-US" sz="1600">
                <a:latin typeface="Arial" panose="020B0604020202020204" pitchFamily="34" charset="0"/>
                <a:cs typeface="Arial" panose="020B0604020202020204" pitchFamily="34" charset="0"/>
              </a:rPr>
              <a:t>A major earthquake struck in the southwest Pacific Ocean at a depth of 57.1 km (35.5 miles) about 30 km (18 miles) west of Port Vila, the largest city in Vanuatu. At least 14 people are dead and hundreds more are injured. The earthquake caused widespread damage. Rescuers worked through the night trying to reach people yelling under the rubble. A tsunami warning was issued for the region but was withdrawn less than two hours later.</a:t>
            </a:r>
          </a:p>
          <a:p>
            <a:pPr eaLnBrk="1" hangingPunct="1">
              <a:spcBef>
                <a:spcPct val="0"/>
              </a:spcBef>
              <a:buFontTx/>
              <a:buNone/>
            </a:pPr>
            <a:endParaRPr lang="en-US" altLang="en-US" sz="1600">
              <a:latin typeface="Arial" panose="020B0604020202020204" pitchFamily="34" charset="0"/>
              <a:cs typeface="Arial" panose="020B0604020202020204" pitchFamily="34" charset="0"/>
            </a:endParaRPr>
          </a:p>
          <a:p>
            <a:pPr eaLnBrk="1" hangingPunct="1">
              <a:spcBef>
                <a:spcPct val="0"/>
              </a:spcBef>
              <a:buFontTx/>
              <a:buNone/>
            </a:pPr>
            <a:r>
              <a:rPr lang="en-US" altLang="en-US" sz="1600">
                <a:latin typeface="Arial" panose="020B0604020202020204" pitchFamily="34" charset="0"/>
                <a:cs typeface="Arial" panose="020B0604020202020204" pitchFamily="34" charset="0"/>
              </a:rPr>
              <a:t>Widespread damage to communications and other infrastructure has impeded the release of official reports. </a:t>
            </a:r>
          </a:p>
        </p:txBody>
      </p:sp>
      <p:pic>
        <p:nvPicPr>
          <p:cNvPr id="12" name="Picture 9" descr="globe.jpg">
            <a:extLst>
              <a:ext uri="{FF2B5EF4-FFF2-40B4-BE49-F238E27FC236}">
                <a16:creationId xmlns:a16="http://schemas.microsoft.com/office/drawing/2014/main" id="{F8E8A917-C3AF-28CF-FC82-E1FD9433EAA1}"/>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637951" y="824383"/>
            <a:ext cx="1854200" cy="185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3">
            <a:extLst>
              <a:ext uri="{FF2B5EF4-FFF2-40B4-BE49-F238E27FC236}">
                <a16:creationId xmlns:a16="http://schemas.microsoft.com/office/drawing/2014/main" id="{A0D659DE-9D75-BF76-73F2-F454146FBEB2}"/>
              </a:ext>
            </a:extLst>
          </p:cNvPr>
          <p:cNvSpPr txBox="1"/>
          <p:nvPr/>
        </p:nvSpPr>
        <p:spPr>
          <a:xfrm>
            <a:off x="5226316" y="147544"/>
            <a:ext cx="2156844" cy="1015663"/>
          </a:xfrm>
          <a:prstGeom prst="rect">
            <a:avLst/>
          </a:prstGeom>
          <a:noFill/>
        </p:spPr>
        <p:txBody>
          <a:bodyPr wrap="square">
            <a:spAutoFit/>
          </a:bodyPr>
          <a:lstStyle/>
          <a:p>
            <a:pPr eaLnBrk="1" hangingPunct="1">
              <a:defRPr/>
            </a:pPr>
            <a:r>
              <a:rPr lang="en-US" sz="1400" b="1">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Latitude </a:t>
            </a:r>
            <a:r>
              <a:rPr lang="en-US" altLang="en-US" sz="1400">
                <a:latin typeface="Arial" panose="020B0604020202020204" pitchFamily="34" charset="0"/>
              </a:rPr>
              <a:t>17.686°S </a:t>
            </a:r>
            <a:endParaRPr lang="en-US" sz="1400" b="1">
              <a:effectLst>
                <a:outerShdw blurRad="38100" dist="38100" dir="2700000" algn="tl">
                  <a:srgbClr val="C0C0C0"/>
                </a:outerShdw>
              </a:effectLst>
              <a:latin typeface="Arial" charset="0"/>
              <a:ea typeface="ＭＳ Ｐゴシック" pitchFamily="-109" charset="-128"/>
              <a:cs typeface="Arial" pitchFamily="34" charset="0"/>
            </a:endParaRPr>
          </a:p>
          <a:p>
            <a:pPr eaLnBrk="1" hangingPunct="1">
              <a:defRPr/>
            </a:pPr>
            <a:r>
              <a:rPr lang="en-US" sz="1400" b="1">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Longitude </a:t>
            </a:r>
            <a:r>
              <a:rPr lang="en-US" altLang="en-US" sz="1400">
                <a:latin typeface="Arial" panose="020B0604020202020204" pitchFamily="34" charset="0"/>
              </a:rPr>
              <a:t>168.034°E </a:t>
            </a:r>
            <a:br>
              <a:rPr lang="en-US" altLang="en-US" sz="1400">
                <a:latin typeface="Arial" panose="020B0604020202020204" pitchFamily="34" charset="0"/>
              </a:rPr>
            </a:br>
            <a:r>
              <a:rPr lang="en-US" sz="1400" b="1">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Depth </a:t>
            </a:r>
            <a:r>
              <a:rPr lang="en-US" sz="1400">
                <a:effectLst>
                  <a:outerShdw blurRad="38100" dist="38100" dir="2700000" algn="tl">
                    <a:srgbClr val="C0C0C0"/>
                  </a:outerShdw>
                </a:effectLst>
                <a:latin typeface="Arial" charset="0"/>
                <a:ea typeface="ＭＳ Ｐゴシック" pitchFamily="-109" charset="-128"/>
                <a:cs typeface="Arial" pitchFamily="34" charset="0"/>
              </a:rPr>
              <a:t>57.1 km</a:t>
            </a:r>
            <a:endParaRPr lang="en-US" sz="1400">
              <a:latin typeface="Arial" charset="0"/>
              <a:ea typeface="ＭＳ Ｐゴシック" pitchFamily="-109" charset="-128"/>
              <a:cs typeface="Arial" pitchFamily="34" charset="0"/>
            </a:endParaRPr>
          </a:p>
          <a:p>
            <a:pPr eaLnBrk="1" hangingPunct="1">
              <a:defRPr/>
            </a:pPr>
            <a:endParaRPr lang="en-US">
              <a:latin typeface="Arial" charset="0"/>
              <a:ea typeface="ＭＳ Ｐゴシック" pitchFamily="-109" charset="-128"/>
            </a:endParaRPr>
          </a:p>
        </p:txBody>
      </p:sp>
      <p:sp>
        <p:nvSpPr>
          <p:cNvPr id="2" name="Title 1">
            <a:extLst>
              <a:ext uri="{FF2B5EF4-FFF2-40B4-BE49-F238E27FC236}">
                <a16:creationId xmlns:a16="http://schemas.microsoft.com/office/drawing/2014/main" id="{338847C7-9CC6-23B6-01F8-F7F4C934A0DC}"/>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a:solidFill>
                  <a:srgbClr val="373583"/>
                </a:solidFill>
                <a:effectLst>
                  <a:outerShdw blurRad="50000" dist="30000" dir="5400000" algn="tl" rotWithShape="0">
                    <a:srgbClr val="000000">
                      <a:alpha val="30000"/>
                    </a:srgbClr>
                  </a:outerShdw>
                </a:effectLst>
                <a:ea typeface="+mj-ea"/>
              </a:rPr>
              <a:t>Magnitude 7.3 VANUATU</a:t>
            </a:r>
            <a:br>
              <a:rPr lang="en-US" sz="4300" b="1">
                <a:solidFill>
                  <a:srgbClr val="373583"/>
                </a:solidFill>
                <a:effectLst>
                  <a:outerShdw blurRad="50000" dist="30000" dir="5400000" algn="tl" rotWithShape="0">
                    <a:srgbClr val="000000">
                      <a:alpha val="30000"/>
                    </a:srgbClr>
                  </a:outerShdw>
                </a:effectLst>
                <a:ea typeface="+mj-ea"/>
              </a:rPr>
            </a:br>
            <a:r>
              <a:rPr lang="en-US" b="1">
                <a:solidFill>
                  <a:srgbClr val="373583"/>
                </a:solidFill>
                <a:effectLst>
                  <a:outerShdw blurRad="50000" dist="30000" dir="5400000" algn="tl" rotWithShape="0">
                    <a:srgbClr val="000000">
                      <a:alpha val="30000"/>
                    </a:srgbClr>
                  </a:outerShdw>
                </a:effectLst>
                <a:ea typeface="+mj-ea"/>
              </a:rPr>
              <a:t>Tuesday,  December 17, 2024 at 01:47:26 UTC </a:t>
            </a:r>
            <a:endParaRPr lang="en-US">
              <a:solidFill>
                <a:srgbClr val="373583"/>
              </a:solidFill>
              <a:effectLst>
                <a:outerShdw blurRad="50000" dist="30000" dir="5400000" algn="tl" rotWithShape="0">
                  <a:srgbClr val="000000">
                    <a:alpha val="30000"/>
                  </a:srgbClr>
                </a:outerShdw>
              </a:effectLst>
              <a:ea typeface="+mj-ea"/>
            </a:endParaRPr>
          </a:p>
        </p:txBody>
      </p:sp>
      <p:pic>
        <p:nvPicPr>
          <p:cNvPr id="6" name="Picture 5">
            <a:extLst>
              <a:ext uri="{FF2B5EF4-FFF2-40B4-BE49-F238E27FC236}">
                <a16:creationId xmlns:a16="http://schemas.microsoft.com/office/drawing/2014/main" id="{C70E4222-764D-70BA-0886-BC187E0C9471}"/>
              </a:ext>
            </a:extLst>
          </p:cNvPr>
          <p:cNvPicPr>
            <a:picLocks noChangeAspect="1"/>
          </p:cNvPicPr>
          <p:nvPr/>
        </p:nvPicPr>
        <p:blipFill>
          <a:blip r:embed="rId6"/>
          <a:stretch>
            <a:fillRect/>
          </a:stretch>
        </p:blipFill>
        <p:spPr>
          <a:xfrm>
            <a:off x="367081" y="1195864"/>
            <a:ext cx="4502226" cy="5415913"/>
          </a:xfrm>
          <a:prstGeom prst="rect">
            <a:avLst/>
          </a:prstGeom>
        </p:spPr>
      </p:pic>
      <p:sp>
        <p:nvSpPr>
          <p:cNvPr id="3" name="Google Shape;121;p15">
            <a:extLst>
              <a:ext uri="{FF2B5EF4-FFF2-40B4-BE49-F238E27FC236}">
                <a16:creationId xmlns:a16="http://schemas.microsoft.com/office/drawing/2014/main" id="{42BAE85B-E754-00CB-58D8-9A28755A1438}"/>
              </a:ext>
            </a:extLst>
          </p:cNvPr>
          <p:cNvSpPr/>
          <p:nvPr/>
        </p:nvSpPr>
        <p:spPr>
          <a:xfrm>
            <a:off x="7827264" y="0"/>
            <a:ext cx="905256" cy="475488"/>
          </a:xfrm>
          <a:prstGeom prst="flowChartOffpageConnector">
            <a:avLst/>
          </a:prstGeom>
          <a:solidFill>
            <a:srgbClr val="37358C"/>
          </a:solidFill>
          <a:ln w="2857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a:solidFill>
                  <a:srgbClr val="FFFFFF"/>
                </a:solidFill>
                <a:latin typeface="Calibri"/>
                <a:ea typeface="Calibri"/>
                <a:cs typeface="Calibri"/>
                <a:sym typeface="Calibri"/>
              </a:rPr>
              <a:t>ALL</a:t>
            </a:r>
            <a:endParaRPr sz="3000" b="1">
              <a:solidFill>
                <a:srgbClr val="FFFFFF"/>
              </a:solidFill>
              <a:latin typeface="Calibri"/>
              <a:ea typeface="Calibri"/>
              <a:cs typeface="Calibri"/>
              <a:sym typeface="Calibri"/>
            </a:endParaRPr>
          </a:p>
        </p:txBody>
      </p:sp>
    </p:spTree>
    <p:custDataLst>
      <p:tags r:id="rId1"/>
    </p:custDataLst>
    <p:extLst>
      <p:ext uri="{BB962C8B-B14F-4D97-AF65-F5344CB8AC3E}">
        <p14:creationId xmlns:p14="http://schemas.microsoft.com/office/powerpoint/2010/main" val="3959532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02"/>
        <p:cNvGrpSpPr/>
        <p:nvPr/>
      </p:nvGrpSpPr>
      <p:grpSpPr>
        <a:xfrm>
          <a:off x="0" y="0"/>
          <a:ext cx="0" cy="0"/>
          <a:chOff x="0" y="0"/>
          <a:chExt cx="0" cy="0"/>
        </a:xfrm>
      </p:grpSpPr>
      <p:sp>
        <p:nvSpPr>
          <p:cNvPr id="303" name="Google Shape;303;p30"/>
          <p:cNvSpPr txBox="1">
            <a:spLocks noGrp="1"/>
          </p:cNvSpPr>
          <p:nvPr>
            <p:ph type="title"/>
          </p:nvPr>
        </p:nvSpPr>
        <p:spPr>
          <a:xfrm>
            <a:off x="457200" y="63988"/>
            <a:ext cx="8229600" cy="1143000"/>
          </a:xfrm>
          <a:prstGeom prst="rect">
            <a:avLst/>
          </a:prstGeom>
        </p:spPr>
        <p:txBody>
          <a:bodyPr spcFirstLastPara="1" wrap="square" lIns="91425" tIns="45700" rIns="91425" bIns="45700" anchor="ctr" anchorCtr="0">
            <a:noAutofit/>
          </a:bodyPr>
          <a:lstStyle/>
          <a:p>
            <a:pPr marL="0" lvl="0" indent="0" algn="ctr" rtl="0">
              <a:spcBef>
                <a:spcPts val="0"/>
              </a:spcBef>
              <a:spcAft>
                <a:spcPts val="0"/>
              </a:spcAft>
              <a:buNone/>
            </a:pPr>
            <a:r>
              <a:rPr lang="en-US" b="1"/>
              <a:t>Slide Guide </a:t>
            </a:r>
            <a:endParaRPr b="1"/>
          </a:p>
        </p:txBody>
      </p:sp>
      <p:sp>
        <p:nvSpPr>
          <p:cNvPr id="304" name="Google Shape;304;p30"/>
          <p:cNvSpPr txBox="1">
            <a:spLocks noGrp="1"/>
          </p:cNvSpPr>
          <p:nvPr>
            <p:ph type="body" idx="1"/>
          </p:nvPr>
        </p:nvSpPr>
        <p:spPr>
          <a:xfrm>
            <a:off x="457200" y="870009"/>
            <a:ext cx="8229600" cy="3995400"/>
          </a:xfrm>
          <a:prstGeom prst="rect">
            <a:avLst/>
          </a:prstGeom>
        </p:spPr>
        <p:txBody>
          <a:bodyPr spcFirstLastPara="1" wrap="square" lIns="91425" tIns="45700" rIns="91425" bIns="45700" anchor="t" anchorCtr="0">
            <a:noAutofit/>
          </a:bodyPr>
          <a:lstStyle/>
          <a:p>
            <a:pPr marL="457200" lvl="0" indent="-336550" algn="l" rtl="0">
              <a:spcBef>
                <a:spcPts val="1000"/>
              </a:spcBef>
              <a:spcAft>
                <a:spcPts val="0"/>
              </a:spcAft>
              <a:buSzPts val="1700"/>
              <a:buAutoNum type="arabicPeriod"/>
            </a:pPr>
            <a:r>
              <a:rPr lang="en-US" sz="1700"/>
              <a:t>Where was the epicenter of this earthquake? (What city/region was it closest to?) When did the earthquake happen? What was its magnitude? </a:t>
            </a:r>
            <a:endParaRPr sz="1700"/>
          </a:p>
          <a:p>
            <a:pPr marL="457200" lvl="0" indent="-336550" algn="l" rtl="0">
              <a:spcBef>
                <a:spcPts val="1000"/>
              </a:spcBef>
              <a:spcAft>
                <a:spcPts val="0"/>
              </a:spcAft>
              <a:buSzPts val="1700"/>
              <a:buAutoNum type="arabicPeriod"/>
            </a:pPr>
            <a:r>
              <a:rPr lang="en-US" sz="1700"/>
              <a:t>How many people are estimated to have felt the earthquake?</a:t>
            </a:r>
            <a:endParaRPr sz="1700"/>
          </a:p>
          <a:p>
            <a:pPr marL="457200" lvl="0" indent="-336550" algn="l" rtl="0">
              <a:spcBef>
                <a:spcPts val="1000"/>
              </a:spcBef>
              <a:spcAft>
                <a:spcPts val="0"/>
              </a:spcAft>
              <a:buSzPts val="1700"/>
              <a:buAutoNum type="arabicPeriod"/>
            </a:pPr>
            <a:r>
              <a:rPr lang="en-US" sz="1700"/>
              <a:t>What relationship is shown between the seismic hazard map and population density?</a:t>
            </a:r>
            <a:endParaRPr sz="1700"/>
          </a:p>
          <a:p>
            <a:pPr marL="457200" lvl="0" indent="-336550" algn="l" rtl="0">
              <a:spcBef>
                <a:spcPts val="1000"/>
              </a:spcBef>
              <a:spcAft>
                <a:spcPts val="0"/>
              </a:spcAft>
              <a:buSzPts val="1700"/>
              <a:buAutoNum type="arabicPeriod"/>
            </a:pPr>
            <a:r>
              <a:rPr lang="en-US" sz="1700"/>
              <a:t>Which plates are involved and what type of boundary are they creating? </a:t>
            </a:r>
            <a:endParaRPr sz="1700"/>
          </a:p>
          <a:p>
            <a:pPr marL="457200" lvl="0" indent="-336550" algn="l" rtl="0">
              <a:spcBef>
                <a:spcPts val="1000"/>
              </a:spcBef>
              <a:spcAft>
                <a:spcPts val="0"/>
              </a:spcAft>
              <a:buSzPts val="1700"/>
              <a:buAutoNum type="arabicPeriod"/>
            </a:pPr>
            <a:r>
              <a:rPr lang="en-US" sz="1700"/>
              <a:t>What impact did the earthquake have on the location in which it was felt the strongest? (buildings, streets, animals, people…)</a:t>
            </a:r>
            <a:endParaRPr sz="1700"/>
          </a:p>
          <a:p>
            <a:pPr marL="457200" lvl="0" indent="-336550" algn="l" rtl="0">
              <a:spcBef>
                <a:spcPts val="1000"/>
              </a:spcBef>
              <a:spcAft>
                <a:spcPts val="0"/>
              </a:spcAft>
              <a:buSzPts val="1700"/>
              <a:buAutoNum type="arabicPeriod"/>
            </a:pPr>
            <a:r>
              <a:rPr lang="en-US" sz="1700"/>
              <a:t>What additional hazards occurred in addition to the ground shaking?       (tsunamis, floods, sinkholes, landslides, fires, volcanoes…) </a:t>
            </a:r>
            <a:endParaRPr sz="1700"/>
          </a:p>
          <a:p>
            <a:pPr marL="457200" lvl="0" indent="-336550" algn="l" rtl="0">
              <a:spcBef>
                <a:spcPts val="1000"/>
              </a:spcBef>
              <a:spcAft>
                <a:spcPts val="0"/>
              </a:spcAft>
              <a:buSzPts val="1700"/>
              <a:buAutoNum type="arabicPeriod"/>
            </a:pPr>
            <a:r>
              <a:rPr lang="en-US" sz="1700"/>
              <a:t>How long did it take the first P-wave to travel to the seismic station in this slide stack?   </a:t>
            </a:r>
            <a:endParaRPr sz="1700"/>
          </a:p>
          <a:p>
            <a:pPr marL="457200" lvl="0" indent="-342900" algn="l" rtl="0">
              <a:spcBef>
                <a:spcPts val="1000"/>
              </a:spcBef>
              <a:spcAft>
                <a:spcPts val="0"/>
              </a:spcAft>
              <a:buSzPts val="1800"/>
              <a:buAutoNum type="arabicPeriod"/>
            </a:pPr>
            <a:r>
              <a:rPr lang="en-US" sz="1700"/>
              <a:t>What are 2 more questions you have about earthquakes that can NOT be answered with this slide stack?                    </a:t>
            </a:r>
            <a:r>
              <a:rPr lang="en-US" sz="2000"/>
              <a:t>          </a:t>
            </a:r>
            <a:endParaRPr sz="2000"/>
          </a:p>
        </p:txBody>
      </p:sp>
      <p:sp>
        <p:nvSpPr>
          <p:cNvPr id="305" name="Google Shape;305;p30"/>
          <p:cNvSpPr txBox="1">
            <a:spLocks noGrp="1"/>
          </p:cNvSpPr>
          <p:nvPr>
            <p:ph type="body" idx="1"/>
          </p:nvPr>
        </p:nvSpPr>
        <p:spPr>
          <a:xfrm>
            <a:off x="457200" y="5065200"/>
            <a:ext cx="8229600" cy="16755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sz="1700" b="1"/>
              <a:t>Extension Questions</a:t>
            </a:r>
            <a:endParaRPr sz="1700" b="1"/>
          </a:p>
          <a:p>
            <a:pPr marL="457200" lvl="0" indent="-336550" algn="l" rtl="0">
              <a:spcBef>
                <a:spcPts val="0"/>
              </a:spcBef>
              <a:spcAft>
                <a:spcPts val="0"/>
              </a:spcAft>
              <a:buSzPts val="1700"/>
              <a:buAutoNum type="arabicPeriod"/>
            </a:pPr>
            <a:r>
              <a:rPr lang="en-US" sz="1700"/>
              <a:t>Seismic waves travel through the earth. Why did you or did you not feel the earthquake?</a:t>
            </a:r>
            <a:endParaRPr sz="1700"/>
          </a:p>
          <a:p>
            <a:pPr marL="457200" lvl="0" indent="-330200" algn="l" rtl="0">
              <a:spcBef>
                <a:spcPts val="0"/>
              </a:spcBef>
              <a:spcAft>
                <a:spcPts val="0"/>
              </a:spcAft>
              <a:buSzPts val="1600"/>
              <a:buFont typeface="Arial"/>
              <a:buAutoNum type="arabicPeriod"/>
            </a:pPr>
            <a:r>
              <a:rPr lang="en-US" sz="1700"/>
              <a:t>If you were going to write a news story on this earthquake, what would the headline be?  </a:t>
            </a:r>
            <a:r>
              <a:rPr lang="en-US" sz="1700" i="1"/>
              <a:t>HINT: Think about where this earthquake occurred, the impact it had on the people living in the area, any effects the earthquake had on the area itself. </a:t>
            </a:r>
            <a:r>
              <a:rPr lang="en-US" sz="1600" i="1">
                <a:latin typeface="Arial"/>
                <a:ea typeface="Arial"/>
                <a:cs typeface="Arial"/>
                <a:sym typeface="Arial"/>
              </a:rPr>
              <a:t> </a:t>
            </a:r>
            <a:endParaRPr sz="1600"/>
          </a:p>
        </p:txBody>
      </p:sp>
      <p:sp>
        <p:nvSpPr>
          <p:cNvPr id="306" name="Google Shape;306;p30"/>
          <p:cNvSpPr/>
          <p:nvPr/>
        </p:nvSpPr>
        <p:spPr>
          <a:xfrm>
            <a:off x="7863840" y="0"/>
            <a:ext cx="905256" cy="475488"/>
          </a:xfrm>
          <a:prstGeom prst="flowChartOffpageConnector">
            <a:avLst/>
          </a:prstGeom>
          <a:solidFill>
            <a:srgbClr val="CC2929"/>
          </a:solidFill>
          <a:ln w="28575" cap="flat" cmpd="sng">
            <a:solidFill>
              <a:srgbClr val="373583"/>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a:solidFill>
                  <a:schemeClr val="lt1"/>
                </a:solidFill>
                <a:latin typeface="Calibri"/>
                <a:ea typeface="Calibri"/>
                <a:cs typeface="Calibri"/>
                <a:sym typeface="Calibri"/>
              </a:rPr>
              <a:t>HS</a:t>
            </a:r>
            <a:endParaRPr sz="3000" b="1">
              <a:solidFill>
                <a:schemeClr val="lt1"/>
              </a:solidFill>
              <a:latin typeface="Calibri"/>
              <a:ea typeface="Calibri"/>
              <a:cs typeface="Calibri"/>
              <a:sym typeface="Calibri"/>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11"/>
        <p:cNvGrpSpPr/>
        <p:nvPr/>
      </p:nvGrpSpPr>
      <p:grpSpPr>
        <a:xfrm>
          <a:off x="0" y="0"/>
          <a:ext cx="0" cy="0"/>
          <a:chOff x="0" y="0"/>
          <a:chExt cx="0" cy="0"/>
        </a:xfrm>
      </p:grpSpPr>
      <p:sp>
        <p:nvSpPr>
          <p:cNvPr id="312" name="Google Shape;312;p31"/>
          <p:cNvSpPr txBox="1">
            <a:spLocks noGrp="1"/>
          </p:cNvSpPr>
          <p:nvPr>
            <p:ph type="title"/>
          </p:nvPr>
        </p:nvSpPr>
        <p:spPr>
          <a:xfrm>
            <a:off x="457200" y="63988"/>
            <a:ext cx="8229600" cy="1143000"/>
          </a:xfrm>
          <a:prstGeom prst="rect">
            <a:avLst/>
          </a:prstGeom>
        </p:spPr>
        <p:txBody>
          <a:bodyPr spcFirstLastPara="1" wrap="square" lIns="91425" tIns="45700" rIns="91425" bIns="45700" anchor="ctr" anchorCtr="0">
            <a:noAutofit/>
          </a:bodyPr>
          <a:lstStyle/>
          <a:p>
            <a:pPr marL="0" lvl="0" indent="0" algn="ctr" rtl="0">
              <a:spcBef>
                <a:spcPts val="0"/>
              </a:spcBef>
              <a:spcAft>
                <a:spcPts val="0"/>
              </a:spcAft>
              <a:buNone/>
            </a:pPr>
            <a:r>
              <a:rPr lang="en-US" b="1"/>
              <a:t>Slide Guide </a:t>
            </a:r>
            <a:endParaRPr b="1"/>
          </a:p>
        </p:txBody>
      </p:sp>
      <p:sp>
        <p:nvSpPr>
          <p:cNvPr id="313" name="Google Shape;313;p31"/>
          <p:cNvSpPr txBox="1">
            <a:spLocks noGrp="1"/>
          </p:cNvSpPr>
          <p:nvPr>
            <p:ph type="body" idx="1"/>
          </p:nvPr>
        </p:nvSpPr>
        <p:spPr>
          <a:xfrm>
            <a:off x="457200" y="1207000"/>
            <a:ext cx="8229600" cy="4043100"/>
          </a:xfrm>
          <a:prstGeom prst="rect">
            <a:avLst/>
          </a:prstGeom>
        </p:spPr>
        <p:txBody>
          <a:bodyPr spcFirstLastPara="1" wrap="square" lIns="91425" tIns="45700" rIns="91425" bIns="45700" anchor="t" anchorCtr="0">
            <a:noAutofit/>
          </a:bodyPr>
          <a:lstStyle/>
          <a:p>
            <a:pPr marL="457200" lvl="0" indent="-336550" algn="l" rtl="0">
              <a:spcBef>
                <a:spcPts val="1000"/>
              </a:spcBef>
              <a:spcAft>
                <a:spcPts val="0"/>
              </a:spcAft>
              <a:buSzPts val="1700"/>
              <a:buAutoNum type="arabicPeriod"/>
            </a:pPr>
            <a:r>
              <a:rPr lang="en-US" sz="1700"/>
              <a:t>Where was the epicenter and hypocenter of this earthquake? (What city/region was it closest to? Longitude/latitude/depth?) When did the earthquake happen? What was its magnitude? </a:t>
            </a:r>
            <a:endParaRPr sz="1700"/>
          </a:p>
          <a:p>
            <a:pPr marL="457200" lvl="0" indent="-336550" algn="l" rtl="0">
              <a:spcBef>
                <a:spcPts val="1000"/>
              </a:spcBef>
              <a:spcAft>
                <a:spcPts val="0"/>
              </a:spcAft>
              <a:buSzPts val="1700"/>
              <a:buAutoNum type="arabicPeriod"/>
            </a:pPr>
            <a:r>
              <a:rPr lang="en-US" sz="1700"/>
              <a:t>What impact did the earthquake have on the location in which it was felt the strongest? </a:t>
            </a:r>
            <a:r>
              <a:rPr lang="en-US" sz="1700" i="1"/>
              <a:t>(buildings, streets, animals, people…) </a:t>
            </a:r>
            <a:endParaRPr sz="1700" i="1"/>
          </a:p>
          <a:p>
            <a:pPr marL="457200" lvl="0" indent="-336550" algn="l" rtl="0">
              <a:spcBef>
                <a:spcPts val="1000"/>
              </a:spcBef>
              <a:spcAft>
                <a:spcPts val="0"/>
              </a:spcAft>
              <a:buSzPts val="1700"/>
              <a:buAutoNum type="arabicPeriod"/>
            </a:pPr>
            <a:r>
              <a:rPr lang="en-US" sz="1700"/>
              <a:t>Draw the block model of the fault for this earthquake. Overlay a drawing of the focal mechanism to show how the 2D projection was created. Label it with the type of fault.</a:t>
            </a:r>
            <a:endParaRPr sz="1700"/>
          </a:p>
          <a:p>
            <a:pPr marL="457200" lvl="0" indent="-336550" algn="l" rtl="0">
              <a:spcBef>
                <a:spcPts val="1000"/>
              </a:spcBef>
              <a:spcAft>
                <a:spcPts val="0"/>
              </a:spcAft>
              <a:buSzPts val="1700"/>
              <a:buAutoNum type="arabicPeriod"/>
            </a:pPr>
            <a:r>
              <a:rPr lang="en-US" sz="1700"/>
              <a:t>How are the related tectonic plates involved in creating the nearby boundary? </a:t>
            </a:r>
            <a:r>
              <a:rPr lang="en-US" sz="1700" i="1"/>
              <a:t>(Include the type of boundary, and the velocity and name of the plates.) </a:t>
            </a:r>
            <a:endParaRPr sz="1700" i="1"/>
          </a:p>
          <a:p>
            <a:pPr marL="457200" lvl="0" indent="-336550" algn="l" rtl="0">
              <a:spcBef>
                <a:spcPts val="1000"/>
              </a:spcBef>
              <a:spcAft>
                <a:spcPts val="0"/>
              </a:spcAft>
              <a:buSzPts val="1700"/>
              <a:buAutoNum type="arabicPeriod"/>
            </a:pPr>
            <a:r>
              <a:rPr lang="en-US" sz="1700"/>
              <a:t>What additional hazards occurred in addition to the ground shaking? </a:t>
            </a:r>
            <a:r>
              <a:rPr lang="en-US" sz="1700" i="1"/>
              <a:t> (tsunamis, floods, sinkholes, landslides, fires, volcanoes…) </a:t>
            </a:r>
            <a:r>
              <a:rPr lang="en-US" sz="1700"/>
              <a:t> </a:t>
            </a:r>
            <a:endParaRPr sz="1700"/>
          </a:p>
          <a:p>
            <a:pPr marL="457200" lvl="0" indent="-342900" algn="l" rtl="0">
              <a:spcBef>
                <a:spcPts val="1000"/>
              </a:spcBef>
              <a:spcAft>
                <a:spcPts val="0"/>
              </a:spcAft>
              <a:buSzPts val="1800"/>
              <a:buAutoNum type="arabicPeriod"/>
            </a:pPr>
            <a:r>
              <a:rPr lang="en-US" sz="1700"/>
              <a:t>Relate the area’s population density to its seismic hazard level and earthquake history. </a:t>
            </a:r>
            <a:r>
              <a:rPr lang="en-US" sz="2000"/>
              <a:t>         </a:t>
            </a:r>
            <a:endParaRPr sz="2000"/>
          </a:p>
        </p:txBody>
      </p:sp>
      <p:sp>
        <p:nvSpPr>
          <p:cNvPr id="314" name="Google Shape;314;p31"/>
          <p:cNvSpPr txBox="1">
            <a:spLocks noGrp="1"/>
          </p:cNvSpPr>
          <p:nvPr>
            <p:ph type="body" idx="1"/>
          </p:nvPr>
        </p:nvSpPr>
        <p:spPr>
          <a:xfrm>
            <a:off x="457200" y="5464857"/>
            <a:ext cx="8229600" cy="12567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sz="1700" b="1"/>
              <a:t>Extension Question</a:t>
            </a:r>
            <a:endParaRPr sz="1700" b="1"/>
          </a:p>
          <a:p>
            <a:pPr marL="457200" lvl="0" indent="-336550" algn="l" rtl="0">
              <a:spcBef>
                <a:spcPts val="1000"/>
              </a:spcBef>
              <a:spcAft>
                <a:spcPts val="0"/>
              </a:spcAft>
              <a:buSzPts val="1700"/>
              <a:buAutoNum type="arabicPeriod"/>
            </a:pPr>
            <a:r>
              <a:rPr lang="en-US" sz="1700"/>
              <a:t>What efforts have there been to mitigate impacts from earthquakes? What additional mitigation efforts should be implemented?  </a:t>
            </a:r>
            <a:endParaRPr sz="1700"/>
          </a:p>
          <a:p>
            <a:pPr marL="0" lvl="0" indent="0" algn="l" rtl="0">
              <a:spcBef>
                <a:spcPts val="0"/>
              </a:spcBef>
              <a:spcAft>
                <a:spcPts val="0"/>
              </a:spcAft>
              <a:buNone/>
            </a:pPr>
            <a:r>
              <a:rPr lang="en-US" sz="1600" i="1">
                <a:latin typeface="Arial"/>
                <a:ea typeface="Arial"/>
                <a:cs typeface="Arial"/>
                <a:sym typeface="Arial"/>
              </a:rPr>
              <a:t> </a:t>
            </a:r>
            <a:endParaRPr sz="1600"/>
          </a:p>
        </p:txBody>
      </p:sp>
      <p:sp>
        <p:nvSpPr>
          <p:cNvPr id="315" name="Google Shape;315;p31"/>
          <p:cNvSpPr/>
          <p:nvPr/>
        </p:nvSpPr>
        <p:spPr>
          <a:xfrm>
            <a:off x="7863840" y="0"/>
            <a:ext cx="905256" cy="475488"/>
          </a:xfrm>
          <a:prstGeom prst="flowChartOffpageConnector">
            <a:avLst/>
          </a:prstGeom>
          <a:solidFill>
            <a:schemeClr val="dk1"/>
          </a:solidFill>
          <a:ln w="28575" cap="flat" cmpd="sng">
            <a:solidFill>
              <a:srgbClr val="CC292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a:solidFill>
                  <a:schemeClr val="lt1"/>
                </a:solidFill>
                <a:latin typeface="Calibri"/>
                <a:ea typeface="Calibri"/>
                <a:cs typeface="Calibri"/>
                <a:sym typeface="Calibri"/>
              </a:rPr>
              <a:t>C</a:t>
            </a:r>
            <a:endParaRPr sz="3000" b="1">
              <a:solidFill>
                <a:schemeClr val="lt1"/>
              </a:solidFill>
              <a:latin typeface="Calibri"/>
              <a:ea typeface="Calibri"/>
              <a:cs typeface="Calibri"/>
              <a:sym typeface="Calibri"/>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20"/>
        <p:cNvGrpSpPr/>
        <p:nvPr/>
      </p:nvGrpSpPr>
      <p:grpSpPr>
        <a:xfrm>
          <a:off x="0" y="0"/>
          <a:ext cx="0" cy="0"/>
          <a:chOff x="0" y="0"/>
          <a:chExt cx="0" cy="0"/>
        </a:xfrm>
      </p:grpSpPr>
      <p:sp>
        <p:nvSpPr>
          <p:cNvPr id="321" name="Google Shape;321;p32"/>
          <p:cNvSpPr txBox="1"/>
          <p:nvPr/>
        </p:nvSpPr>
        <p:spPr>
          <a:xfrm>
            <a:off x="132340" y="6248400"/>
            <a:ext cx="9022800" cy="8004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400">
                <a:solidFill>
                  <a:schemeClr val="dk1"/>
                </a:solidFill>
                <a:latin typeface="Arial"/>
                <a:ea typeface="Arial"/>
                <a:cs typeface="Arial"/>
                <a:sym typeface="Arial"/>
              </a:rPr>
              <a:t>These resources have been developed as part of the SAGE facility operated by the EarthScope Consortium</a:t>
            </a:r>
            <a:endParaRPr/>
          </a:p>
          <a:p>
            <a:pPr marL="0" marR="0" lvl="0" indent="0" algn="ctr" rtl="0">
              <a:spcBef>
                <a:spcPts val="0"/>
              </a:spcBef>
              <a:spcAft>
                <a:spcPts val="0"/>
              </a:spcAft>
              <a:buNone/>
            </a:pPr>
            <a:r>
              <a:rPr lang="en-US" sz="1400">
                <a:solidFill>
                  <a:schemeClr val="dk1"/>
                </a:solidFill>
                <a:latin typeface="Arial"/>
                <a:ea typeface="Arial"/>
                <a:cs typeface="Arial"/>
                <a:sym typeface="Arial"/>
              </a:rPr>
              <a:t> via support from the National Science Foundation. </a:t>
            </a:r>
            <a:endParaRPr/>
          </a:p>
          <a:p>
            <a:pPr marL="0" marR="0" lvl="0" indent="0" algn="l" rtl="0">
              <a:spcBef>
                <a:spcPts val="0"/>
              </a:spcBef>
              <a:spcAft>
                <a:spcPts val="0"/>
              </a:spcAft>
              <a:buNone/>
            </a:pPr>
            <a:endParaRPr sz="1800">
              <a:solidFill>
                <a:schemeClr val="dk1"/>
              </a:solidFill>
              <a:latin typeface="Arial"/>
              <a:ea typeface="Arial"/>
              <a:cs typeface="Arial"/>
              <a:sym typeface="Arial"/>
            </a:endParaRPr>
          </a:p>
        </p:txBody>
      </p:sp>
      <p:pic>
        <p:nvPicPr>
          <p:cNvPr id="322" name="Google Shape;322;p32" descr="Graphical user interface&#10;&#10;Description automatically generated with medium confidence"/>
          <p:cNvPicPr preferRelativeResize="0"/>
          <p:nvPr/>
        </p:nvPicPr>
        <p:blipFill rotWithShape="1">
          <a:blip r:embed="rId3">
            <a:alphaModFix/>
          </a:blip>
          <a:srcRect/>
          <a:stretch/>
        </p:blipFill>
        <p:spPr>
          <a:xfrm>
            <a:off x="1092200" y="4375750"/>
            <a:ext cx="4509527" cy="1702188"/>
          </a:xfrm>
          <a:prstGeom prst="rect">
            <a:avLst/>
          </a:prstGeom>
          <a:noFill/>
          <a:ln>
            <a:noFill/>
          </a:ln>
        </p:spPr>
      </p:pic>
      <p:sp>
        <p:nvSpPr>
          <p:cNvPr id="323" name="Google Shape;323;p32"/>
          <p:cNvSpPr txBox="1"/>
          <p:nvPr/>
        </p:nvSpPr>
        <p:spPr>
          <a:xfrm>
            <a:off x="642144" y="398943"/>
            <a:ext cx="7859700" cy="30783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Clr>
                <a:srgbClr val="373583"/>
              </a:buClr>
              <a:buSzPts val="1800"/>
              <a:buFont typeface="Arial"/>
              <a:buNone/>
            </a:pPr>
            <a:r>
              <a:rPr lang="en-US" sz="1800" b="1">
                <a:solidFill>
                  <a:srgbClr val="373583"/>
                </a:solidFill>
                <a:latin typeface="Arial"/>
                <a:ea typeface="Arial"/>
                <a:cs typeface="Arial"/>
                <a:sym typeface="Arial"/>
              </a:rPr>
              <a:t>Teachable Moments are a service of</a:t>
            </a:r>
            <a:endParaRPr sz="1800">
              <a:solidFill>
                <a:srgbClr val="373583"/>
              </a:solidFill>
              <a:latin typeface="Arial"/>
              <a:ea typeface="Arial"/>
              <a:cs typeface="Arial"/>
              <a:sym typeface="Arial"/>
            </a:endParaRPr>
          </a:p>
          <a:p>
            <a:pPr marL="0" marR="0" lvl="0" indent="0" algn="ctr" rtl="0">
              <a:spcBef>
                <a:spcPts val="0"/>
              </a:spcBef>
              <a:spcAft>
                <a:spcPts val="0"/>
              </a:spcAft>
              <a:buClr>
                <a:schemeClr val="dk1"/>
              </a:buClr>
              <a:buSzPts val="1800"/>
              <a:buFont typeface="Arial"/>
              <a:buNone/>
            </a:pPr>
            <a:endParaRPr sz="1800">
              <a:solidFill>
                <a:schemeClr val="dk1"/>
              </a:solidFill>
              <a:latin typeface="Arial"/>
              <a:ea typeface="Arial"/>
              <a:cs typeface="Arial"/>
              <a:sym typeface="Arial"/>
            </a:endParaRPr>
          </a:p>
          <a:p>
            <a:pPr marL="0" marR="0" lvl="0" indent="0" algn="ctr" rtl="0">
              <a:spcBef>
                <a:spcPts val="0"/>
              </a:spcBef>
              <a:spcAft>
                <a:spcPts val="0"/>
              </a:spcAft>
              <a:buClr>
                <a:schemeClr val="dk1"/>
              </a:buClr>
              <a:buSzPts val="1800"/>
              <a:buFont typeface="Arial"/>
              <a:buNone/>
            </a:pPr>
            <a:r>
              <a:rPr lang="en-US" sz="1800">
                <a:solidFill>
                  <a:schemeClr val="dk1"/>
                </a:solidFill>
                <a:latin typeface="Arial"/>
                <a:ea typeface="Arial"/>
                <a:cs typeface="Arial"/>
                <a:sym typeface="Arial"/>
              </a:rPr>
              <a:t>The EarthScope Consortium</a:t>
            </a:r>
            <a:endParaRPr/>
          </a:p>
          <a:p>
            <a:pPr marL="0" marR="0" lvl="0" indent="0" algn="ctr" rtl="0">
              <a:spcBef>
                <a:spcPts val="0"/>
              </a:spcBef>
              <a:spcAft>
                <a:spcPts val="0"/>
              </a:spcAft>
              <a:buClr>
                <a:schemeClr val="dk1"/>
              </a:buClr>
              <a:buSzPts val="1800"/>
              <a:buFont typeface="Arial"/>
              <a:buNone/>
            </a:pPr>
            <a:endParaRPr/>
          </a:p>
          <a:p>
            <a:pPr marL="0" marR="0" lvl="0" indent="0" algn="ctr" rtl="0">
              <a:spcBef>
                <a:spcPts val="0"/>
              </a:spcBef>
              <a:spcAft>
                <a:spcPts val="0"/>
              </a:spcAft>
              <a:buClr>
                <a:schemeClr val="dk1"/>
              </a:buClr>
              <a:buSzPts val="1800"/>
              <a:buFont typeface="Arial"/>
              <a:buNone/>
            </a:pPr>
            <a:endParaRPr sz="1800">
              <a:solidFill>
                <a:schemeClr val="dk1"/>
              </a:solidFill>
              <a:latin typeface="Arial"/>
              <a:ea typeface="Arial"/>
              <a:cs typeface="Arial"/>
              <a:sym typeface="Arial"/>
            </a:endParaRPr>
          </a:p>
          <a:p>
            <a:pPr marL="0" marR="0" lvl="0" indent="0" algn="ctr" rtl="0">
              <a:spcBef>
                <a:spcPts val="0"/>
              </a:spcBef>
              <a:spcAft>
                <a:spcPts val="0"/>
              </a:spcAft>
              <a:buClr>
                <a:schemeClr val="dk1"/>
              </a:buClr>
              <a:buSzPts val="1800"/>
              <a:buFont typeface="Arial"/>
              <a:buNone/>
            </a:pPr>
            <a:endParaRPr sz="1800">
              <a:solidFill>
                <a:schemeClr val="dk1"/>
              </a:solidFill>
              <a:latin typeface="Arial"/>
              <a:ea typeface="Arial"/>
              <a:cs typeface="Arial"/>
              <a:sym typeface="Arial"/>
            </a:endParaRPr>
          </a:p>
          <a:p>
            <a:pPr marL="0" marR="0" lvl="0" indent="0" algn="ctr" rtl="0">
              <a:spcBef>
                <a:spcPts val="0"/>
              </a:spcBef>
              <a:spcAft>
                <a:spcPts val="0"/>
              </a:spcAft>
              <a:buClr>
                <a:schemeClr val="dk1"/>
              </a:buClr>
              <a:buSzPts val="1800"/>
              <a:buFont typeface="Arial"/>
              <a:buNone/>
            </a:pPr>
            <a:endParaRPr sz="1800">
              <a:solidFill>
                <a:schemeClr val="dk1"/>
              </a:solidFill>
              <a:latin typeface="Arial"/>
              <a:ea typeface="Arial"/>
              <a:cs typeface="Arial"/>
              <a:sym typeface="Arial"/>
            </a:endParaRPr>
          </a:p>
          <a:p>
            <a:pPr marL="0" marR="0" lvl="0" indent="0" algn="ctr" rtl="0">
              <a:spcBef>
                <a:spcPts val="0"/>
              </a:spcBef>
              <a:spcAft>
                <a:spcPts val="0"/>
              </a:spcAft>
              <a:buClr>
                <a:schemeClr val="dk1"/>
              </a:buClr>
              <a:buSzPts val="1800"/>
              <a:buFont typeface="Arial"/>
              <a:buNone/>
            </a:pPr>
            <a:r>
              <a:rPr lang="en-US" sz="1800">
                <a:solidFill>
                  <a:schemeClr val="dk1"/>
                </a:solidFill>
                <a:latin typeface="Arial"/>
                <a:ea typeface="Arial"/>
                <a:cs typeface="Arial"/>
                <a:sym typeface="Arial"/>
              </a:rPr>
              <a:t>Please send feedback to </a:t>
            </a:r>
            <a:r>
              <a:rPr lang="en-US" sz="1800" u="sng">
                <a:solidFill>
                  <a:schemeClr val="dk1"/>
                </a:solidFill>
                <a:latin typeface="Arial"/>
                <a:ea typeface="Arial"/>
                <a:cs typeface="Arial"/>
                <a:sym typeface="Arial"/>
                <a:hlinkClick r:id="rId4">
                  <a:extLst>
                    <a:ext uri="{A12FA001-AC4F-418D-AE19-62706E023703}">
                      <ahyp:hlinkClr xmlns:ahyp="http://schemas.microsoft.com/office/drawing/2018/hyperlinkcolor" val="tx"/>
                    </a:ext>
                  </a:extLst>
                </a:hlinkClick>
              </a:rPr>
              <a:t>tammy.bravo@earthscope.org</a:t>
            </a:r>
            <a:endParaRPr sz="1800">
              <a:solidFill>
                <a:schemeClr val="dk1"/>
              </a:solidFill>
              <a:latin typeface="Arial"/>
              <a:ea typeface="Arial"/>
              <a:cs typeface="Arial"/>
              <a:sym typeface="Arial"/>
            </a:endParaRPr>
          </a:p>
          <a:p>
            <a:pPr marL="0" marR="0" lvl="0" indent="0" algn="ctr" rtl="0">
              <a:spcBef>
                <a:spcPts val="0"/>
              </a:spcBef>
              <a:spcAft>
                <a:spcPts val="0"/>
              </a:spcAft>
              <a:buClr>
                <a:schemeClr val="dk1"/>
              </a:buClr>
              <a:buSzPts val="1800"/>
              <a:buFont typeface="Arial"/>
              <a:buNone/>
            </a:pPr>
            <a:endParaRPr sz="1800">
              <a:solidFill>
                <a:schemeClr val="dk1"/>
              </a:solidFill>
              <a:latin typeface="Arial"/>
              <a:ea typeface="Arial"/>
              <a:cs typeface="Arial"/>
              <a:sym typeface="Arial"/>
            </a:endParaRPr>
          </a:p>
          <a:p>
            <a:pPr marL="0" marR="0" lvl="0" indent="0" algn="ctr" rtl="0">
              <a:spcBef>
                <a:spcPts val="0"/>
              </a:spcBef>
              <a:spcAft>
                <a:spcPts val="0"/>
              </a:spcAft>
              <a:buClr>
                <a:schemeClr val="dk1"/>
              </a:buClr>
              <a:buSzPts val="1800"/>
              <a:buFont typeface="Arial"/>
              <a:buNone/>
            </a:pPr>
            <a:r>
              <a:rPr lang="en-US" sz="1800">
                <a:solidFill>
                  <a:schemeClr val="dk1"/>
                </a:solidFill>
                <a:latin typeface="Arial"/>
                <a:ea typeface="Arial"/>
                <a:cs typeface="Arial"/>
                <a:sym typeface="Arial"/>
              </a:rPr>
              <a:t>To receive automatic notifications of new Teachable Moments</a:t>
            </a:r>
            <a:endParaRPr/>
          </a:p>
          <a:p>
            <a:pPr marL="0" marR="0" lvl="0" indent="0" algn="ctr" rtl="0">
              <a:spcBef>
                <a:spcPts val="0"/>
              </a:spcBef>
              <a:spcAft>
                <a:spcPts val="0"/>
              </a:spcAft>
              <a:buClr>
                <a:schemeClr val="dk1"/>
              </a:buClr>
              <a:buSzPts val="1800"/>
              <a:buFont typeface="Arial"/>
              <a:buNone/>
            </a:pPr>
            <a:r>
              <a:rPr lang="en-US" sz="1800">
                <a:solidFill>
                  <a:schemeClr val="dk1"/>
                </a:solidFill>
                <a:latin typeface="Arial"/>
                <a:ea typeface="Arial"/>
                <a:cs typeface="Arial"/>
                <a:sym typeface="Arial"/>
              </a:rPr>
              <a:t> send a blank email to earthquakes+subscribe@earthscope.org</a:t>
            </a: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grpSp>
        <p:nvGrpSpPr>
          <p:cNvPr id="109" name="Google Shape;109;p15"/>
          <p:cNvGrpSpPr/>
          <p:nvPr/>
        </p:nvGrpSpPr>
        <p:grpSpPr>
          <a:xfrm>
            <a:off x="6753980" y="551542"/>
            <a:ext cx="2390021" cy="3791557"/>
            <a:chOff x="2828075" y="577425"/>
            <a:chExt cx="2518802" cy="3912500"/>
          </a:xfrm>
        </p:grpSpPr>
        <p:pic>
          <p:nvPicPr>
            <p:cNvPr id="110" name="Google Shape;110;p15"/>
            <p:cNvPicPr preferRelativeResize="0"/>
            <p:nvPr/>
          </p:nvPicPr>
          <p:blipFill rotWithShape="1">
            <a:blip r:embed="rId4">
              <a:alphaModFix/>
            </a:blip>
            <a:srcRect l="6367"/>
            <a:stretch/>
          </p:blipFill>
          <p:spPr>
            <a:xfrm>
              <a:off x="2828075" y="577425"/>
              <a:ext cx="2518802" cy="3358392"/>
            </a:xfrm>
            <a:prstGeom prst="rect">
              <a:avLst/>
            </a:prstGeom>
            <a:noFill/>
            <a:ln w="19050" cap="flat" cmpd="sng">
              <a:solidFill>
                <a:schemeClr val="dk2"/>
              </a:solidFill>
              <a:prstDash val="solid"/>
              <a:round/>
              <a:headEnd type="none" w="sm" len="sm"/>
              <a:tailEnd type="none" w="sm" len="sm"/>
            </a:ln>
          </p:spPr>
        </p:pic>
        <p:sp>
          <p:nvSpPr>
            <p:cNvPr id="111" name="Google Shape;111;p15"/>
            <p:cNvSpPr txBox="1"/>
            <p:nvPr/>
          </p:nvSpPr>
          <p:spPr>
            <a:xfrm>
              <a:off x="2828075" y="3935825"/>
              <a:ext cx="2518800" cy="554100"/>
            </a:xfrm>
            <a:prstGeom prst="rect">
              <a:avLst/>
            </a:prstGeom>
            <a:noFill/>
            <a:ln w="19050" cap="flat" cmpd="sng">
              <a:solidFill>
                <a:srgbClr val="000000"/>
              </a:solidFill>
              <a:prstDash val="solid"/>
              <a:round/>
              <a:headEnd type="none" w="sm" len="sm"/>
              <a:tailEnd type="none" w="sm" len="sm"/>
            </a:ln>
          </p:spPr>
          <p:txBody>
            <a:bodyPr spcFirstLastPara="1" wrap="square" lIns="91425" tIns="91425" rIns="91425" bIns="91425" anchor="t" anchorCtr="0">
              <a:spAutoFit/>
            </a:bodyPr>
            <a:lstStyle/>
            <a:p>
              <a:pPr marL="0" lvl="0" indent="0" algn="r" rtl="0">
                <a:spcBef>
                  <a:spcPts val="0"/>
                </a:spcBef>
                <a:spcAft>
                  <a:spcPts val="0"/>
                </a:spcAft>
                <a:buNone/>
              </a:pPr>
              <a:r>
                <a:rPr lang="en-US" sz="800">
                  <a:solidFill>
                    <a:schemeClr val="dk1"/>
                  </a:solidFill>
                </a:rPr>
                <a:t>Bradwarden at English Wikipedia, CC BY-SA 3.0 &lt;http://creativecommons.org/licenses/by-sa/3.0/&gt;, via Wikimedia Commons</a:t>
              </a:r>
              <a:endParaRPr/>
            </a:p>
          </p:txBody>
        </p:sp>
      </p:grpSp>
      <p:grpSp>
        <p:nvGrpSpPr>
          <p:cNvPr id="112" name="Google Shape;112;p15"/>
          <p:cNvGrpSpPr/>
          <p:nvPr/>
        </p:nvGrpSpPr>
        <p:grpSpPr>
          <a:xfrm>
            <a:off x="3918225" y="1594179"/>
            <a:ext cx="2818258" cy="2736684"/>
            <a:chOff x="243924" y="1154200"/>
            <a:chExt cx="2744700" cy="2278671"/>
          </a:xfrm>
        </p:grpSpPr>
        <p:pic>
          <p:nvPicPr>
            <p:cNvPr id="113" name="Google Shape;113;p15"/>
            <p:cNvPicPr preferRelativeResize="0"/>
            <p:nvPr/>
          </p:nvPicPr>
          <p:blipFill>
            <a:blip r:embed="rId5">
              <a:alphaModFix/>
            </a:blip>
            <a:stretch>
              <a:fillRect/>
            </a:stretch>
          </p:blipFill>
          <p:spPr>
            <a:xfrm>
              <a:off x="243925" y="1154200"/>
              <a:ext cx="2744673" cy="1817274"/>
            </a:xfrm>
            <a:prstGeom prst="rect">
              <a:avLst/>
            </a:prstGeom>
            <a:noFill/>
            <a:ln w="19050" cap="flat" cmpd="sng">
              <a:solidFill>
                <a:schemeClr val="dk2"/>
              </a:solidFill>
              <a:prstDash val="solid"/>
              <a:round/>
              <a:headEnd type="none" w="sm" len="sm"/>
              <a:tailEnd type="none" w="sm" len="sm"/>
            </a:ln>
          </p:spPr>
        </p:pic>
        <p:sp>
          <p:nvSpPr>
            <p:cNvPr id="114" name="Google Shape;114;p15"/>
            <p:cNvSpPr txBox="1"/>
            <p:nvPr/>
          </p:nvSpPr>
          <p:spPr>
            <a:xfrm>
              <a:off x="243924" y="2971471"/>
              <a:ext cx="2744700" cy="461400"/>
            </a:xfrm>
            <a:prstGeom prst="rect">
              <a:avLst/>
            </a:prstGeom>
            <a:noFill/>
            <a:ln w="19050" cap="flat" cmpd="sng">
              <a:solidFill>
                <a:srgbClr val="000000"/>
              </a:solidFill>
              <a:prstDash val="solid"/>
              <a:round/>
              <a:headEnd type="none" w="sm" len="sm"/>
              <a:tailEnd type="none" w="sm" len="sm"/>
            </a:ln>
          </p:spPr>
          <p:txBody>
            <a:bodyPr spcFirstLastPara="1" wrap="square" lIns="91425" tIns="91425" rIns="91425" bIns="91425" anchor="t" anchorCtr="0">
              <a:spAutoFit/>
            </a:bodyPr>
            <a:lstStyle/>
            <a:p>
              <a:pPr marL="0" lvl="0" indent="0" algn="l" rtl="0">
                <a:spcBef>
                  <a:spcPts val="0"/>
                </a:spcBef>
                <a:spcAft>
                  <a:spcPts val="0"/>
                </a:spcAft>
                <a:buNone/>
              </a:pPr>
              <a:r>
                <a:rPr lang="en-US" sz="800">
                  <a:solidFill>
                    <a:schemeClr val="dk1"/>
                  </a:solidFill>
                </a:rPr>
                <a:t>eGuide Travel, CC BY 2.0 &lt;https://creativecommons.org/licenses/by/2.0&gt;, via Wikimedia Commons</a:t>
              </a:r>
              <a:endParaRPr/>
            </a:p>
          </p:txBody>
        </p:sp>
      </p:grpSp>
      <p:sp>
        <p:nvSpPr>
          <p:cNvPr id="115" name="Google Shape;115;p15"/>
          <p:cNvSpPr txBox="1"/>
          <p:nvPr/>
        </p:nvSpPr>
        <p:spPr>
          <a:xfrm>
            <a:off x="223100" y="1232625"/>
            <a:ext cx="3651300" cy="3270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700">
                <a:solidFill>
                  <a:schemeClr val="dk1"/>
                </a:solidFill>
                <a:latin typeface="Calibri"/>
                <a:ea typeface="Calibri"/>
                <a:cs typeface="Calibri"/>
                <a:sym typeface="Calibri"/>
              </a:rPr>
              <a:t>small islands of volcanic origin which has 113 native languages still spoken; although, the official languages are Bislama, French and English</a:t>
            </a:r>
            <a:endParaRPr sz="2700">
              <a:solidFill>
                <a:schemeClr val="dk1"/>
              </a:solidFill>
              <a:latin typeface="Calibri"/>
              <a:ea typeface="Calibri"/>
              <a:cs typeface="Calibri"/>
              <a:sym typeface="Calibri"/>
            </a:endParaRPr>
          </a:p>
        </p:txBody>
      </p:sp>
      <p:grpSp>
        <p:nvGrpSpPr>
          <p:cNvPr id="116" name="Google Shape;116;p15"/>
          <p:cNvGrpSpPr/>
          <p:nvPr/>
        </p:nvGrpSpPr>
        <p:grpSpPr>
          <a:xfrm>
            <a:off x="6077925" y="4330885"/>
            <a:ext cx="3066074" cy="2418268"/>
            <a:chOff x="5966082" y="1470904"/>
            <a:chExt cx="4287616" cy="3462087"/>
          </a:xfrm>
        </p:grpSpPr>
        <p:pic>
          <p:nvPicPr>
            <p:cNvPr id="117" name="Google Shape;117;p15"/>
            <p:cNvPicPr preferRelativeResize="0"/>
            <p:nvPr/>
          </p:nvPicPr>
          <p:blipFill rotWithShape="1">
            <a:blip r:embed="rId6">
              <a:alphaModFix/>
            </a:blip>
            <a:srcRect t="3269" r="3269"/>
            <a:stretch/>
          </p:blipFill>
          <p:spPr>
            <a:xfrm>
              <a:off x="5966082" y="1470904"/>
              <a:ext cx="4287616" cy="2889106"/>
            </a:xfrm>
            <a:prstGeom prst="rect">
              <a:avLst/>
            </a:prstGeom>
            <a:noFill/>
            <a:ln w="19050" cap="flat" cmpd="sng">
              <a:solidFill>
                <a:schemeClr val="dk2"/>
              </a:solidFill>
              <a:prstDash val="solid"/>
              <a:round/>
              <a:headEnd type="none" w="sm" len="sm"/>
              <a:tailEnd type="none" w="sm" len="sm"/>
            </a:ln>
          </p:spPr>
        </p:pic>
        <p:sp>
          <p:nvSpPr>
            <p:cNvPr id="118" name="Google Shape;118;p15"/>
            <p:cNvSpPr txBox="1"/>
            <p:nvPr/>
          </p:nvSpPr>
          <p:spPr>
            <a:xfrm>
              <a:off x="5966084" y="4359991"/>
              <a:ext cx="4287600" cy="573000"/>
            </a:xfrm>
            <a:prstGeom prst="rect">
              <a:avLst/>
            </a:prstGeom>
            <a:noFill/>
            <a:ln w="19050" cap="flat" cmpd="sng">
              <a:solidFill>
                <a:srgbClr val="000000"/>
              </a:solidFill>
              <a:prstDash val="solid"/>
              <a:round/>
              <a:headEnd type="none" w="sm" len="sm"/>
              <a:tailEnd type="none" w="sm" len="sm"/>
            </a:ln>
          </p:spPr>
          <p:txBody>
            <a:bodyPr spcFirstLastPara="1" wrap="square" lIns="91425" tIns="91425" rIns="91425" bIns="91425" anchor="t" anchorCtr="0">
              <a:spAutoFit/>
            </a:bodyPr>
            <a:lstStyle/>
            <a:p>
              <a:pPr marL="0" lvl="0" indent="0" algn="r" rtl="0">
                <a:spcBef>
                  <a:spcPts val="0"/>
                </a:spcBef>
                <a:spcAft>
                  <a:spcPts val="0"/>
                </a:spcAft>
                <a:buNone/>
              </a:pPr>
              <a:r>
                <a:rPr lang="en-US" sz="700">
                  <a:solidFill>
                    <a:schemeClr val="dk1"/>
                  </a:solidFill>
                </a:rPr>
                <a:t>By Paul Stein from New Jersey, USA - Pentecost Island Vanuatu, CC BY-SA 2.0, https://commons.wikimedia.org/w/index.php?curid=10438860</a:t>
              </a:r>
              <a:endParaRPr sz="700"/>
            </a:p>
          </p:txBody>
        </p:sp>
      </p:grpSp>
      <p:sp>
        <p:nvSpPr>
          <p:cNvPr id="119" name="Google Shape;119;p15"/>
          <p:cNvSpPr txBox="1"/>
          <p:nvPr/>
        </p:nvSpPr>
        <p:spPr>
          <a:xfrm>
            <a:off x="223100" y="4330863"/>
            <a:ext cx="5811000" cy="2418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700">
                <a:solidFill>
                  <a:schemeClr val="dk1"/>
                </a:solidFill>
                <a:latin typeface="Calibri"/>
                <a:ea typeface="Calibri"/>
                <a:cs typeface="Calibri"/>
                <a:sym typeface="Calibri"/>
              </a:rPr>
              <a:t>The economy is driven by agriculture (coconuts, kava, beef, cocoa and timber, and tourism (scuba diving.) One island is known for its tradition of land diving (called gol).</a:t>
            </a:r>
            <a:endParaRPr sz="2700">
              <a:solidFill>
                <a:schemeClr val="dk1"/>
              </a:solidFill>
              <a:latin typeface="Calibri"/>
              <a:ea typeface="Calibri"/>
              <a:cs typeface="Calibri"/>
              <a:sym typeface="Calibri"/>
            </a:endParaRPr>
          </a:p>
        </p:txBody>
      </p:sp>
      <p:sp>
        <p:nvSpPr>
          <p:cNvPr id="120" name="Google Shape;120;p15"/>
          <p:cNvSpPr txBox="1"/>
          <p:nvPr/>
        </p:nvSpPr>
        <p:spPr>
          <a:xfrm>
            <a:off x="1035875" y="761988"/>
            <a:ext cx="5316300" cy="703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700">
                <a:solidFill>
                  <a:schemeClr val="dk1"/>
                </a:solidFill>
                <a:latin typeface="Calibri"/>
                <a:ea typeface="Calibri"/>
                <a:cs typeface="Calibri"/>
                <a:sym typeface="Calibri"/>
              </a:rPr>
              <a:t>Vanuatu is an archipelago of 83</a:t>
            </a:r>
            <a:endParaRPr sz="2700">
              <a:solidFill>
                <a:schemeClr val="dk1"/>
              </a:solidFill>
              <a:latin typeface="Calibri"/>
              <a:ea typeface="Calibri"/>
              <a:cs typeface="Calibri"/>
              <a:sym typeface="Calibri"/>
            </a:endParaRPr>
          </a:p>
        </p:txBody>
      </p:sp>
      <p:sp>
        <p:nvSpPr>
          <p:cNvPr id="121" name="Google Shape;121;p15"/>
          <p:cNvSpPr/>
          <p:nvPr/>
        </p:nvSpPr>
        <p:spPr>
          <a:xfrm>
            <a:off x="7827264" y="0"/>
            <a:ext cx="905256" cy="475488"/>
          </a:xfrm>
          <a:prstGeom prst="flowChartOffpageConnector">
            <a:avLst/>
          </a:prstGeom>
          <a:solidFill>
            <a:srgbClr val="37358C"/>
          </a:solidFill>
          <a:ln w="2857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a:solidFill>
                  <a:srgbClr val="FFFFFF"/>
                </a:solidFill>
                <a:latin typeface="Calibri"/>
                <a:ea typeface="Calibri"/>
                <a:cs typeface="Calibri"/>
                <a:sym typeface="Calibri"/>
              </a:rPr>
              <a:t>ALL</a:t>
            </a:r>
            <a:endParaRPr sz="3000" b="1">
              <a:solidFill>
                <a:srgbClr val="FFFFFF"/>
              </a:solidFill>
              <a:latin typeface="Calibri"/>
              <a:ea typeface="Calibri"/>
              <a:cs typeface="Calibri"/>
              <a:sym typeface="Calibri"/>
            </a:endParaRPr>
          </a:p>
        </p:txBody>
      </p:sp>
      <p:sp>
        <p:nvSpPr>
          <p:cNvPr id="2" name="Title 1">
            <a:extLst>
              <a:ext uri="{FF2B5EF4-FFF2-40B4-BE49-F238E27FC236}">
                <a16:creationId xmlns:a16="http://schemas.microsoft.com/office/drawing/2014/main" id="{7ADC33A9-65F8-069E-3037-D0BA824A9623}"/>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a:solidFill>
                  <a:srgbClr val="373583"/>
                </a:solidFill>
                <a:effectLst>
                  <a:outerShdw blurRad="50000" dist="30000" dir="5400000" algn="tl" rotWithShape="0">
                    <a:srgbClr val="000000">
                      <a:alpha val="30000"/>
                    </a:srgbClr>
                  </a:outerShdw>
                </a:effectLst>
                <a:ea typeface="+mj-ea"/>
              </a:rPr>
              <a:t>Magnitude 7.3 VANUATU</a:t>
            </a:r>
            <a:br>
              <a:rPr lang="en-US" sz="4300" b="1">
                <a:solidFill>
                  <a:srgbClr val="373583"/>
                </a:solidFill>
                <a:effectLst>
                  <a:outerShdw blurRad="50000" dist="30000" dir="5400000" algn="tl" rotWithShape="0">
                    <a:srgbClr val="000000">
                      <a:alpha val="30000"/>
                    </a:srgbClr>
                  </a:outerShdw>
                </a:effectLst>
                <a:ea typeface="+mj-ea"/>
              </a:rPr>
            </a:br>
            <a:r>
              <a:rPr lang="en-US" b="1">
                <a:solidFill>
                  <a:srgbClr val="373583"/>
                </a:solidFill>
                <a:effectLst>
                  <a:outerShdw blurRad="50000" dist="30000" dir="5400000" algn="tl" rotWithShape="0">
                    <a:srgbClr val="000000">
                      <a:alpha val="30000"/>
                    </a:srgbClr>
                  </a:outerShdw>
                </a:effectLst>
                <a:ea typeface="+mj-ea"/>
              </a:rPr>
              <a:t>Tuesday,  December 17, 2024 at 01:47:26 UTC </a:t>
            </a:r>
            <a:endParaRPr lang="en-US">
              <a:solidFill>
                <a:srgbClr val="373583"/>
              </a:solidFill>
              <a:effectLst>
                <a:outerShdw blurRad="50000" dist="30000" dir="5400000" algn="tl" rotWithShape="0">
                  <a:srgbClr val="000000">
                    <a:alpha val="30000"/>
                  </a:srgbClr>
                </a:outerShdw>
              </a:effectLst>
              <a:ea typeface="+mj-ea"/>
            </a:endParaRPr>
          </a:p>
        </p:txBody>
      </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26"/>
        <p:cNvGrpSpPr/>
        <p:nvPr/>
      </p:nvGrpSpPr>
      <p:grpSpPr>
        <a:xfrm>
          <a:off x="0" y="0"/>
          <a:ext cx="0" cy="0"/>
          <a:chOff x="0" y="0"/>
          <a:chExt cx="0" cy="0"/>
        </a:xfrm>
      </p:grpSpPr>
      <p:sp>
        <p:nvSpPr>
          <p:cNvPr id="128" name="Google Shape;128;p16"/>
          <p:cNvSpPr txBox="1"/>
          <p:nvPr/>
        </p:nvSpPr>
        <p:spPr>
          <a:xfrm>
            <a:off x="3438850" y="1437850"/>
            <a:ext cx="5670600" cy="2434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3000">
                <a:solidFill>
                  <a:schemeClr val="dk1"/>
                </a:solidFill>
                <a:latin typeface="Calibri"/>
                <a:ea typeface="Calibri"/>
                <a:cs typeface="Calibri"/>
                <a:sym typeface="Calibri"/>
              </a:rPr>
              <a:t>its natural hazards which include cyclones, volcanic eruptions and earthquakes. Vanuatu has an increasing population which means pressure on land, fishing, </a:t>
            </a:r>
            <a:endParaRPr sz="3000">
              <a:solidFill>
                <a:schemeClr val="dk1"/>
              </a:solidFill>
              <a:latin typeface="Calibri"/>
              <a:ea typeface="Calibri"/>
              <a:cs typeface="Calibri"/>
              <a:sym typeface="Calibri"/>
            </a:endParaRPr>
          </a:p>
        </p:txBody>
      </p:sp>
      <p:grpSp>
        <p:nvGrpSpPr>
          <p:cNvPr id="129" name="Google Shape;129;p16"/>
          <p:cNvGrpSpPr/>
          <p:nvPr/>
        </p:nvGrpSpPr>
        <p:grpSpPr>
          <a:xfrm>
            <a:off x="-13667682" y="7337625"/>
            <a:ext cx="1517869" cy="1314292"/>
            <a:chOff x="0" y="377279"/>
            <a:chExt cx="9144003" cy="7402146"/>
          </a:xfrm>
        </p:grpSpPr>
        <p:pic>
          <p:nvPicPr>
            <p:cNvPr id="130" name="Google Shape;130;p16"/>
            <p:cNvPicPr preferRelativeResize="0"/>
            <p:nvPr/>
          </p:nvPicPr>
          <p:blipFill>
            <a:blip r:embed="rId4">
              <a:alphaModFix/>
            </a:blip>
            <a:stretch>
              <a:fillRect/>
            </a:stretch>
          </p:blipFill>
          <p:spPr>
            <a:xfrm>
              <a:off x="0" y="377279"/>
              <a:ext cx="9144003" cy="6103443"/>
            </a:xfrm>
            <a:prstGeom prst="rect">
              <a:avLst/>
            </a:prstGeom>
            <a:noFill/>
            <a:ln>
              <a:noFill/>
            </a:ln>
          </p:spPr>
        </p:pic>
        <p:sp>
          <p:nvSpPr>
            <p:cNvPr id="131" name="Google Shape;131;p16"/>
            <p:cNvSpPr txBox="1"/>
            <p:nvPr/>
          </p:nvSpPr>
          <p:spPr>
            <a:xfrm>
              <a:off x="0" y="6480725"/>
              <a:ext cx="9144000" cy="1298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700">
                  <a:solidFill>
                    <a:schemeClr val="dk1"/>
                  </a:solidFill>
                </a:rPr>
                <a:t>Graham Crumb/Imagicity.com, CC BY-SA 3.0 &lt;https://creativecommons.org/licenses/by-sa/3.0&gt;, via Wikimedia Commons</a:t>
              </a:r>
              <a:endParaRPr sz="700"/>
            </a:p>
          </p:txBody>
        </p:sp>
      </p:grpSp>
      <p:grpSp>
        <p:nvGrpSpPr>
          <p:cNvPr id="132" name="Google Shape;132;p16"/>
          <p:cNvGrpSpPr/>
          <p:nvPr/>
        </p:nvGrpSpPr>
        <p:grpSpPr>
          <a:xfrm>
            <a:off x="5837720" y="3982305"/>
            <a:ext cx="3271679" cy="2875688"/>
            <a:chOff x="344975" y="3900211"/>
            <a:chExt cx="3095250" cy="2663414"/>
          </a:xfrm>
        </p:grpSpPr>
        <p:pic>
          <p:nvPicPr>
            <p:cNvPr id="133" name="Google Shape;133;p16"/>
            <p:cNvPicPr preferRelativeResize="0"/>
            <p:nvPr/>
          </p:nvPicPr>
          <p:blipFill>
            <a:blip r:embed="rId5">
              <a:alphaModFix/>
            </a:blip>
            <a:stretch>
              <a:fillRect/>
            </a:stretch>
          </p:blipFill>
          <p:spPr>
            <a:xfrm>
              <a:off x="344975" y="3900211"/>
              <a:ext cx="3095250" cy="2321426"/>
            </a:xfrm>
            <a:prstGeom prst="rect">
              <a:avLst/>
            </a:prstGeom>
            <a:noFill/>
            <a:ln>
              <a:noFill/>
            </a:ln>
          </p:spPr>
        </p:pic>
        <p:sp>
          <p:nvSpPr>
            <p:cNvPr id="134" name="Google Shape;134;p16"/>
            <p:cNvSpPr txBox="1"/>
            <p:nvPr/>
          </p:nvSpPr>
          <p:spPr>
            <a:xfrm>
              <a:off x="392600" y="6221625"/>
              <a:ext cx="3000000" cy="342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600">
                  <a:solidFill>
                    <a:schemeClr val="dk1"/>
                  </a:solidFill>
                </a:rPr>
                <a:t>Romain Pontida, CC BY-SA 2.0 &lt;https://creativecommons.org/licenses/by-sa/2.0&gt;, via Wikimedia Commons</a:t>
              </a:r>
              <a:endParaRPr sz="100"/>
            </a:p>
          </p:txBody>
        </p:sp>
      </p:grpSp>
      <p:sp>
        <p:nvSpPr>
          <p:cNvPr id="135" name="Google Shape;135;p16"/>
          <p:cNvSpPr txBox="1"/>
          <p:nvPr/>
        </p:nvSpPr>
        <p:spPr>
          <a:xfrm>
            <a:off x="933850" y="955700"/>
            <a:ext cx="8175600" cy="563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3000">
                <a:solidFill>
                  <a:schemeClr val="dk1"/>
                </a:solidFill>
                <a:latin typeface="Calibri"/>
                <a:ea typeface="Calibri"/>
                <a:cs typeface="Calibri"/>
                <a:sym typeface="Calibri"/>
              </a:rPr>
              <a:t>This tropical environment has been impacted by </a:t>
            </a:r>
            <a:endParaRPr sz="3000">
              <a:solidFill>
                <a:schemeClr val="dk1"/>
              </a:solidFill>
              <a:latin typeface="Calibri"/>
              <a:ea typeface="Calibri"/>
              <a:cs typeface="Calibri"/>
              <a:sym typeface="Calibri"/>
            </a:endParaRPr>
          </a:p>
        </p:txBody>
      </p:sp>
      <p:sp>
        <p:nvSpPr>
          <p:cNvPr id="136" name="Google Shape;136;p16"/>
          <p:cNvSpPr txBox="1"/>
          <p:nvPr/>
        </p:nvSpPr>
        <p:spPr>
          <a:xfrm>
            <a:off x="167125" y="3879450"/>
            <a:ext cx="5670600" cy="2955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3000">
                <a:solidFill>
                  <a:schemeClr val="dk1"/>
                </a:solidFill>
                <a:latin typeface="Calibri"/>
                <a:ea typeface="Calibri"/>
                <a:cs typeface="Calibri"/>
                <a:sym typeface="Calibri"/>
              </a:rPr>
              <a:t>freshwater resources and even job opportunities.  There are also signs of deforestation from high-value timber and air and water pollution around urban areas and large villages. </a:t>
            </a:r>
            <a:endParaRPr sz="1200"/>
          </a:p>
        </p:txBody>
      </p:sp>
      <p:sp>
        <p:nvSpPr>
          <p:cNvPr id="137" name="Google Shape;137;p16"/>
          <p:cNvSpPr/>
          <p:nvPr/>
        </p:nvSpPr>
        <p:spPr>
          <a:xfrm>
            <a:off x="7827264" y="0"/>
            <a:ext cx="905256" cy="475488"/>
          </a:xfrm>
          <a:prstGeom prst="flowChartOffpageConnector">
            <a:avLst/>
          </a:prstGeom>
          <a:solidFill>
            <a:srgbClr val="37358C"/>
          </a:solidFill>
          <a:ln w="2857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a:solidFill>
                  <a:srgbClr val="FFFFFF"/>
                </a:solidFill>
                <a:latin typeface="Calibri"/>
                <a:ea typeface="Calibri"/>
                <a:cs typeface="Calibri"/>
                <a:sym typeface="Calibri"/>
              </a:rPr>
              <a:t>ALL</a:t>
            </a:r>
            <a:endParaRPr sz="3000" b="1">
              <a:solidFill>
                <a:srgbClr val="FFFFFF"/>
              </a:solidFill>
              <a:latin typeface="Calibri"/>
              <a:ea typeface="Calibri"/>
              <a:cs typeface="Calibri"/>
              <a:sym typeface="Calibri"/>
            </a:endParaRPr>
          </a:p>
        </p:txBody>
      </p:sp>
      <p:sp>
        <p:nvSpPr>
          <p:cNvPr id="2" name="Rectangle 1">
            <a:extLst>
              <a:ext uri="{FF2B5EF4-FFF2-40B4-BE49-F238E27FC236}">
                <a16:creationId xmlns:a16="http://schemas.microsoft.com/office/drawing/2014/main" id="{C6F27D87-F7C7-FD56-48C6-DFB4B3CD9FD1}"/>
              </a:ext>
            </a:extLst>
          </p:cNvPr>
          <p:cNvSpPr>
            <a:spLocks noChangeArrowheads="1"/>
          </p:cNvSpPr>
          <p:nvPr/>
        </p:nvSpPr>
        <p:spPr bwMode="auto">
          <a:xfrm>
            <a:off x="-13834807" y="-39614914"/>
            <a:ext cx="4242226" cy="894398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Arial" panose="020B0604020202020204" pitchFamily="34" charset="0"/>
              </a:rPr>
              <a:t>  </a:t>
            </a:r>
            <a:r>
              <a:rPr kumimoji="0" lang="en-US" altLang="en-US" sz="82000" b="0" i="0" u="none" strike="noStrike" cap="none" normalizeH="0" baseline="0">
                <a:ln>
                  <a:noFill/>
                </a:ln>
                <a:solidFill>
                  <a:schemeClr val="tx1"/>
                </a:solidFill>
                <a:effectLst/>
                <a:latin typeface="Arial" panose="020B0604020202020204" pitchFamily="34" charset="0"/>
              </a:rPr>
              <a:t>       </a:t>
            </a:r>
            <a:br>
              <a:rPr kumimoji="0" lang="en-US" altLang="en-US" sz="1800" b="0" i="0" u="none" strike="noStrike" cap="none" normalizeH="0" baseline="0">
                <a:ln>
                  <a:noFill/>
                </a:ln>
                <a:solidFill>
                  <a:schemeClr val="tx1"/>
                </a:solidFill>
                <a:effectLst/>
                <a:latin typeface="Arial" panose="020B0604020202020204" pitchFamily="34" charset="0"/>
              </a:rPr>
            </a:br>
            <a:endParaRPr kumimoji="0" lang="en-US" altLang="en-US" sz="18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Arial" panose="020B0604020202020204" pitchFamily="34" charset="0"/>
                <a:cs typeface="Arial" panose="020B0604020202020204" pitchFamily="34" charset="0"/>
              </a:rPr>
              <a:t>Graham Crumb/Imagicity.com, CC BY-SA 3.0 &lt;https://creativecommons.org/licenses/by-sa/3.0&gt;, via Wikimedia Commons</a:t>
            </a:r>
            <a:endParaRPr kumimoji="0" lang="en-US" altLang="en-US" sz="600" b="0" i="0" u="none" strike="noStrike" cap="none" normalizeH="0" baseline="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1800" b="0" i="0" u="none" strike="noStrike" cap="none" normalizeH="0" baseline="0">
                <a:ln>
                  <a:noFill/>
                </a:ln>
                <a:solidFill>
                  <a:schemeClr val="tx1"/>
                </a:solidFill>
                <a:effectLst/>
                <a:latin typeface="Arial" panose="020B0604020202020204" pitchFamily="34" charset="0"/>
              </a:rPr>
            </a:br>
            <a:endParaRPr kumimoji="0" lang="en-US" altLang="en-US" sz="1800" b="0" i="0" u="none" strike="noStrike" cap="none" normalizeH="0" baseline="0">
              <a:ln>
                <a:noFill/>
              </a:ln>
              <a:solidFill>
                <a:schemeClr val="tx1"/>
              </a:solidFill>
              <a:effectLst/>
              <a:latin typeface="Arial" panose="020B0604020202020204" pitchFamily="34" charset="0"/>
            </a:endParaRPr>
          </a:p>
        </p:txBody>
      </p:sp>
      <p:pic>
        <p:nvPicPr>
          <p:cNvPr id="1026" name="Picture 2">
            <a:extLst>
              <a:ext uri="{FF2B5EF4-FFF2-40B4-BE49-F238E27FC236}">
                <a16:creationId xmlns:a16="http://schemas.microsoft.com/office/drawing/2014/main" id="{2ED05139-BD6B-52A5-29EC-8BFE8F62B73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9182" y="1519100"/>
            <a:ext cx="2938689" cy="1961518"/>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E151FF25-8052-7083-88BB-C8DAA9B09BF2}"/>
              </a:ext>
            </a:extLst>
          </p:cNvPr>
          <p:cNvSpPr txBox="1"/>
          <p:nvPr/>
        </p:nvSpPr>
        <p:spPr>
          <a:xfrm>
            <a:off x="367688" y="3453123"/>
            <a:ext cx="3181675" cy="553998"/>
          </a:xfrm>
          <a:prstGeom prst="rect">
            <a:avLst/>
          </a:prstGeom>
          <a:noFill/>
        </p:spPr>
        <p:txBody>
          <a:bodyPr wrap="square" rtlCol="0">
            <a:spAutoFit/>
          </a:bodyPr>
          <a:lstStyle/>
          <a:p>
            <a:r>
              <a:rPr lang="en-US" sz="1000" b="0" i="0" u="none" strike="noStrike">
                <a:solidFill>
                  <a:srgbClr val="000000"/>
                </a:solidFill>
                <a:effectLst/>
                <a:latin typeface="Arial" panose="020B0604020202020204" pitchFamily="34" charset="0"/>
              </a:rPr>
              <a:t>Graham Crumb/Imagicity.com, CC BY-SA 3.0 &lt;https://creativecommons.org/licenses/by-sa/3.0&gt;, via Wikimedia Commons</a:t>
            </a:r>
            <a:endParaRPr lang="en-US" sz="800"/>
          </a:p>
        </p:txBody>
      </p:sp>
      <p:sp>
        <p:nvSpPr>
          <p:cNvPr id="4" name="Title 1">
            <a:extLst>
              <a:ext uri="{FF2B5EF4-FFF2-40B4-BE49-F238E27FC236}">
                <a16:creationId xmlns:a16="http://schemas.microsoft.com/office/drawing/2014/main" id="{301E0895-210A-2A7A-B9DF-89E8319AC7B4}"/>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a:solidFill>
                  <a:srgbClr val="373583"/>
                </a:solidFill>
                <a:effectLst>
                  <a:outerShdw blurRad="50000" dist="30000" dir="5400000" algn="tl" rotWithShape="0">
                    <a:srgbClr val="000000">
                      <a:alpha val="30000"/>
                    </a:srgbClr>
                  </a:outerShdw>
                </a:effectLst>
                <a:ea typeface="+mj-ea"/>
              </a:rPr>
              <a:t>Magnitude 7.3 VANUATU</a:t>
            </a:r>
            <a:br>
              <a:rPr lang="en-US" sz="4300" b="1">
                <a:solidFill>
                  <a:srgbClr val="373583"/>
                </a:solidFill>
                <a:effectLst>
                  <a:outerShdw blurRad="50000" dist="30000" dir="5400000" algn="tl" rotWithShape="0">
                    <a:srgbClr val="000000">
                      <a:alpha val="30000"/>
                    </a:srgbClr>
                  </a:outerShdw>
                </a:effectLst>
                <a:ea typeface="+mj-ea"/>
              </a:rPr>
            </a:br>
            <a:r>
              <a:rPr lang="en-US" b="1">
                <a:solidFill>
                  <a:srgbClr val="373583"/>
                </a:solidFill>
                <a:effectLst>
                  <a:outerShdw blurRad="50000" dist="30000" dir="5400000" algn="tl" rotWithShape="0">
                    <a:srgbClr val="000000">
                      <a:alpha val="30000"/>
                    </a:srgbClr>
                  </a:outerShdw>
                </a:effectLst>
                <a:ea typeface="+mj-ea"/>
              </a:rPr>
              <a:t>Tuesday,  December 17, 2024 at 01:47:26 UTC </a:t>
            </a:r>
            <a:endParaRPr lang="en-US">
              <a:solidFill>
                <a:srgbClr val="373583"/>
              </a:solidFill>
              <a:effectLst>
                <a:outerShdw blurRad="50000" dist="30000" dir="5400000" algn="tl" rotWithShape="0">
                  <a:srgbClr val="000000">
                    <a:alpha val="30000"/>
                  </a:srgbClr>
                </a:outerShdw>
              </a:effectLst>
              <a:ea typeface="+mj-ea"/>
            </a:endParaRPr>
          </a:p>
        </p:txBody>
      </p:sp>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pic>
        <p:nvPicPr>
          <p:cNvPr id="143" name="Google Shape;143;p17"/>
          <p:cNvPicPr preferRelativeResize="0"/>
          <p:nvPr/>
        </p:nvPicPr>
        <p:blipFill rotWithShape="1">
          <a:blip r:embed="rId4">
            <a:alphaModFix/>
          </a:blip>
          <a:srcRect l="44632" t="52081" r="28444" b="6694"/>
          <a:stretch/>
        </p:blipFill>
        <p:spPr>
          <a:xfrm>
            <a:off x="1984000" y="2642525"/>
            <a:ext cx="3638748" cy="3963801"/>
          </a:xfrm>
          <a:prstGeom prst="rect">
            <a:avLst/>
          </a:prstGeom>
          <a:noFill/>
          <a:ln>
            <a:noFill/>
          </a:ln>
        </p:spPr>
      </p:pic>
      <p:sp>
        <p:nvSpPr>
          <p:cNvPr id="145" name="Google Shape;145;p17"/>
          <p:cNvSpPr/>
          <p:nvPr/>
        </p:nvSpPr>
        <p:spPr>
          <a:xfrm>
            <a:off x="200825" y="2642550"/>
            <a:ext cx="5421900" cy="3963900"/>
          </a:xfrm>
          <a:prstGeom prst="rect">
            <a:avLst/>
          </a:prstGeom>
          <a:noFill/>
          <a:ln w="9525" cap="flat" cmpd="sng">
            <a:solidFill>
              <a:srgbClr val="89898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pic>
        <p:nvPicPr>
          <p:cNvPr id="146" name="Google Shape;146;p17"/>
          <p:cNvPicPr preferRelativeResize="0"/>
          <p:nvPr/>
        </p:nvPicPr>
        <p:blipFill rotWithShape="1">
          <a:blip r:embed="rId4">
            <a:alphaModFix/>
          </a:blip>
          <a:srcRect l="79430" t="52027" r="3732" b="37502"/>
          <a:stretch/>
        </p:blipFill>
        <p:spPr>
          <a:xfrm>
            <a:off x="234159" y="5324408"/>
            <a:ext cx="1783178" cy="884140"/>
          </a:xfrm>
          <a:prstGeom prst="rect">
            <a:avLst/>
          </a:prstGeom>
          <a:noFill/>
          <a:ln>
            <a:noFill/>
          </a:ln>
        </p:spPr>
      </p:pic>
      <p:pic>
        <p:nvPicPr>
          <p:cNvPr id="147" name="Google Shape;147;p17"/>
          <p:cNvPicPr preferRelativeResize="0"/>
          <p:nvPr/>
        </p:nvPicPr>
        <p:blipFill rotWithShape="1">
          <a:blip r:embed="rId4">
            <a:alphaModFix/>
          </a:blip>
          <a:srcRect l="79740" t="64074" r="5326" b="20389"/>
          <a:stretch/>
        </p:blipFill>
        <p:spPr>
          <a:xfrm>
            <a:off x="334950" y="3963398"/>
            <a:ext cx="1581599" cy="1311974"/>
          </a:xfrm>
          <a:prstGeom prst="rect">
            <a:avLst/>
          </a:prstGeom>
          <a:noFill/>
          <a:ln>
            <a:noFill/>
          </a:ln>
        </p:spPr>
      </p:pic>
      <p:pic>
        <p:nvPicPr>
          <p:cNvPr id="148" name="Google Shape;148;p17"/>
          <p:cNvPicPr preferRelativeResize="0"/>
          <p:nvPr/>
        </p:nvPicPr>
        <p:blipFill rotWithShape="1">
          <a:blip r:embed="rId5">
            <a:alphaModFix/>
          </a:blip>
          <a:srcRect/>
          <a:stretch/>
        </p:blipFill>
        <p:spPr>
          <a:xfrm>
            <a:off x="5861800" y="1209250"/>
            <a:ext cx="2972376" cy="5491476"/>
          </a:xfrm>
          <a:prstGeom prst="rect">
            <a:avLst/>
          </a:prstGeom>
          <a:noFill/>
          <a:ln w="9525" cap="flat" cmpd="sng">
            <a:solidFill>
              <a:schemeClr val="dk1"/>
            </a:solidFill>
            <a:prstDash val="solid"/>
            <a:round/>
            <a:headEnd type="none" w="sm" len="sm"/>
            <a:tailEnd type="none" w="sm" len="sm"/>
          </a:ln>
        </p:spPr>
      </p:pic>
      <p:sp>
        <p:nvSpPr>
          <p:cNvPr id="149" name="Google Shape;149;p17"/>
          <p:cNvSpPr/>
          <p:nvPr/>
        </p:nvSpPr>
        <p:spPr>
          <a:xfrm>
            <a:off x="6991575" y="4503825"/>
            <a:ext cx="253800" cy="241200"/>
          </a:xfrm>
          <a:prstGeom prst="star5">
            <a:avLst>
              <a:gd name="adj" fmla="val 19098"/>
              <a:gd name="hf" fmla="val 105146"/>
              <a:gd name="vf" fmla="val 110557"/>
            </a:avLst>
          </a:prstGeom>
          <a:solidFill>
            <a:srgbClr val="FFD96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50" name="Google Shape;150;p17"/>
          <p:cNvSpPr txBox="1"/>
          <p:nvPr/>
        </p:nvSpPr>
        <p:spPr>
          <a:xfrm>
            <a:off x="6009100" y="4456650"/>
            <a:ext cx="1042200" cy="335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200" b="1">
                <a:solidFill>
                  <a:schemeClr val="dk1"/>
                </a:solidFill>
              </a:rPr>
              <a:t>Earthquake</a:t>
            </a:r>
            <a:endParaRPr sz="1200" b="1">
              <a:solidFill>
                <a:schemeClr val="dk1"/>
              </a:solidFill>
            </a:endParaRPr>
          </a:p>
        </p:txBody>
      </p:sp>
      <p:cxnSp>
        <p:nvCxnSpPr>
          <p:cNvPr id="151" name="Google Shape;151;p17"/>
          <p:cNvCxnSpPr/>
          <p:nvPr/>
        </p:nvCxnSpPr>
        <p:spPr>
          <a:xfrm flipH="1">
            <a:off x="3468775" y="1211950"/>
            <a:ext cx="2386200" cy="3042000"/>
          </a:xfrm>
          <a:prstGeom prst="straightConnector1">
            <a:avLst/>
          </a:prstGeom>
          <a:noFill/>
          <a:ln w="9525" cap="flat" cmpd="sng">
            <a:solidFill>
              <a:schemeClr val="dk1"/>
            </a:solidFill>
            <a:prstDash val="solid"/>
            <a:round/>
            <a:headEnd type="none" w="med" len="med"/>
            <a:tailEnd type="none" w="med" len="med"/>
          </a:ln>
        </p:spPr>
      </p:cxnSp>
      <p:cxnSp>
        <p:nvCxnSpPr>
          <p:cNvPr id="152" name="Google Shape;152;p17"/>
          <p:cNvCxnSpPr/>
          <p:nvPr/>
        </p:nvCxnSpPr>
        <p:spPr>
          <a:xfrm rot="10800000">
            <a:off x="3447225" y="4725250"/>
            <a:ext cx="2418000" cy="1976400"/>
          </a:xfrm>
          <a:prstGeom prst="straightConnector1">
            <a:avLst/>
          </a:prstGeom>
          <a:noFill/>
          <a:ln w="9525" cap="flat" cmpd="sng">
            <a:solidFill>
              <a:schemeClr val="dk1"/>
            </a:solidFill>
            <a:prstDash val="solid"/>
            <a:round/>
            <a:headEnd type="none" w="med" len="med"/>
            <a:tailEnd type="none" w="med" len="med"/>
          </a:ln>
        </p:spPr>
      </p:cxnSp>
      <p:sp>
        <p:nvSpPr>
          <p:cNvPr id="153" name="Google Shape;153;p17"/>
          <p:cNvSpPr/>
          <p:nvPr/>
        </p:nvSpPr>
        <p:spPr>
          <a:xfrm>
            <a:off x="3453375" y="4258575"/>
            <a:ext cx="330000" cy="4689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pic>
        <p:nvPicPr>
          <p:cNvPr id="154" name="Google Shape;154;p17"/>
          <p:cNvPicPr preferRelativeResize="0"/>
          <p:nvPr/>
        </p:nvPicPr>
        <p:blipFill rotWithShape="1">
          <a:blip r:embed="rId4">
            <a:alphaModFix/>
          </a:blip>
          <a:srcRect l="51520" t="70956" r="43664" b="27484"/>
          <a:stretch/>
        </p:blipFill>
        <p:spPr>
          <a:xfrm>
            <a:off x="2912075" y="4455125"/>
            <a:ext cx="650752" cy="149849"/>
          </a:xfrm>
          <a:prstGeom prst="rect">
            <a:avLst/>
          </a:prstGeom>
          <a:noFill/>
          <a:ln>
            <a:noFill/>
          </a:ln>
        </p:spPr>
      </p:pic>
      <p:sp>
        <p:nvSpPr>
          <p:cNvPr id="155" name="Google Shape;155;p17"/>
          <p:cNvSpPr txBox="1"/>
          <p:nvPr/>
        </p:nvSpPr>
        <p:spPr>
          <a:xfrm>
            <a:off x="200825" y="2930825"/>
            <a:ext cx="1682400" cy="820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b="1">
                <a:solidFill>
                  <a:schemeClr val="dk1"/>
                </a:solidFill>
              </a:rPr>
              <a:t>South Pacific Earthquake Hazard (2014)</a:t>
            </a:r>
            <a:endParaRPr b="1">
              <a:solidFill>
                <a:schemeClr val="dk1"/>
              </a:solidFill>
            </a:endParaRPr>
          </a:p>
        </p:txBody>
      </p:sp>
      <p:sp>
        <p:nvSpPr>
          <p:cNvPr id="156" name="Google Shape;156;p17"/>
          <p:cNvSpPr txBox="1"/>
          <p:nvPr/>
        </p:nvSpPr>
        <p:spPr>
          <a:xfrm>
            <a:off x="334950" y="1022850"/>
            <a:ext cx="5338200" cy="1543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500">
                <a:solidFill>
                  <a:schemeClr val="dk1"/>
                </a:solidFill>
              </a:rPr>
              <a:t>Like many South Pacific island nations, Vanuatu has a high earthquake hazard with a likelihood for destructive earthquakes. While many earthquakes in the region have little impact on population due to low population density, </a:t>
            </a:r>
            <a:br>
              <a:rPr lang="en-US" sz="1500">
                <a:solidFill>
                  <a:schemeClr val="dk1"/>
                </a:solidFill>
              </a:rPr>
            </a:br>
            <a:r>
              <a:rPr lang="en-US" sz="1500">
                <a:solidFill>
                  <a:schemeClr val="dk1"/>
                </a:solidFill>
              </a:rPr>
              <a:t>the December 17 earthquake unfortunately occurred </a:t>
            </a:r>
            <a:br>
              <a:rPr lang="en-US" sz="1500">
                <a:solidFill>
                  <a:schemeClr val="dk1"/>
                </a:solidFill>
              </a:rPr>
            </a:br>
            <a:r>
              <a:rPr lang="en-US" sz="1500">
                <a:solidFill>
                  <a:schemeClr val="dk1"/>
                </a:solidFill>
              </a:rPr>
              <a:t>very close to Vanuatu’s capital and largest city.</a:t>
            </a:r>
            <a:endParaRPr sz="1500">
              <a:solidFill>
                <a:schemeClr val="dk1"/>
              </a:solidFill>
            </a:endParaRPr>
          </a:p>
        </p:txBody>
      </p:sp>
      <p:pic>
        <p:nvPicPr>
          <p:cNvPr id="157" name="Google Shape;157;p17"/>
          <p:cNvPicPr preferRelativeResize="0"/>
          <p:nvPr/>
        </p:nvPicPr>
        <p:blipFill rotWithShape="1">
          <a:blip r:embed="rId5">
            <a:alphaModFix/>
          </a:blip>
          <a:srcRect l="48810" t="17754" r="13770" b="75411"/>
          <a:stretch/>
        </p:blipFill>
        <p:spPr>
          <a:xfrm>
            <a:off x="7299100" y="2145725"/>
            <a:ext cx="1472276" cy="496826"/>
          </a:xfrm>
          <a:prstGeom prst="rect">
            <a:avLst/>
          </a:prstGeom>
          <a:noFill/>
          <a:ln>
            <a:noFill/>
          </a:ln>
        </p:spPr>
      </p:pic>
      <p:sp>
        <p:nvSpPr>
          <p:cNvPr id="158" name="Google Shape;158;p17"/>
          <p:cNvSpPr txBox="1"/>
          <p:nvPr/>
        </p:nvSpPr>
        <p:spPr>
          <a:xfrm>
            <a:off x="234150" y="6522300"/>
            <a:ext cx="2677800" cy="335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200" i="1">
                <a:solidFill>
                  <a:schemeClr val="dk1"/>
                </a:solidFill>
              </a:rPr>
              <a:t>Image courtesy the OCHA</a:t>
            </a:r>
            <a:endParaRPr sz="1200" i="1">
              <a:solidFill>
                <a:schemeClr val="dk1"/>
              </a:solidFill>
            </a:endParaRPr>
          </a:p>
        </p:txBody>
      </p:sp>
      <p:pic>
        <p:nvPicPr>
          <p:cNvPr id="159" name="Google Shape;159;p17"/>
          <p:cNvPicPr preferRelativeResize="0"/>
          <p:nvPr/>
        </p:nvPicPr>
        <p:blipFill rotWithShape="1">
          <a:blip r:embed="rId5">
            <a:alphaModFix/>
          </a:blip>
          <a:srcRect l="5785" t="64064" r="59152" b="22059"/>
          <a:stretch/>
        </p:blipFill>
        <p:spPr>
          <a:xfrm>
            <a:off x="5882475" y="5378176"/>
            <a:ext cx="1042200" cy="762001"/>
          </a:xfrm>
          <a:prstGeom prst="rect">
            <a:avLst/>
          </a:prstGeom>
          <a:noFill/>
          <a:ln>
            <a:noFill/>
          </a:ln>
        </p:spPr>
      </p:pic>
      <p:sp>
        <p:nvSpPr>
          <p:cNvPr id="160" name="Google Shape;160;p17"/>
          <p:cNvSpPr txBox="1"/>
          <p:nvPr/>
        </p:nvSpPr>
        <p:spPr>
          <a:xfrm>
            <a:off x="6009101" y="873550"/>
            <a:ext cx="2825100" cy="3357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r>
              <a:rPr lang="en-US" sz="1200" i="1">
                <a:solidFill>
                  <a:schemeClr val="dk1"/>
                </a:solidFill>
              </a:rPr>
              <a:t>Image courtesy geo-ref.net</a:t>
            </a:r>
            <a:endParaRPr sz="1200" i="1">
              <a:solidFill>
                <a:schemeClr val="dk1"/>
              </a:solidFill>
            </a:endParaRPr>
          </a:p>
        </p:txBody>
      </p:sp>
      <p:pic>
        <p:nvPicPr>
          <p:cNvPr id="161" name="Google Shape;161;p17"/>
          <p:cNvPicPr preferRelativeResize="0"/>
          <p:nvPr/>
        </p:nvPicPr>
        <p:blipFill rotWithShape="1">
          <a:blip r:embed="rId5">
            <a:alphaModFix/>
          </a:blip>
          <a:srcRect l="5785" t="64064" r="59152" b="22059"/>
          <a:stretch/>
        </p:blipFill>
        <p:spPr>
          <a:xfrm>
            <a:off x="7117850" y="1235100"/>
            <a:ext cx="1682400" cy="884151"/>
          </a:xfrm>
          <a:prstGeom prst="rect">
            <a:avLst/>
          </a:prstGeom>
          <a:noFill/>
          <a:ln>
            <a:noFill/>
          </a:ln>
        </p:spPr>
      </p:pic>
      <p:sp>
        <p:nvSpPr>
          <p:cNvPr id="162" name="Google Shape;162;p17"/>
          <p:cNvSpPr txBox="1"/>
          <p:nvPr/>
        </p:nvSpPr>
        <p:spPr>
          <a:xfrm>
            <a:off x="6904100" y="1320800"/>
            <a:ext cx="1880700" cy="820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1300" b="1">
                <a:solidFill>
                  <a:schemeClr val="dk1"/>
                </a:solidFill>
              </a:rPr>
              <a:t>Vanuatu Population Density by Province (2020)</a:t>
            </a:r>
            <a:endParaRPr sz="1300" b="1">
              <a:solidFill>
                <a:schemeClr val="dk1"/>
              </a:solidFill>
            </a:endParaRPr>
          </a:p>
        </p:txBody>
      </p:sp>
      <p:sp>
        <p:nvSpPr>
          <p:cNvPr id="163" name="Google Shape;163;p17"/>
          <p:cNvSpPr/>
          <p:nvPr/>
        </p:nvSpPr>
        <p:spPr>
          <a:xfrm>
            <a:off x="7827264" y="0"/>
            <a:ext cx="905256" cy="475488"/>
          </a:xfrm>
          <a:prstGeom prst="flowChartOffpageConnector">
            <a:avLst/>
          </a:prstGeom>
          <a:solidFill>
            <a:srgbClr val="37358C"/>
          </a:solidFill>
          <a:ln w="2857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a:solidFill>
                  <a:srgbClr val="FFFFFF"/>
                </a:solidFill>
                <a:latin typeface="Calibri"/>
                <a:ea typeface="Calibri"/>
                <a:cs typeface="Calibri"/>
                <a:sym typeface="Calibri"/>
              </a:rPr>
              <a:t>ALL</a:t>
            </a:r>
            <a:endParaRPr sz="3000" b="1">
              <a:solidFill>
                <a:srgbClr val="FFFFFF"/>
              </a:solidFill>
              <a:latin typeface="Calibri"/>
              <a:ea typeface="Calibri"/>
              <a:cs typeface="Calibri"/>
              <a:sym typeface="Calibri"/>
            </a:endParaRPr>
          </a:p>
        </p:txBody>
      </p:sp>
      <p:sp>
        <p:nvSpPr>
          <p:cNvPr id="2" name="Title 1">
            <a:extLst>
              <a:ext uri="{FF2B5EF4-FFF2-40B4-BE49-F238E27FC236}">
                <a16:creationId xmlns:a16="http://schemas.microsoft.com/office/drawing/2014/main" id="{2711C9F8-3337-7EE9-9E3E-11A187C60A6A}"/>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a:solidFill>
                  <a:srgbClr val="373583"/>
                </a:solidFill>
                <a:effectLst>
                  <a:outerShdw blurRad="50000" dist="30000" dir="5400000" algn="tl" rotWithShape="0">
                    <a:srgbClr val="000000">
                      <a:alpha val="30000"/>
                    </a:srgbClr>
                  </a:outerShdw>
                </a:effectLst>
                <a:ea typeface="+mj-ea"/>
              </a:rPr>
              <a:t>Magnitude 7.3 VANUATU</a:t>
            </a:r>
            <a:br>
              <a:rPr lang="en-US" sz="4300" b="1">
                <a:solidFill>
                  <a:srgbClr val="373583"/>
                </a:solidFill>
                <a:effectLst>
                  <a:outerShdw blurRad="50000" dist="30000" dir="5400000" algn="tl" rotWithShape="0">
                    <a:srgbClr val="000000">
                      <a:alpha val="30000"/>
                    </a:srgbClr>
                  </a:outerShdw>
                </a:effectLst>
                <a:ea typeface="+mj-ea"/>
              </a:rPr>
            </a:br>
            <a:r>
              <a:rPr lang="en-US" b="1">
                <a:solidFill>
                  <a:srgbClr val="373583"/>
                </a:solidFill>
                <a:effectLst>
                  <a:outerShdw blurRad="50000" dist="30000" dir="5400000" algn="tl" rotWithShape="0">
                    <a:srgbClr val="000000">
                      <a:alpha val="30000"/>
                    </a:srgbClr>
                  </a:outerShdw>
                </a:effectLst>
                <a:ea typeface="+mj-ea"/>
              </a:rPr>
              <a:t>Tuesday,  December 17, 2024 at 01:47:26 UTC </a:t>
            </a:r>
            <a:endParaRPr lang="en-US">
              <a:solidFill>
                <a:srgbClr val="373583"/>
              </a:solidFill>
              <a:effectLst>
                <a:outerShdw blurRad="50000" dist="30000" dir="5400000" algn="tl" rotWithShape="0">
                  <a:srgbClr val="000000">
                    <a:alpha val="30000"/>
                  </a:srgbClr>
                </a:outerShdw>
              </a:effectLst>
              <a:ea typeface="+mj-ea"/>
            </a:endParaRPr>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68"/>
        <p:cNvGrpSpPr/>
        <p:nvPr/>
      </p:nvGrpSpPr>
      <p:grpSpPr>
        <a:xfrm>
          <a:off x="0" y="0"/>
          <a:ext cx="0" cy="0"/>
          <a:chOff x="0" y="0"/>
          <a:chExt cx="0" cy="0"/>
        </a:xfrm>
      </p:grpSpPr>
      <p:sp>
        <p:nvSpPr>
          <p:cNvPr id="170" name="Google Shape;170;p18"/>
          <p:cNvSpPr txBox="1"/>
          <p:nvPr/>
        </p:nvSpPr>
        <p:spPr>
          <a:xfrm>
            <a:off x="953325" y="6199400"/>
            <a:ext cx="4259100" cy="387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600" i="1">
                <a:solidFill>
                  <a:schemeClr val="dk1"/>
                </a:solidFill>
              </a:rPr>
              <a:t>Video: Dan McGarry (@VanuatuDan on X)</a:t>
            </a:r>
            <a:endParaRPr sz="1600" i="1">
              <a:solidFill>
                <a:schemeClr val="dk1"/>
              </a:solidFill>
            </a:endParaRPr>
          </a:p>
        </p:txBody>
      </p:sp>
      <p:sp>
        <p:nvSpPr>
          <p:cNvPr id="172" name="Google Shape;172;p18"/>
          <p:cNvSpPr txBox="1"/>
          <p:nvPr/>
        </p:nvSpPr>
        <p:spPr>
          <a:xfrm>
            <a:off x="774550" y="1075175"/>
            <a:ext cx="7274700" cy="974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800">
                <a:solidFill>
                  <a:schemeClr val="dk1"/>
                </a:solidFill>
              </a:rPr>
              <a:t>The earthquake generated large landslides, damaging and blocking the road to Port Vila’s international shipping terminal as shown in this drone video.</a:t>
            </a:r>
            <a:endParaRPr sz="1800">
              <a:solidFill>
                <a:schemeClr val="dk1"/>
              </a:solidFill>
            </a:endParaRPr>
          </a:p>
        </p:txBody>
      </p:sp>
      <p:sp>
        <p:nvSpPr>
          <p:cNvPr id="173" name="Google Shape;173;p18"/>
          <p:cNvSpPr/>
          <p:nvPr/>
        </p:nvSpPr>
        <p:spPr>
          <a:xfrm>
            <a:off x="7827264" y="0"/>
            <a:ext cx="905256" cy="475488"/>
          </a:xfrm>
          <a:prstGeom prst="flowChartOffpageConnector">
            <a:avLst/>
          </a:prstGeom>
          <a:solidFill>
            <a:srgbClr val="37358C"/>
          </a:solidFill>
          <a:ln w="2857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a:solidFill>
                  <a:srgbClr val="FFFFFF"/>
                </a:solidFill>
                <a:latin typeface="Calibri"/>
                <a:ea typeface="Calibri"/>
                <a:cs typeface="Calibri"/>
                <a:sym typeface="Calibri"/>
              </a:rPr>
              <a:t>ALL</a:t>
            </a:r>
            <a:endParaRPr sz="3000" b="1">
              <a:solidFill>
                <a:srgbClr val="FFFFFF"/>
              </a:solidFill>
              <a:latin typeface="Calibri"/>
              <a:ea typeface="Calibri"/>
              <a:cs typeface="Calibri"/>
              <a:sym typeface="Calibri"/>
            </a:endParaRPr>
          </a:p>
        </p:txBody>
      </p:sp>
      <p:pic>
        <p:nvPicPr>
          <p:cNvPr id="2" name="3SHiapXQTmazdZjg">
            <a:hlinkClick r:id="" action="ppaction://media"/>
            <a:extLst>
              <a:ext uri="{FF2B5EF4-FFF2-40B4-BE49-F238E27FC236}">
                <a16:creationId xmlns:a16="http://schemas.microsoft.com/office/drawing/2014/main" id="{785BF9F4-70C5-3F11-15CE-930FF9BE327F}"/>
              </a:ext>
            </a:extLst>
          </p:cNvPr>
          <p:cNvPicPr>
            <a:picLocks noChangeAspect="1"/>
          </p:cNvPicPr>
          <p:nvPr>
            <a:videoFile r:link="rId3"/>
            <p:extLst>
              <p:ext uri="{DAA4B4D4-6D71-4841-9C94-3DE7FCFB9230}">
                <p14:media xmlns:p14="http://schemas.microsoft.com/office/powerpoint/2010/main" r:embed="rId2"/>
              </p:ext>
            </p:extLst>
          </p:nvPr>
        </p:nvPicPr>
        <p:blipFill>
          <a:blip r:embed="rId6"/>
          <a:stretch>
            <a:fillRect/>
          </a:stretch>
        </p:blipFill>
        <p:spPr>
          <a:xfrm>
            <a:off x="1291844" y="2092649"/>
            <a:ext cx="6560312" cy="3690176"/>
          </a:xfrm>
          <a:prstGeom prst="rect">
            <a:avLst/>
          </a:prstGeom>
        </p:spPr>
      </p:pic>
      <p:sp>
        <p:nvSpPr>
          <p:cNvPr id="3" name="Title 1">
            <a:extLst>
              <a:ext uri="{FF2B5EF4-FFF2-40B4-BE49-F238E27FC236}">
                <a16:creationId xmlns:a16="http://schemas.microsoft.com/office/drawing/2014/main" id="{8C511537-0AFC-B4CE-21C2-ACDDBBB2B51F}"/>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a:solidFill>
                  <a:srgbClr val="373583"/>
                </a:solidFill>
                <a:effectLst>
                  <a:outerShdw blurRad="50000" dist="30000" dir="5400000" algn="tl" rotWithShape="0">
                    <a:srgbClr val="000000">
                      <a:alpha val="30000"/>
                    </a:srgbClr>
                  </a:outerShdw>
                </a:effectLst>
                <a:ea typeface="+mj-ea"/>
              </a:rPr>
              <a:t>Magnitude 7.3 VANUATU</a:t>
            </a:r>
            <a:br>
              <a:rPr lang="en-US" sz="4300" b="1">
                <a:solidFill>
                  <a:srgbClr val="373583"/>
                </a:solidFill>
                <a:effectLst>
                  <a:outerShdw blurRad="50000" dist="30000" dir="5400000" algn="tl" rotWithShape="0">
                    <a:srgbClr val="000000">
                      <a:alpha val="30000"/>
                    </a:srgbClr>
                  </a:outerShdw>
                </a:effectLst>
                <a:ea typeface="+mj-ea"/>
              </a:rPr>
            </a:br>
            <a:r>
              <a:rPr lang="en-US" b="1">
                <a:solidFill>
                  <a:srgbClr val="373583"/>
                </a:solidFill>
                <a:effectLst>
                  <a:outerShdw blurRad="50000" dist="30000" dir="5400000" algn="tl" rotWithShape="0">
                    <a:srgbClr val="000000">
                      <a:alpha val="30000"/>
                    </a:srgbClr>
                  </a:outerShdw>
                </a:effectLst>
                <a:ea typeface="+mj-ea"/>
              </a:rPr>
              <a:t>Tuesday,  December 17, 2024 at 01:47:26 UTC </a:t>
            </a:r>
            <a:endParaRPr lang="en-US">
              <a:solidFill>
                <a:srgbClr val="373583"/>
              </a:solidFill>
              <a:effectLst>
                <a:outerShdw blurRad="50000" dist="30000" dir="5400000" algn="tl" rotWithShape="0">
                  <a:srgbClr val="000000">
                    <a:alpha val="30000"/>
                  </a:srgbClr>
                </a:outerShdw>
              </a:effectLst>
              <a:ea typeface="+mj-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3233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candelabrum, fan, grate&#10;&#10;Description automatically generated">
            <a:extLst>
              <a:ext uri="{FF2B5EF4-FFF2-40B4-BE49-F238E27FC236}">
                <a16:creationId xmlns:a16="http://schemas.microsoft.com/office/drawing/2014/main" id="{9209FD6A-3427-395E-E0DE-A0663C9F575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4" name="Rectangle 3">
            <a:extLst>
              <a:ext uri="{FF2B5EF4-FFF2-40B4-BE49-F238E27FC236}">
                <a16:creationId xmlns:a16="http://schemas.microsoft.com/office/drawing/2014/main" id="{1FDC75E5-D11B-E122-7EC7-71E8C9CB9468}"/>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5" name="TextBox 42">
            <a:extLst>
              <a:ext uri="{FF2B5EF4-FFF2-40B4-BE49-F238E27FC236}">
                <a16:creationId xmlns:a16="http://schemas.microsoft.com/office/drawing/2014/main" id="{1F04EA93-EA7E-9C1C-CEC5-9A993D5AFF53}"/>
              </a:ext>
            </a:extLst>
          </p:cNvPr>
          <p:cNvSpPr txBox="1">
            <a:spLocks noChangeArrowheads="1"/>
          </p:cNvSpPr>
          <p:nvPr/>
        </p:nvSpPr>
        <p:spPr bwMode="auto">
          <a:xfrm>
            <a:off x="1520034" y="5855494"/>
            <a:ext cx="7612854"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r" eaLnBrk="1" hangingPunct="1">
              <a:spcBef>
                <a:spcPct val="0"/>
              </a:spcBef>
              <a:buFontTx/>
              <a:buNone/>
            </a:pPr>
            <a:r>
              <a:rPr lang="en-US" sz="1400" b="0" i="0">
                <a:solidFill>
                  <a:srgbClr val="000000"/>
                </a:solidFill>
                <a:effectLst/>
                <a:latin typeface="Arial" panose="020B0604020202020204" pitchFamily="34" charset="0"/>
                <a:cs typeface="Arial" panose="020B0604020202020204" pitchFamily="34" charset="0"/>
              </a:rPr>
              <a:t>Members of Australia's Federal Police and other rescue workers stand by a collapsed building in Port Vila, Vanuatu, Thursday, Dec. 19, 2024, following a magnitude 7.3 earthquake that struck just off the coast of Vanuatu in the South Pacific Ocean, Tuesday, Dec. 17. </a:t>
            </a:r>
          </a:p>
          <a:p>
            <a:pPr algn="r" eaLnBrk="1" hangingPunct="1">
              <a:spcBef>
                <a:spcPct val="0"/>
              </a:spcBef>
              <a:buFontTx/>
              <a:buNone/>
            </a:pPr>
            <a:r>
              <a:rPr lang="en-US" sz="1400" b="0" i="0">
                <a:solidFill>
                  <a:srgbClr val="000000"/>
                </a:solidFill>
                <a:effectLst/>
                <a:latin typeface="Arial" panose="020B0604020202020204" pitchFamily="34" charset="0"/>
                <a:cs typeface="Arial" panose="020B0604020202020204" pitchFamily="34" charset="0"/>
              </a:rPr>
              <a:t>(Australian Federal Police via AP)</a:t>
            </a:r>
            <a:endParaRPr lang="en-US" altLang="en-US" sz="1400">
              <a:latin typeface="Arial" panose="020B0604020202020204" pitchFamily="34" charset="0"/>
              <a:cs typeface="Arial" panose="020B0604020202020204" pitchFamily="34" charset="0"/>
            </a:endParaRPr>
          </a:p>
        </p:txBody>
      </p:sp>
      <p:sp>
        <p:nvSpPr>
          <p:cNvPr id="8" name="TextBox 15">
            <a:extLst>
              <a:ext uri="{FF2B5EF4-FFF2-40B4-BE49-F238E27FC236}">
                <a16:creationId xmlns:a16="http://schemas.microsoft.com/office/drawing/2014/main" id="{7E34325E-7051-9FDD-ED96-BBCEEF572B37}"/>
              </a:ext>
            </a:extLst>
          </p:cNvPr>
          <p:cNvSpPr txBox="1">
            <a:spLocks noChangeArrowheads="1"/>
          </p:cNvSpPr>
          <p:nvPr/>
        </p:nvSpPr>
        <p:spPr bwMode="auto">
          <a:xfrm>
            <a:off x="2095499" y="5971401"/>
            <a:ext cx="495299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endParaRPr lang="en-US" altLang="en-US" sz="1200">
              <a:latin typeface="Arial" panose="020B0604020202020204" pitchFamily="34" charset="0"/>
            </a:endParaRPr>
          </a:p>
        </p:txBody>
      </p:sp>
      <p:pic>
        <p:nvPicPr>
          <p:cNvPr id="9" name="Picture 8" descr="A group of people in a construction site&#10;&#10;Description automatically generated">
            <a:extLst>
              <a:ext uri="{FF2B5EF4-FFF2-40B4-BE49-F238E27FC236}">
                <a16:creationId xmlns:a16="http://schemas.microsoft.com/office/drawing/2014/main" id="{8F24EC2C-6849-FA2C-871E-A8CC5079E03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19962" y="1024866"/>
            <a:ext cx="7109638" cy="4742077"/>
          </a:xfrm>
          <a:prstGeom prst="rect">
            <a:avLst/>
          </a:prstGeom>
        </p:spPr>
      </p:pic>
      <p:sp>
        <p:nvSpPr>
          <p:cNvPr id="2" name="Title 1">
            <a:extLst>
              <a:ext uri="{FF2B5EF4-FFF2-40B4-BE49-F238E27FC236}">
                <a16:creationId xmlns:a16="http://schemas.microsoft.com/office/drawing/2014/main" id="{7A44A159-8862-BCF1-66C4-C464B9DCCDE5}"/>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a:solidFill>
                  <a:srgbClr val="373583"/>
                </a:solidFill>
                <a:effectLst>
                  <a:outerShdw blurRad="50000" dist="30000" dir="5400000" algn="tl" rotWithShape="0">
                    <a:srgbClr val="000000">
                      <a:alpha val="30000"/>
                    </a:srgbClr>
                  </a:outerShdw>
                </a:effectLst>
                <a:ea typeface="+mj-ea"/>
              </a:rPr>
              <a:t>Magnitude 7.3 VANUATU</a:t>
            </a:r>
            <a:br>
              <a:rPr lang="en-US" sz="4300" b="1">
                <a:solidFill>
                  <a:srgbClr val="373583"/>
                </a:solidFill>
                <a:effectLst>
                  <a:outerShdw blurRad="50000" dist="30000" dir="5400000" algn="tl" rotWithShape="0">
                    <a:srgbClr val="000000">
                      <a:alpha val="30000"/>
                    </a:srgbClr>
                  </a:outerShdw>
                </a:effectLst>
                <a:ea typeface="+mj-ea"/>
              </a:rPr>
            </a:br>
            <a:r>
              <a:rPr lang="en-US" b="1">
                <a:solidFill>
                  <a:srgbClr val="373583"/>
                </a:solidFill>
                <a:effectLst>
                  <a:outerShdw blurRad="50000" dist="30000" dir="5400000" algn="tl" rotWithShape="0">
                    <a:srgbClr val="000000">
                      <a:alpha val="30000"/>
                    </a:srgbClr>
                  </a:outerShdw>
                </a:effectLst>
                <a:ea typeface="+mj-ea"/>
              </a:rPr>
              <a:t>Tuesday,  December 17, 2024 at 01:47:26 UTC </a:t>
            </a:r>
            <a:endParaRPr lang="en-US">
              <a:solidFill>
                <a:srgbClr val="373583"/>
              </a:solidFill>
              <a:effectLst>
                <a:outerShdw blurRad="50000" dist="30000" dir="5400000" algn="tl" rotWithShape="0">
                  <a:srgbClr val="000000">
                    <a:alpha val="30000"/>
                  </a:srgbClr>
                </a:outerShdw>
              </a:effectLst>
              <a:ea typeface="+mj-ea"/>
            </a:endParaRPr>
          </a:p>
        </p:txBody>
      </p:sp>
      <p:sp>
        <p:nvSpPr>
          <p:cNvPr id="3" name="Google Shape;121;p15">
            <a:extLst>
              <a:ext uri="{FF2B5EF4-FFF2-40B4-BE49-F238E27FC236}">
                <a16:creationId xmlns:a16="http://schemas.microsoft.com/office/drawing/2014/main" id="{314652FA-595D-3650-AB19-03527EAB7F4F}"/>
              </a:ext>
            </a:extLst>
          </p:cNvPr>
          <p:cNvSpPr/>
          <p:nvPr/>
        </p:nvSpPr>
        <p:spPr>
          <a:xfrm>
            <a:off x="7827264" y="0"/>
            <a:ext cx="905256" cy="475488"/>
          </a:xfrm>
          <a:prstGeom prst="flowChartOffpageConnector">
            <a:avLst/>
          </a:prstGeom>
          <a:solidFill>
            <a:srgbClr val="37358C"/>
          </a:solidFill>
          <a:ln w="2857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a:solidFill>
                  <a:srgbClr val="FFFFFF"/>
                </a:solidFill>
                <a:latin typeface="Calibri"/>
                <a:ea typeface="Calibri"/>
                <a:cs typeface="Calibri"/>
                <a:sym typeface="Calibri"/>
              </a:rPr>
              <a:t>ALL</a:t>
            </a:r>
            <a:endParaRPr sz="3000" b="1">
              <a:solidFill>
                <a:srgbClr val="FFFFFF"/>
              </a:solidFill>
              <a:latin typeface="Calibri"/>
              <a:ea typeface="Calibri"/>
              <a:cs typeface="Calibri"/>
              <a:sym typeface="Calibri"/>
            </a:endParaRPr>
          </a:p>
        </p:txBody>
      </p:sp>
    </p:spTree>
    <p:custDataLst>
      <p:tags r:id="rId1"/>
    </p:custDataLst>
    <p:extLst>
      <p:ext uri="{BB962C8B-B14F-4D97-AF65-F5344CB8AC3E}">
        <p14:creationId xmlns:p14="http://schemas.microsoft.com/office/powerpoint/2010/main" val="29814457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pic>
        <p:nvPicPr>
          <p:cNvPr id="179" name="Google Shape;179;p19"/>
          <p:cNvPicPr preferRelativeResize="0"/>
          <p:nvPr/>
        </p:nvPicPr>
        <p:blipFill>
          <a:blip r:embed="rId4">
            <a:alphaModFix/>
          </a:blip>
          <a:stretch>
            <a:fillRect/>
          </a:stretch>
        </p:blipFill>
        <p:spPr>
          <a:xfrm>
            <a:off x="465600" y="3528975"/>
            <a:ext cx="2846250" cy="3119275"/>
          </a:xfrm>
          <a:prstGeom prst="rect">
            <a:avLst/>
          </a:prstGeom>
          <a:noFill/>
          <a:ln>
            <a:noFill/>
          </a:ln>
        </p:spPr>
      </p:pic>
      <p:sp>
        <p:nvSpPr>
          <p:cNvPr id="180" name="Google Shape;180;p19"/>
          <p:cNvSpPr txBox="1"/>
          <p:nvPr/>
        </p:nvSpPr>
        <p:spPr>
          <a:xfrm>
            <a:off x="230700" y="1059125"/>
            <a:ext cx="4267800" cy="24135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US" sz="1600">
                <a:solidFill>
                  <a:schemeClr val="dk1"/>
                </a:solidFill>
              </a:rPr>
              <a:t>The Modified-Mercalli Intensity (MMI) scale is a ten-stage scale, from I to X, that indicates the severity of ground shaking.</a:t>
            </a:r>
            <a:endParaRPr sz="1600">
              <a:solidFill>
                <a:schemeClr val="dk1"/>
              </a:solidFill>
            </a:endParaRPr>
          </a:p>
          <a:p>
            <a:pPr marL="0" lvl="0" indent="0" algn="l" rtl="0">
              <a:lnSpc>
                <a:spcPct val="115000"/>
              </a:lnSpc>
              <a:spcBef>
                <a:spcPts val="0"/>
              </a:spcBef>
              <a:spcAft>
                <a:spcPts val="0"/>
              </a:spcAft>
              <a:buNone/>
            </a:pPr>
            <a:r>
              <a:rPr lang="en-US" sz="1600">
                <a:solidFill>
                  <a:schemeClr val="dk1"/>
                </a:solidFill>
              </a:rPr>
              <a:t> </a:t>
            </a:r>
            <a:endParaRPr sz="1600">
              <a:solidFill>
                <a:schemeClr val="dk1"/>
              </a:solidFill>
            </a:endParaRPr>
          </a:p>
          <a:p>
            <a:pPr marL="0" lvl="0" indent="0" algn="l" rtl="0">
              <a:lnSpc>
                <a:spcPct val="115000"/>
              </a:lnSpc>
              <a:spcBef>
                <a:spcPts val="0"/>
              </a:spcBef>
              <a:spcAft>
                <a:spcPts val="0"/>
              </a:spcAft>
              <a:buNone/>
            </a:pPr>
            <a:r>
              <a:rPr lang="en-US" sz="1600">
                <a:solidFill>
                  <a:schemeClr val="dk1"/>
                </a:solidFill>
              </a:rPr>
              <a:t>Intensity is based on observed effects and is variable over the area affected by the earthquake and is dependent on earthquake size, depth, distance, and local conditions.</a:t>
            </a:r>
            <a:endParaRPr sz="1600">
              <a:solidFill>
                <a:schemeClr val="dk1"/>
              </a:solidFill>
            </a:endParaRPr>
          </a:p>
        </p:txBody>
      </p:sp>
      <p:sp>
        <p:nvSpPr>
          <p:cNvPr id="181" name="Google Shape;181;p19"/>
          <p:cNvSpPr/>
          <p:nvPr/>
        </p:nvSpPr>
        <p:spPr>
          <a:xfrm>
            <a:off x="7827264" y="0"/>
            <a:ext cx="905256" cy="475488"/>
          </a:xfrm>
          <a:prstGeom prst="flowChartOffpageConnector">
            <a:avLst/>
          </a:prstGeom>
          <a:solidFill>
            <a:srgbClr val="37358C"/>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a:solidFill>
                  <a:schemeClr val="lt1"/>
                </a:solidFill>
                <a:latin typeface="Calibri"/>
                <a:ea typeface="Calibri"/>
                <a:cs typeface="Calibri"/>
                <a:sym typeface="Calibri"/>
              </a:rPr>
              <a:t>ALL</a:t>
            </a:r>
            <a:endParaRPr sz="3000" b="1">
              <a:solidFill>
                <a:schemeClr val="lt1"/>
              </a:solidFill>
              <a:latin typeface="Calibri"/>
              <a:ea typeface="Calibri"/>
              <a:cs typeface="Calibri"/>
              <a:sym typeface="Calibri"/>
            </a:endParaRPr>
          </a:p>
        </p:txBody>
      </p:sp>
      <p:pic>
        <p:nvPicPr>
          <p:cNvPr id="182" name="Google Shape;182;p19"/>
          <p:cNvPicPr preferRelativeResize="0"/>
          <p:nvPr/>
        </p:nvPicPr>
        <p:blipFill rotWithShape="1">
          <a:blip r:embed="rId5">
            <a:alphaModFix/>
          </a:blip>
          <a:srcRect t="5366" b="17198"/>
          <a:stretch/>
        </p:blipFill>
        <p:spPr>
          <a:xfrm>
            <a:off x="4498500" y="1919000"/>
            <a:ext cx="4340700" cy="4159900"/>
          </a:xfrm>
          <a:prstGeom prst="rect">
            <a:avLst/>
          </a:prstGeom>
          <a:noFill/>
          <a:ln>
            <a:noFill/>
          </a:ln>
        </p:spPr>
      </p:pic>
      <p:sp>
        <p:nvSpPr>
          <p:cNvPr id="2" name="Title 1">
            <a:extLst>
              <a:ext uri="{FF2B5EF4-FFF2-40B4-BE49-F238E27FC236}">
                <a16:creationId xmlns:a16="http://schemas.microsoft.com/office/drawing/2014/main" id="{153082B6-9AB4-D52C-2C1C-C90A65C95329}"/>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a:solidFill>
                  <a:srgbClr val="373583"/>
                </a:solidFill>
                <a:effectLst>
                  <a:outerShdw blurRad="50000" dist="30000" dir="5400000" algn="tl" rotWithShape="0">
                    <a:srgbClr val="000000">
                      <a:alpha val="30000"/>
                    </a:srgbClr>
                  </a:outerShdw>
                </a:effectLst>
                <a:ea typeface="+mj-ea"/>
              </a:rPr>
              <a:t>Magnitude 7.3 VANUATU</a:t>
            </a:r>
            <a:br>
              <a:rPr lang="en-US" sz="4300" b="1">
                <a:solidFill>
                  <a:srgbClr val="373583"/>
                </a:solidFill>
                <a:effectLst>
                  <a:outerShdw blurRad="50000" dist="30000" dir="5400000" algn="tl" rotWithShape="0">
                    <a:srgbClr val="000000">
                      <a:alpha val="30000"/>
                    </a:srgbClr>
                  </a:outerShdw>
                </a:effectLst>
                <a:ea typeface="+mj-ea"/>
              </a:rPr>
            </a:br>
            <a:r>
              <a:rPr lang="en-US" b="1">
                <a:solidFill>
                  <a:srgbClr val="373583"/>
                </a:solidFill>
                <a:effectLst>
                  <a:outerShdw blurRad="50000" dist="30000" dir="5400000" algn="tl" rotWithShape="0">
                    <a:srgbClr val="000000">
                      <a:alpha val="30000"/>
                    </a:srgbClr>
                  </a:outerShdw>
                </a:effectLst>
                <a:ea typeface="+mj-ea"/>
              </a:rPr>
              <a:t>Tuesday,  December 17, 2024 at 01:47:26 UTC </a:t>
            </a:r>
            <a:endParaRPr lang="en-US">
              <a:solidFill>
                <a:srgbClr val="373583"/>
              </a:solidFill>
              <a:effectLst>
                <a:outerShdw blurRad="50000" dist="30000" dir="5400000" algn="tl" rotWithShape="0">
                  <a:srgbClr val="000000">
                    <a:alpha val="30000"/>
                  </a:srgbClr>
                </a:outerShdw>
              </a:effectLst>
              <a:ea typeface="+mj-ea"/>
            </a:endParaRPr>
          </a:p>
        </p:txBody>
      </p:sp>
    </p:spTree>
    <p:custDataLst>
      <p:tags r:id="rId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Google Shape;189;p20"/>
          <p:cNvSpPr txBox="1"/>
          <p:nvPr/>
        </p:nvSpPr>
        <p:spPr>
          <a:xfrm>
            <a:off x="502325" y="1101200"/>
            <a:ext cx="8525400" cy="9975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US" sz="1600">
                <a:solidFill>
                  <a:schemeClr val="dk1"/>
                </a:solidFill>
              </a:rPr>
              <a:t>The USGS PAGER map shows the population exposed to different Modified Mercalli Intensity (MMI) levels.  The USGS estimates that approximately 83,000 people felt severe shaking from this earthquake.</a:t>
            </a:r>
            <a:endParaRPr sz="1600">
              <a:solidFill>
                <a:schemeClr val="dk1"/>
              </a:solidFill>
            </a:endParaRPr>
          </a:p>
        </p:txBody>
      </p:sp>
      <p:sp>
        <p:nvSpPr>
          <p:cNvPr id="190" name="Google Shape;190;p20"/>
          <p:cNvSpPr txBox="1"/>
          <p:nvPr/>
        </p:nvSpPr>
        <p:spPr>
          <a:xfrm>
            <a:off x="4341300" y="5515625"/>
            <a:ext cx="4593000" cy="11190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US" sz="1100" b="1">
                <a:solidFill>
                  <a:schemeClr val="dk1"/>
                </a:solidFill>
              </a:rPr>
              <a:t>The color-coded contour lines outline regions of MMI intensity. The total population exposure to a given MMI value is obtained by summing the population between contour lines. The estimated population exposure to each MMI Intensity is shown in the table.</a:t>
            </a:r>
            <a:endParaRPr sz="1100" b="1">
              <a:solidFill>
                <a:schemeClr val="dk1"/>
              </a:solidFill>
            </a:endParaRPr>
          </a:p>
          <a:p>
            <a:pPr marL="0" lvl="0" indent="0" algn="l" rtl="0">
              <a:lnSpc>
                <a:spcPct val="115000"/>
              </a:lnSpc>
              <a:spcBef>
                <a:spcPts val="0"/>
              </a:spcBef>
              <a:spcAft>
                <a:spcPts val="0"/>
              </a:spcAft>
              <a:buClr>
                <a:schemeClr val="dk1"/>
              </a:buClr>
              <a:buSzPts val="1100"/>
              <a:buFont typeface="Arial"/>
              <a:buNone/>
            </a:pPr>
            <a:endParaRPr sz="1100" b="1">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sz="1100" b="1" i="1">
                <a:solidFill>
                  <a:schemeClr val="dk1"/>
                </a:solidFill>
              </a:rPr>
              <a:t>Image courtesy of the US Geological Survey</a:t>
            </a:r>
            <a:endParaRPr sz="1100" b="1" i="1">
              <a:solidFill>
                <a:schemeClr val="dk1"/>
              </a:solidFill>
            </a:endParaRPr>
          </a:p>
          <a:p>
            <a:pPr marL="0" lvl="0" indent="0" algn="l" rtl="0">
              <a:spcBef>
                <a:spcPts val="0"/>
              </a:spcBef>
              <a:spcAft>
                <a:spcPts val="0"/>
              </a:spcAft>
              <a:buNone/>
            </a:pPr>
            <a:endParaRPr sz="3100">
              <a:solidFill>
                <a:schemeClr val="dk1"/>
              </a:solidFill>
              <a:latin typeface="Calibri"/>
              <a:ea typeface="Calibri"/>
              <a:cs typeface="Calibri"/>
              <a:sym typeface="Calibri"/>
            </a:endParaRPr>
          </a:p>
        </p:txBody>
      </p:sp>
      <p:sp>
        <p:nvSpPr>
          <p:cNvPr id="191" name="Google Shape;191;p20"/>
          <p:cNvSpPr/>
          <p:nvPr/>
        </p:nvSpPr>
        <p:spPr>
          <a:xfrm>
            <a:off x="7827264" y="0"/>
            <a:ext cx="905256" cy="475488"/>
          </a:xfrm>
          <a:prstGeom prst="flowChartOffpageConnector">
            <a:avLst/>
          </a:prstGeom>
          <a:solidFill>
            <a:srgbClr val="37358C"/>
          </a:solidFill>
          <a:ln w="2857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3000" b="1">
                <a:solidFill>
                  <a:schemeClr val="lt1"/>
                </a:solidFill>
                <a:latin typeface="Calibri"/>
                <a:ea typeface="Calibri"/>
                <a:cs typeface="Calibri"/>
                <a:sym typeface="Calibri"/>
              </a:rPr>
              <a:t>ALL</a:t>
            </a:r>
            <a:endParaRPr sz="3000" b="1">
              <a:solidFill>
                <a:schemeClr val="lt1"/>
              </a:solidFill>
              <a:latin typeface="Calibri"/>
              <a:ea typeface="Calibri"/>
              <a:cs typeface="Calibri"/>
              <a:sym typeface="Calibri"/>
            </a:endParaRPr>
          </a:p>
        </p:txBody>
      </p:sp>
      <p:pic>
        <p:nvPicPr>
          <p:cNvPr id="192" name="Google Shape;192;p20"/>
          <p:cNvPicPr preferRelativeResize="0"/>
          <p:nvPr/>
        </p:nvPicPr>
        <p:blipFill rotWithShape="1">
          <a:blip r:embed="rId4">
            <a:alphaModFix/>
          </a:blip>
          <a:srcRect t="4607" r="39968"/>
          <a:stretch/>
        </p:blipFill>
        <p:spPr>
          <a:xfrm>
            <a:off x="297575" y="2110800"/>
            <a:ext cx="2896326" cy="4535900"/>
          </a:xfrm>
          <a:prstGeom prst="rect">
            <a:avLst/>
          </a:prstGeom>
          <a:noFill/>
          <a:ln>
            <a:noFill/>
          </a:ln>
        </p:spPr>
      </p:pic>
      <p:pic>
        <p:nvPicPr>
          <p:cNvPr id="193" name="Google Shape;193;p20"/>
          <p:cNvPicPr preferRelativeResize="0"/>
          <p:nvPr/>
        </p:nvPicPr>
        <p:blipFill rotWithShape="1">
          <a:blip r:embed="rId4">
            <a:alphaModFix/>
          </a:blip>
          <a:srcRect l="74922" t="4607"/>
          <a:stretch/>
        </p:blipFill>
        <p:spPr>
          <a:xfrm>
            <a:off x="2913995" y="2110800"/>
            <a:ext cx="1209925" cy="4535900"/>
          </a:xfrm>
          <a:prstGeom prst="rect">
            <a:avLst/>
          </a:prstGeom>
          <a:noFill/>
          <a:ln>
            <a:noFill/>
          </a:ln>
        </p:spPr>
      </p:pic>
      <p:pic>
        <p:nvPicPr>
          <p:cNvPr id="194" name="Google Shape;194;p20"/>
          <p:cNvPicPr preferRelativeResize="0"/>
          <p:nvPr/>
        </p:nvPicPr>
        <p:blipFill>
          <a:blip r:embed="rId5">
            <a:alphaModFix/>
          </a:blip>
          <a:stretch>
            <a:fillRect/>
          </a:stretch>
        </p:blipFill>
        <p:spPr>
          <a:xfrm>
            <a:off x="4761201" y="1901200"/>
            <a:ext cx="3541732" cy="3536674"/>
          </a:xfrm>
          <a:prstGeom prst="rect">
            <a:avLst/>
          </a:prstGeom>
          <a:noFill/>
          <a:ln>
            <a:noFill/>
          </a:ln>
        </p:spPr>
      </p:pic>
      <p:sp>
        <p:nvSpPr>
          <p:cNvPr id="2" name="Title 1">
            <a:extLst>
              <a:ext uri="{FF2B5EF4-FFF2-40B4-BE49-F238E27FC236}">
                <a16:creationId xmlns:a16="http://schemas.microsoft.com/office/drawing/2014/main" id="{0D175EE5-D5B0-0B99-B958-70B488AF310B}"/>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a:solidFill>
                  <a:srgbClr val="373583"/>
                </a:solidFill>
                <a:effectLst>
                  <a:outerShdw blurRad="50000" dist="30000" dir="5400000" algn="tl" rotWithShape="0">
                    <a:srgbClr val="000000">
                      <a:alpha val="30000"/>
                    </a:srgbClr>
                  </a:outerShdw>
                </a:effectLst>
                <a:ea typeface="+mj-ea"/>
              </a:rPr>
              <a:t>Magnitude 7.3 VANUATU</a:t>
            </a:r>
            <a:br>
              <a:rPr lang="en-US" sz="4300" b="1">
                <a:solidFill>
                  <a:srgbClr val="373583"/>
                </a:solidFill>
                <a:effectLst>
                  <a:outerShdw blurRad="50000" dist="30000" dir="5400000" algn="tl" rotWithShape="0">
                    <a:srgbClr val="000000">
                      <a:alpha val="30000"/>
                    </a:srgbClr>
                  </a:outerShdw>
                </a:effectLst>
                <a:ea typeface="+mj-ea"/>
              </a:rPr>
            </a:br>
            <a:r>
              <a:rPr lang="en-US" b="1">
                <a:solidFill>
                  <a:srgbClr val="373583"/>
                </a:solidFill>
                <a:effectLst>
                  <a:outerShdw blurRad="50000" dist="30000" dir="5400000" algn="tl" rotWithShape="0">
                    <a:srgbClr val="000000">
                      <a:alpha val="30000"/>
                    </a:srgbClr>
                  </a:outerShdw>
                </a:effectLst>
                <a:ea typeface="+mj-ea"/>
              </a:rPr>
              <a:t>Tuesday,  December 17, 2024 at 01:47:26 UTC </a:t>
            </a:r>
            <a:endParaRPr lang="en-US">
              <a:solidFill>
                <a:srgbClr val="373583"/>
              </a:solidFill>
              <a:effectLst>
                <a:outerShdw blurRad="50000" dist="30000" dir="5400000" algn="tl" rotWithShape="0">
                  <a:srgbClr val="000000">
                    <a:alpha val="30000"/>
                  </a:srgbClr>
                </a:outerShdw>
              </a:effectLst>
              <a:ea typeface="+mj-ea"/>
            </a:endParaRPr>
          </a:p>
        </p:txBody>
      </p:sp>
    </p:spTree>
    <p:custDataLst>
      <p:tags r:id="rId1"/>
    </p:custData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COUNT" val="22"/>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TotalTime>
  <Words>4918</Words>
  <Application>Microsoft Office PowerPoint</Application>
  <PresentationFormat>On-screen Show (4:3)</PresentationFormat>
  <Paragraphs>333</Paragraphs>
  <Slides>22</Slides>
  <Notes>22</Notes>
  <HiddenSlides>0</HiddenSlides>
  <MMClips>3</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22</vt:i4>
      </vt:variant>
    </vt:vector>
  </HeadingPairs>
  <TitlesOfParts>
    <vt:vector size="27" baseType="lpstr">
      <vt:lpstr>MS PGothic</vt:lpstr>
      <vt:lpstr>MS PGothic</vt: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Slide Guide </vt:lpstr>
      <vt:lpstr>Slide Guide </vt:lpstr>
      <vt:lpstr>Slide Guide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Gillian Haberli</dc:creator>
  <cp:lastModifiedBy>Gillian Haberli</cp:lastModifiedBy>
  <cp:revision>4</cp:revision>
  <dcterms:modified xsi:type="dcterms:W3CDTF">2024-12-20T16:34:09Z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3A1D5DDF-CBEE-43CB-B3AB-CB94454EF0B6</vt:lpwstr>
  </property>
  <property fmtid="{D5CDD505-2E9C-101B-9397-08002B2CF9AE}" pid="3" name="ArticulatePath">
    <vt:lpwstr>241217_Vanuatu</vt:lpwstr>
  </property>
</Properties>
</file>