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4"/>
  </p:notesMasterIdLst>
  <p:sldIdLst>
    <p:sldId id="256" r:id="rId2"/>
    <p:sldId id="476" r:id="rId3"/>
    <p:sldId id="257" r:id="rId4"/>
    <p:sldId id="258" r:id="rId5"/>
    <p:sldId id="472" r:id="rId6"/>
    <p:sldId id="477" r:id="rId7"/>
    <p:sldId id="438" r:id="rId8"/>
    <p:sldId id="439" r:id="rId9"/>
    <p:sldId id="260" r:id="rId10"/>
    <p:sldId id="261" r:id="rId11"/>
    <p:sldId id="369" r:id="rId12"/>
    <p:sldId id="470" r:id="rId13"/>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0632A1-DB3B-A0AF-5786-E26BDFA440C7}" name="Gillian Haberli" initials="GH" userId="S::gillian.haberli@earthscope.org::5b303df6-96cc-486b-8cd4-b927288f9a2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mily Zawacki" initials="" lastIdx="1" clrIdx="0"/>
  <p:cmAuthor id="1" name="Michael Hubenthal"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FF3DD6-5EAC-4B32-91A4-549116D1CE10}" v="260" dt="2024-08-09T18:27:15.5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603" autoAdjust="0"/>
  </p:normalViewPr>
  <p:slideViewPr>
    <p:cSldViewPr snapToGrid="0">
      <p:cViewPr varScale="1">
        <p:scale>
          <a:sx n="69" d="100"/>
          <a:sy n="69" d="100"/>
        </p:scale>
        <p:origin x="1858"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78FF3DD6-5EAC-4B32-91A4-549116D1CE10}"/>
    <pc:docChg chg="undo custSel addSld delSld modSld sldOrd">
      <pc:chgData name="Gillian Haberli" userId="5b303df6-96cc-486b-8cd4-b927288f9a21" providerId="ADAL" clId="{78FF3DD6-5EAC-4B32-91A4-549116D1CE10}" dt="2024-08-09T18:27:23.131" v="1800" actId="478"/>
      <pc:docMkLst>
        <pc:docMk/>
      </pc:docMkLst>
      <pc:sldChg chg="addSp delSp modSp mod">
        <pc:chgData name="Gillian Haberli" userId="5b303df6-96cc-486b-8cd4-b927288f9a21" providerId="ADAL" clId="{78FF3DD6-5EAC-4B32-91A4-549116D1CE10}" dt="2024-08-09T17:30:54.184" v="1332" actId="732"/>
        <pc:sldMkLst>
          <pc:docMk/>
          <pc:sldMk cId="0" sldId="258"/>
        </pc:sldMkLst>
        <pc:spChg chg="add del">
          <ac:chgData name="Gillian Haberli" userId="5b303df6-96cc-486b-8cd4-b927288f9a21" providerId="ADAL" clId="{78FF3DD6-5EAC-4B32-91A4-549116D1CE10}" dt="2024-08-09T13:55:38.235" v="1" actId="478"/>
          <ac:spMkLst>
            <pc:docMk/>
            <pc:sldMk cId="0" sldId="258"/>
            <ac:spMk id="4" creationId="{37D979B4-BE6C-C859-965C-D4E8D6DE909C}"/>
          </ac:spMkLst>
        </pc:spChg>
        <pc:spChg chg="mod">
          <ac:chgData name="Gillian Haberli" userId="5b303df6-96cc-486b-8cd4-b927288f9a21" providerId="ADAL" clId="{78FF3DD6-5EAC-4B32-91A4-549116D1CE10}" dt="2024-08-09T15:56:01.807" v="520" actId="20577"/>
          <ac:spMkLst>
            <pc:docMk/>
            <pc:sldMk cId="0" sldId="258"/>
            <ac:spMk id="111" creationId="{00000000-0000-0000-0000-000000000000}"/>
          </ac:spMkLst>
        </pc:spChg>
        <pc:picChg chg="add del mod">
          <ac:chgData name="Gillian Haberli" userId="5b303df6-96cc-486b-8cd4-b927288f9a21" providerId="ADAL" clId="{78FF3DD6-5EAC-4B32-91A4-549116D1CE10}" dt="2024-08-09T17:29:23.041" v="1316" actId="478"/>
          <ac:picMkLst>
            <pc:docMk/>
            <pc:sldMk cId="0" sldId="258"/>
            <ac:picMk id="4" creationId="{8936087D-4951-B30A-D238-903420BB70A5}"/>
          </ac:picMkLst>
        </pc:picChg>
        <pc:picChg chg="add mod modCrop">
          <ac:chgData name="Gillian Haberli" userId="5b303df6-96cc-486b-8cd4-b927288f9a21" providerId="ADAL" clId="{78FF3DD6-5EAC-4B32-91A4-549116D1CE10}" dt="2024-08-09T17:30:54.184" v="1332" actId="732"/>
          <ac:picMkLst>
            <pc:docMk/>
            <pc:sldMk cId="0" sldId="258"/>
            <ac:picMk id="6" creationId="{F45EAE1F-8E42-ECBA-0F1F-BC5FA9D2FC31}"/>
          </ac:picMkLst>
        </pc:picChg>
        <pc:picChg chg="add mod modCrop">
          <ac:chgData name="Gillian Haberli" userId="5b303df6-96cc-486b-8cd4-b927288f9a21" providerId="ADAL" clId="{78FF3DD6-5EAC-4B32-91A4-549116D1CE10}" dt="2024-08-09T17:30:48.417" v="1331" actId="1076"/>
          <ac:picMkLst>
            <pc:docMk/>
            <pc:sldMk cId="0" sldId="258"/>
            <ac:picMk id="8" creationId="{512A28EF-F7AE-92B6-09A3-9E401C1BBB38}"/>
          </ac:picMkLst>
        </pc:picChg>
        <pc:picChg chg="del">
          <ac:chgData name="Gillian Haberli" userId="5b303df6-96cc-486b-8cd4-b927288f9a21" providerId="ADAL" clId="{78FF3DD6-5EAC-4B32-91A4-549116D1CE10}" dt="2024-08-09T17:29:47.464" v="1318" actId="478"/>
          <ac:picMkLst>
            <pc:docMk/>
            <pc:sldMk cId="0" sldId="258"/>
            <ac:picMk id="113" creationId="{00000000-0000-0000-0000-000000000000}"/>
          </ac:picMkLst>
        </pc:picChg>
        <pc:picChg chg="del">
          <ac:chgData name="Gillian Haberli" userId="5b303df6-96cc-486b-8cd4-b927288f9a21" providerId="ADAL" clId="{78FF3DD6-5EAC-4B32-91A4-549116D1CE10}" dt="2024-08-09T17:29:44.589" v="1317" actId="478"/>
          <ac:picMkLst>
            <pc:docMk/>
            <pc:sldMk cId="0" sldId="258"/>
            <ac:picMk id="116" creationId="{00000000-0000-0000-0000-000000000000}"/>
          </ac:picMkLst>
        </pc:picChg>
      </pc:sldChg>
      <pc:sldChg chg="addSp delSp modSp del mod delAnim">
        <pc:chgData name="Gillian Haberli" userId="5b303df6-96cc-486b-8cd4-b927288f9a21" providerId="ADAL" clId="{78FF3DD6-5EAC-4B32-91A4-549116D1CE10}" dt="2024-08-09T14:06:54.954" v="65" actId="2696"/>
        <pc:sldMkLst>
          <pc:docMk/>
          <pc:sldMk cId="0" sldId="259"/>
        </pc:sldMkLst>
        <pc:spChg chg="mod ord">
          <ac:chgData name="Gillian Haberli" userId="5b303df6-96cc-486b-8cd4-b927288f9a21" providerId="ADAL" clId="{78FF3DD6-5EAC-4B32-91A4-549116D1CE10}" dt="2024-08-09T14:04:51.516" v="45" actId="1076"/>
          <ac:spMkLst>
            <pc:docMk/>
            <pc:sldMk cId="0" sldId="259"/>
            <ac:spMk id="4" creationId="{24528068-E650-EBF4-BEB0-F2FEC3A673A4}"/>
          </ac:spMkLst>
        </pc:spChg>
        <pc:spChg chg="add del">
          <ac:chgData name="Gillian Haberli" userId="5b303df6-96cc-486b-8cd4-b927288f9a21" providerId="ADAL" clId="{78FF3DD6-5EAC-4B32-91A4-549116D1CE10}" dt="2024-08-09T13:56:00.131" v="3" actId="22"/>
          <ac:spMkLst>
            <pc:docMk/>
            <pc:sldMk cId="0" sldId="259"/>
            <ac:spMk id="6" creationId="{0081BB14-549A-A177-6549-7E05704686E8}"/>
          </ac:spMkLst>
        </pc:spChg>
        <pc:picChg chg="del">
          <ac:chgData name="Gillian Haberli" userId="5b303df6-96cc-486b-8cd4-b927288f9a21" providerId="ADAL" clId="{78FF3DD6-5EAC-4B32-91A4-549116D1CE10}" dt="2024-08-09T13:58:50.308" v="12" actId="478"/>
          <ac:picMkLst>
            <pc:docMk/>
            <pc:sldMk cId="0" sldId="259"/>
            <ac:picMk id="2" creationId="{B3848DDD-80BE-3C05-1469-DC0A17B09EA9}"/>
          </ac:picMkLst>
        </pc:picChg>
        <pc:picChg chg="add mod">
          <ac:chgData name="Gillian Haberli" userId="5b303df6-96cc-486b-8cd4-b927288f9a21" providerId="ADAL" clId="{78FF3DD6-5EAC-4B32-91A4-549116D1CE10}" dt="2024-08-09T14:02:52.110" v="35" actId="1076"/>
          <ac:picMkLst>
            <pc:docMk/>
            <pc:sldMk cId="0" sldId="259"/>
            <ac:picMk id="8" creationId="{C54AEF39-C085-E38D-DA91-148AC7EB90C5}"/>
          </ac:picMkLst>
        </pc:picChg>
        <pc:picChg chg="add del mod">
          <ac:chgData name="Gillian Haberli" userId="5b303df6-96cc-486b-8cd4-b927288f9a21" providerId="ADAL" clId="{78FF3DD6-5EAC-4B32-91A4-549116D1CE10}" dt="2024-08-09T13:59:58.193" v="17" actId="478"/>
          <ac:picMkLst>
            <pc:docMk/>
            <pc:sldMk cId="0" sldId="259"/>
            <ac:picMk id="2050" creationId="{9A04B5E4-13FD-63A2-473E-F0F394B7BE13}"/>
          </ac:picMkLst>
        </pc:picChg>
        <pc:picChg chg="add mod">
          <ac:chgData name="Gillian Haberli" userId="5b303df6-96cc-486b-8cd4-b927288f9a21" providerId="ADAL" clId="{78FF3DD6-5EAC-4B32-91A4-549116D1CE10}" dt="2024-08-09T14:02:53.549" v="36" actId="1076"/>
          <ac:picMkLst>
            <pc:docMk/>
            <pc:sldMk cId="0" sldId="259"/>
            <ac:picMk id="2052" creationId="{6F96A171-7C12-E805-1C26-2BA5632A5E7C}"/>
          </ac:picMkLst>
        </pc:picChg>
      </pc:sldChg>
      <pc:sldChg chg="ord">
        <pc:chgData name="Gillian Haberli" userId="5b303df6-96cc-486b-8cd4-b927288f9a21" providerId="ADAL" clId="{78FF3DD6-5EAC-4B32-91A4-549116D1CE10}" dt="2024-08-09T14:12:55.537" v="246"/>
        <pc:sldMkLst>
          <pc:docMk/>
          <pc:sldMk cId="0" sldId="260"/>
        </pc:sldMkLst>
      </pc:sldChg>
      <pc:sldChg chg="addSp delSp modSp new del mod">
        <pc:chgData name="Gillian Haberli" userId="5b303df6-96cc-486b-8cd4-b927288f9a21" providerId="ADAL" clId="{78FF3DD6-5EAC-4B32-91A4-549116D1CE10}" dt="2024-08-09T13:58:40.899" v="11" actId="47"/>
        <pc:sldMkLst>
          <pc:docMk/>
          <pc:sldMk cId="1558305810" sldId="471"/>
        </pc:sldMkLst>
        <pc:spChg chg="add del mod">
          <ac:chgData name="Gillian Haberli" userId="5b303df6-96cc-486b-8cd4-b927288f9a21" providerId="ADAL" clId="{78FF3DD6-5EAC-4B32-91A4-549116D1CE10}" dt="2024-08-09T13:56:11.996" v="7" actId="478"/>
          <ac:spMkLst>
            <pc:docMk/>
            <pc:sldMk cId="1558305810" sldId="471"/>
            <ac:spMk id="5" creationId="{FF6C71BE-2CAF-4E2B-220F-BD7C003367E1}"/>
          </ac:spMkLst>
        </pc:spChg>
        <pc:spChg chg="add del">
          <ac:chgData name="Gillian Haberli" userId="5b303df6-96cc-486b-8cd4-b927288f9a21" providerId="ADAL" clId="{78FF3DD6-5EAC-4B32-91A4-549116D1CE10}" dt="2024-08-09T13:56:18.469" v="9" actId="478"/>
          <ac:spMkLst>
            <pc:docMk/>
            <pc:sldMk cId="1558305810" sldId="471"/>
            <ac:spMk id="7" creationId="{12CD733A-A50D-AA01-DD93-C19EE70B4BBE}"/>
          </ac:spMkLst>
        </pc:spChg>
      </pc:sldChg>
      <pc:sldChg chg="add">
        <pc:chgData name="Gillian Haberli" userId="5b303df6-96cc-486b-8cd4-b927288f9a21" providerId="ADAL" clId="{78FF3DD6-5EAC-4B32-91A4-549116D1CE10}" dt="2024-08-09T13:58:38.916" v="10"/>
        <pc:sldMkLst>
          <pc:docMk/>
          <pc:sldMk cId="191987170" sldId="472"/>
        </pc:sldMkLst>
      </pc:sldChg>
      <pc:sldChg chg="modSp add del mod ord modShow modNotesTx">
        <pc:chgData name="Gillian Haberli" userId="5b303df6-96cc-486b-8cd4-b927288f9a21" providerId="ADAL" clId="{78FF3DD6-5EAC-4B32-91A4-549116D1CE10}" dt="2024-08-09T18:17:17.468" v="1552" actId="47"/>
        <pc:sldMkLst>
          <pc:docMk/>
          <pc:sldMk cId="0" sldId="473"/>
        </pc:sldMkLst>
        <pc:spChg chg="mod">
          <ac:chgData name="Gillian Haberli" userId="5b303df6-96cc-486b-8cd4-b927288f9a21" providerId="ADAL" clId="{78FF3DD6-5EAC-4B32-91A4-549116D1CE10}" dt="2024-08-09T15:01:38.344" v="290" actId="1076"/>
          <ac:spMkLst>
            <pc:docMk/>
            <pc:sldMk cId="0" sldId="473"/>
            <ac:spMk id="123" creationId="{00000000-0000-0000-0000-000000000000}"/>
          </ac:spMkLst>
        </pc:spChg>
        <pc:spChg chg="mod">
          <ac:chgData name="Gillian Haberli" userId="5b303df6-96cc-486b-8cd4-b927288f9a21" providerId="ADAL" clId="{78FF3DD6-5EAC-4B32-91A4-549116D1CE10}" dt="2024-08-09T15:48:16.285" v="439" actId="1076"/>
          <ac:spMkLst>
            <pc:docMk/>
            <pc:sldMk cId="0" sldId="473"/>
            <ac:spMk id="125" creationId="{00000000-0000-0000-0000-000000000000}"/>
          </ac:spMkLst>
        </pc:spChg>
        <pc:spChg chg="mod">
          <ac:chgData name="Gillian Haberli" userId="5b303df6-96cc-486b-8cd4-b927288f9a21" providerId="ADAL" clId="{78FF3DD6-5EAC-4B32-91A4-549116D1CE10}" dt="2024-08-09T16:29:34.925" v="831" actId="20577"/>
          <ac:spMkLst>
            <pc:docMk/>
            <pc:sldMk cId="0" sldId="473"/>
            <ac:spMk id="126" creationId="{00000000-0000-0000-0000-000000000000}"/>
          </ac:spMkLst>
        </pc:spChg>
        <pc:picChg chg="mod">
          <ac:chgData name="Gillian Haberli" userId="5b303df6-96cc-486b-8cd4-b927288f9a21" providerId="ADAL" clId="{78FF3DD6-5EAC-4B32-91A4-549116D1CE10}" dt="2024-08-09T14:06:28.313" v="64" actId="1076"/>
          <ac:picMkLst>
            <pc:docMk/>
            <pc:sldMk cId="0" sldId="473"/>
            <ac:picMk id="128" creationId="{00000000-0000-0000-0000-000000000000}"/>
          </ac:picMkLst>
        </pc:picChg>
      </pc:sldChg>
      <pc:sldChg chg="add del">
        <pc:chgData name="Gillian Haberli" userId="5b303df6-96cc-486b-8cd4-b927288f9a21" providerId="ADAL" clId="{78FF3DD6-5EAC-4B32-91A4-549116D1CE10}" dt="2024-08-09T14:11:17.426" v="242" actId="2696"/>
        <pc:sldMkLst>
          <pc:docMk/>
          <pc:sldMk cId="0" sldId="474"/>
        </pc:sldMkLst>
      </pc:sldChg>
      <pc:sldChg chg="addSp delSp modSp add del mod ord delAnim modAnim modShow modNotesTx">
        <pc:chgData name="Gillian Haberli" userId="5b303df6-96cc-486b-8cd4-b927288f9a21" providerId="ADAL" clId="{78FF3DD6-5EAC-4B32-91A4-549116D1CE10}" dt="2024-08-09T18:17:18.700" v="1553" actId="47"/>
        <pc:sldMkLst>
          <pc:docMk/>
          <pc:sldMk cId="0" sldId="475"/>
        </pc:sldMkLst>
        <pc:spChg chg="mod">
          <ac:chgData name="Gillian Haberli" userId="5b303df6-96cc-486b-8cd4-b927288f9a21" providerId="ADAL" clId="{78FF3DD6-5EAC-4B32-91A4-549116D1CE10}" dt="2024-08-09T16:28:40.029" v="797" actId="20577"/>
          <ac:spMkLst>
            <pc:docMk/>
            <pc:sldMk cId="0" sldId="475"/>
            <ac:spMk id="150" creationId="{00000000-0000-0000-0000-000000000000}"/>
          </ac:spMkLst>
        </pc:spChg>
        <pc:picChg chg="add mod">
          <ac:chgData name="Gillian Haberli" userId="5b303df6-96cc-486b-8cd4-b927288f9a21" providerId="ADAL" clId="{78FF3DD6-5EAC-4B32-91A4-549116D1CE10}" dt="2024-08-09T16:04:55.023" v="778" actId="1076"/>
          <ac:picMkLst>
            <pc:docMk/>
            <pc:sldMk cId="0" sldId="475"/>
            <ac:picMk id="2" creationId="{B29A430D-C5A4-732E-972D-CF0FEC75C78E}"/>
          </ac:picMkLst>
        </pc:picChg>
        <pc:picChg chg="del mod">
          <ac:chgData name="Gillian Haberli" userId="5b303df6-96cc-486b-8cd4-b927288f9a21" providerId="ADAL" clId="{78FF3DD6-5EAC-4B32-91A4-549116D1CE10}" dt="2024-08-09T14:09:35.355" v="225" actId="478"/>
          <ac:picMkLst>
            <pc:docMk/>
            <pc:sldMk cId="0" sldId="475"/>
            <ac:picMk id="152" creationId="{00000000-0000-0000-0000-000000000000}"/>
          </ac:picMkLst>
        </pc:picChg>
      </pc:sldChg>
      <pc:sldChg chg="addSp delSp modSp new mod">
        <pc:chgData name="Gillian Haberli" userId="5b303df6-96cc-486b-8cd4-b927288f9a21" providerId="ADAL" clId="{78FF3DD6-5EAC-4B32-91A4-549116D1CE10}" dt="2024-08-09T15:59:42.056" v="670" actId="20577"/>
        <pc:sldMkLst>
          <pc:docMk/>
          <pc:sldMk cId="3644288188" sldId="476"/>
        </pc:sldMkLst>
        <pc:spChg chg="del">
          <ac:chgData name="Gillian Haberli" userId="5b303df6-96cc-486b-8cd4-b927288f9a21" providerId="ADAL" clId="{78FF3DD6-5EAC-4B32-91A4-549116D1CE10}" dt="2024-08-09T15:45:52.436" v="420" actId="478"/>
          <ac:spMkLst>
            <pc:docMk/>
            <pc:sldMk cId="3644288188" sldId="476"/>
            <ac:spMk id="2" creationId="{B7217B6D-A675-EAD8-CB0A-90A782E60809}"/>
          </ac:spMkLst>
        </pc:spChg>
        <pc:spChg chg="mod">
          <ac:chgData name="Gillian Haberli" userId="5b303df6-96cc-486b-8cd4-b927288f9a21" providerId="ADAL" clId="{78FF3DD6-5EAC-4B32-91A4-549116D1CE10}" dt="2024-08-09T15:59:42.056" v="670" actId="20577"/>
          <ac:spMkLst>
            <pc:docMk/>
            <pc:sldMk cId="3644288188" sldId="476"/>
            <ac:spMk id="3" creationId="{587C58D4-9A3D-B7EA-D017-AB6B207E2AC4}"/>
          </ac:spMkLst>
        </pc:spChg>
        <pc:spChg chg="add mod">
          <ac:chgData name="Gillian Haberli" userId="5b303df6-96cc-486b-8cd4-b927288f9a21" providerId="ADAL" clId="{78FF3DD6-5EAC-4B32-91A4-549116D1CE10}" dt="2024-08-09T15:46:12.343" v="426" actId="1076"/>
          <ac:spMkLst>
            <pc:docMk/>
            <pc:sldMk cId="3644288188" sldId="476"/>
            <ac:spMk id="6" creationId="{AE6589AF-4EAD-3FFA-194D-5AC5F2A8F12F}"/>
          </ac:spMkLst>
        </pc:spChg>
        <pc:spChg chg="add mod">
          <ac:chgData name="Gillian Haberli" userId="5b303df6-96cc-486b-8cd4-b927288f9a21" providerId="ADAL" clId="{78FF3DD6-5EAC-4B32-91A4-549116D1CE10}" dt="2024-08-09T15:45:49.622" v="419"/>
          <ac:spMkLst>
            <pc:docMk/>
            <pc:sldMk cId="3644288188" sldId="476"/>
            <ac:spMk id="7" creationId="{3634C3B0-2E7C-32DA-3CA8-7330D2700891}"/>
          </ac:spMkLst>
        </pc:spChg>
        <pc:picChg chg="add mod">
          <ac:chgData name="Gillian Haberli" userId="5b303df6-96cc-486b-8cd4-b927288f9a21" providerId="ADAL" clId="{78FF3DD6-5EAC-4B32-91A4-549116D1CE10}" dt="2024-08-09T15:59:06.838" v="644" actId="1076"/>
          <ac:picMkLst>
            <pc:docMk/>
            <pc:sldMk cId="3644288188" sldId="476"/>
            <ac:picMk id="5" creationId="{C5124634-F159-A9C6-DA98-5FB2505B8DF1}"/>
          </ac:picMkLst>
        </pc:picChg>
      </pc:sldChg>
      <pc:sldChg chg="addSp delSp modSp new mod delAnim modAnim modNotesTx">
        <pc:chgData name="Gillian Haberli" userId="5b303df6-96cc-486b-8cd4-b927288f9a21" providerId="ADAL" clId="{78FF3DD6-5EAC-4B32-91A4-549116D1CE10}" dt="2024-08-09T18:27:23.131" v="1800" actId="478"/>
        <pc:sldMkLst>
          <pc:docMk/>
          <pc:sldMk cId="2511037393" sldId="477"/>
        </pc:sldMkLst>
        <pc:spChg chg="del">
          <ac:chgData name="Gillian Haberli" userId="5b303df6-96cc-486b-8cd4-b927288f9a21" providerId="ADAL" clId="{78FF3DD6-5EAC-4B32-91A4-549116D1CE10}" dt="2024-08-09T16:36:24.909" v="982" actId="478"/>
          <ac:spMkLst>
            <pc:docMk/>
            <pc:sldMk cId="2511037393" sldId="477"/>
            <ac:spMk id="2" creationId="{EB076A3C-8444-77FC-7C98-453827AA43E1}"/>
          </ac:spMkLst>
        </pc:spChg>
        <pc:spChg chg="mod">
          <ac:chgData name="Gillian Haberli" userId="5b303df6-96cc-486b-8cd4-b927288f9a21" providerId="ADAL" clId="{78FF3DD6-5EAC-4B32-91A4-549116D1CE10}" dt="2024-08-09T18:02:53.636" v="1345"/>
          <ac:spMkLst>
            <pc:docMk/>
            <pc:sldMk cId="2511037393" sldId="477"/>
            <ac:spMk id="3" creationId="{04CD5745-D36F-0674-0344-6D048CE5A47B}"/>
          </ac:spMkLst>
        </pc:spChg>
        <pc:spChg chg="del">
          <ac:chgData name="Gillian Haberli" userId="5b303df6-96cc-486b-8cd4-b927288f9a21" providerId="ADAL" clId="{78FF3DD6-5EAC-4B32-91A4-549116D1CE10}" dt="2024-08-09T16:29:47.743" v="833" actId="478"/>
          <ac:spMkLst>
            <pc:docMk/>
            <pc:sldMk cId="2511037393" sldId="477"/>
            <ac:spMk id="3" creationId="{91CF9FEA-7870-6DB2-9C65-511BD5C73837}"/>
          </ac:spMkLst>
        </pc:spChg>
        <pc:spChg chg="mod">
          <ac:chgData name="Gillian Haberli" userId="5b303df6-96cc-486b-8cd4-b927288f9a21" providerId="ADAL" clId="{78FF3DD6-5EAC-4B32-91A4-549116D1CE10}" dt="2024-08-09T18:02:53.636" v="1345"/>
          <ac:spMkLst>
            <pc:docMk/>
            <pc:sldMk cId="2511037393" sldId="477"/>
            <ac:spMk id="4" creationId="{302EB25B-B3BF-7309-72C4-A14B8EE61F65}"/>
          </ac:spMkLst>
        </pc:spChg>
        <pc:spChg chg="add mod">
          <ac:chgData name="Gillian Haberli" userId="5b303df6-96cc-486b-8cd4-b927288f9a21" providerId="ADAL" clId="{78FF3DD6-5EAC-4B32-91A4-549116D1CE10}" dt="2024-08-09T18:27:19.446" v="1799" actId="1076"/>
          <ac:spMkLst>
            <pc:docMk/>
            <pc:sldMk cId="2511037393" sldId="477"/>
            <ac:spMk id="5" creationId="{6AF56410-B9FE-108D-904A-45A1BC7A5029}"/>
          </ac:spMkLst>
        </pc:spChg>
        <pc:spChg chg="mod">
          <ac:chgData name="Gillian Haberli" userId="5b303df6-96cc-486b-8cd4-b927288f9a21" providerId="ADAL" clId="{78FF3DD6-5EAC-4B32-91A4-549116D1CE10}" dt="2024-08-09T18:02:53.636" v="1345"/>
          <ac:spMkLst>
            <pc:docMk/>
            <pc:sldMk cId="2511037393" sldId="477"/>
            <ac:spMk id="8" creationId="{C957C4F6-3CAC-E575-2971-C3C73E127CCA}"/>
          </ac:spMkLst>
        </pc:spChg>
        <pc:spChg chg="mod">
          <ac:chgData name="Gillian Haberli" userId="5b303df6-96cc-486b-8cd4-b927288f9a21" providerId="ADAL" clId="{78FF3DD6-5EAC-4B32-91A4-549116D1CE10}" dt="2024-08-09T18:02:53.636" v="1345"/>
          <ac:spMkLst>
            <pc:docMk/>
            <pc:sldMk cId="2511037393" sldId="477"/>
            <ac:spMk id="11" creationId="{8FB8FC87-160C-7EDD-D987-4619615D5281}"/>
          </ac:spMkLst>
        </pc:spChg>
        <pc:spChg chg="add mod">
          <ac:chgData name="Gillian Haberli" userId="5b303df6-96cc-486b-8cd4-b927288f9a21" providerId="ADAL" clId="{78FF3DD6-5EAC-4B32-91A4-549116D1CE10}" dt="2024-08-09T18:21:29.683" v="1762" actId="404"/>
          <ac:spMkLst>
            <pc:docMk/>
            <pc:sldMk cId="2511037393" sldId="477"/>
            <ac:spMk id="13" creationId="{C3A2C567-0140-A7CC-726F-D0A83D9DEF67}"/>
          </ac:spMkLst>
        </pc:spChg>
        <pc:spChg chg="mod">
          <ac:chgData name="Gillian Haberli" userId="5b303df6-96cc-486b-8cd4-b927288f9a21" providerId="ADAL" clId="{78FF3DD6-5EAC-4B32-91A4-549116D1CE10}" dt="2024-08-09T18:02:53.636" v="1345"/>
          <ac:spMkLst>
            <pc:docMk/>
            <pc:sldMk cId="2511037393" sldId="477"/>
            <ac:spMk id="14" creationId="{4736129A-A0A5-47ED-5541-C7ED6AF82691}"/>
          </ac:spMkLst>
        </pc:spChg>
        <pc:spChg chg="mod">
          <ac:chgData name="Gillian Haberli" userId="5b303df6-96cc-486b-8cd4-b927288f9a21" providerId="ADAL" clId="{78FF3DD6-5EAC-4B32-91A4-549116D1CE10}" dt="2024-08-09T18:24:49.073" v="1786" actId="1035"/>
          <ac:spMkLst>
            <pc:docMk/>
            <pc:sldMk cId="2511037393" sldId="477"/>
            <ac:spMk id="18" creationId="{F693070E-ED98-C8F8-2387-C02F8BF31FFE}"/>
          </ac:spMkLst>
        </pc:spChg>
        <pc:spChg chg="mod">
          <ac:chgData name="Gillian Haberli" userId="5b303df6-96cc-486b-8cd4-b927288f9a21" providerId="ADAL" clId="{78FF3DD6-5EAC-4B32-91A4-549116D1CE10}" dt="2024-08-09T18:24:58.281" v="1788" actId="1035"/>
          <ac:spMkLst>
            <pc:docMk/>
            <pc:sldMk cId="2511037393" sldId="477"/>
            <ac:spMk id="20" creationId="{F4F56931-15E6-7C7A-B48B-6B355F1E973C}"/>
          </ac:spMkLst>
        </pc:spChg>
        <pc:spChg chg="mod">
          <ac:chgData name="Gillian Haberli" userId="5b303df6-96cc-486b-8cd4-b927288f9a21" providerId="ADAL" clId="{78FF3DD6-5EAC-4B32-91A4-549116D1CE10}" dt="2024-08-09T18:04:18.830" v="1366"/>
          <ac:spMkLst>
            <pc:docMk/>
            <pc:sldMk cId="2511037393" sldId="477"/>
            <ac:spMk id="23" creationId="{13C2C016-F101-57EC-20F5-52C39768AE07}"/>
          </ac:spMkLst>
        </pc:spChg>
        <pc:spChg chg="mod">
          <ac:chgData name="Gillian Haberli" userId="5b303df6-96cc-486b-8cd4-b927288f9a21" providerId="ADAL" clId="{78FF3DD6-5EAC-4B32-91A4-549116D1CE10}" dt="2024-08-09T18:04:18.830" v="1366"/>
          <ac:spMkLst>
            <pc:docMk/>
            <pc:sldMk cId="2511037393" sldId="477"/>
            <ac:spMk id="25" creationId="{2F708C1D-ADCF-F5FA-0093-9AEE363B197E}"/>
          </ac:spMkLst>
        </pc:spChg>
        <pc:spChg chg="mod">
          <ac:chgData name="Gillian Haberli" userId="5b303df6-96cc-486b-8cd4-b927288f9a21" providerId="ADAL" clId="{78FF3DD6-5EAC-4B32-91A4-549116D1CE10}" dt="2024-08-09T18:04:18.830" v="1366"/>
          <ac:spMkLst>
            <pc:docMk/>
            <pc:sldMk cId="2511037393" sldId="477"/>
            <ac:spMk id="26" creationId="{F7DF5AD0-C465-A5B7-9E7F-707108704F52}"/>
          </ac:spMkLst>
        </pc:spChg>
        <pc:spChg chg="add mod">
          <ac:chgData name="Gillian Haberli" userId="5b303df6-96cc-486b-8cd4-b927288f9a21" providerId="ADAL" clId="{78FF3DD6-5EAC-4B32-91A4-549116D1CE10}" dt="2024-08-09T18:11:22.022" v="1497" actId="688"/>
          <ac:spMkLst>
            <pc:docMk/>
            <pc:sldMk cId="2511037393" sldId="477"/>
            <ac:spMk id="29" creationId="{03AD50E7-BA14-D964-FF4F-0AD62AF0609B}"/>
          </ac:spMkLst>
        </pc:spChg>
        <pc:spChg chg="add mod">
          <ac:chgData name="Gillian Haberli" userId="5b303df6-96cc-486b-8cd4-b927288f9a21" providerId="ADAL" clId="{78FF3DD6-5EAC-4B32-91A4-549116D1CE10}" dt="2024-08-09T16:55:08.979" v="1156" actId="164"/>
          <ac:spMkLst>
            <pc:docMk/>
            <pc:sldMk cId="2511037393" sldId="477"/>
            <ac:spMk id="34" creationId="{648A61E6-51CF-BB1C-700D-013C29562171}"/>
          </ac:spMkLst>
        </pc:spChg>
        <pc:spChg chg="add mod">
          <ac:chgData name="Gillian Haberli" userId="5b303df6-96cc-486b-8cd4-b927288f9a21" providerId="ADAL" clId="{78FF3DD6-5EAC-4B32-91A4-549116D1CE10}" dt="2024-08-09T16:55:08.979" v="1156" actId="164"/>
          <ac:spMkLst>
            <pc:docMk/>
            <pc:sldMk cId="2511037393" sldId="477"/>
            <ac:spMk id="35" creationId="{8380F6AE-9DF0-2795-9A19-7E9A703200B4}"/>
          </ac:spMkLst>
        </pc:spChg>
        <pc:spChg chg="add mod">
          <ac:chgData name="Gillian Haberli" userId="5b303df6-96cc-486b-8cd4-b927288f9a21" providerId="ADAL" clId="{78FF3DD6-5EAC-4B32-91A4-549116D1CE10}" dt="2024-08-09T18:21:04.509" v="1702" actId="20577"/>
          <ac:spMkLst>
            <pc:docMk/>
            <pc:sldMk cId="2511037393" sldId="477"/>
            <ac:spMk id="37" creationId="{99084306-3DD7-669A-E14F-CC6D21D36888}"/>
          </ac:spMkLst>
        </pc:spChg>
        <pc:spChg chg="add mod">
          <ac:chgData name="Gillian Haberli" userId="5b303df6-96cc-486b-8cd4-b927288f9a21" providerId="ADAL" clId="{78FF3DD6-5EAC-4B32-91A4-549116D1CE10}" dt="2024-08-09T16:57:17.154" v="1244"/>
          <ac:spMkLst>
            <pc:docMk/>
            <pc:sldMk cId="2511037393" sldId="477"/>
            <ac:spMk id="39" creationId="{FB711B12-1148-6E84-5778-B571E2FF50F4}"/>
          </ac:spMkLst>
        </pc:spChg>
        <pc:grpChg chg="add mod ord">
          <ac:chgData name="Gillian Haberli" userId="5b303df6-96cc-486b-8cd4-b927288f9a21" providerId="ADAL" clId="{78FF3DD6-5EAC-4B32-91A4-549116D1CE10}" dt="2024-08-09T18:27:04.770" v="1795" actId="1076"/>
          <ac:grpSpMkLst>
            <pc:docMk/>
            <pc:sldMk cId="2511037393" sldId="477"/>
            <ac:grpSpMk id="2" creationId="{EC712331-ABDF-9934-4520-A38EFBAA4048}"/>
          </ac:grpSpMkLst>
        </pc:grpChg>
        <pc:grpChg chg="mod">
          <ac:chgData name="Gillian Haberli" userId="5b303df6-96cc-486b-8cd4-b927288f9a21" providerId="ADAL" clId="{78FF3DD6-5EAC-4B32-91A4-549116D1CE10}" dt="2024-08-09T18:02:53.636" v="1345"/>
          <ac:grpSpMkLst>
            <pc:docMk/>
            <pc:sldMk cId="2511037393" sldId="477"/>
            <ac:grpSpMk id="6" creationId="{1EDB480C-D53B-E2E4-CB96-298FC0209A04}"/>
          </ac:grpSpMkLst>
        </pc:grpChg>
        <pc:grpChg chg="add mod">
          <ac:chgData name="Gillian Haberli" userId="5b303df6-96cc-486b-8cd4-b927288f9a21" providerId="ADAL" clId="{78FF3DD6-5EAC-4B32-91A4-549116D1CE10}" dt="2024-08-09T18:04:33.324" v="1371" actId="1076"/>
          <ac:grpSpMkLst>
            <pc:docMk/>
            <pc:sldMk cId="2511037393" sldId="477"/>
            <ac:grpSpMk id="21" creationId="{B15DCC8E-85FE-C64F-2762-FEA4DF40000A}"/>
          </ac:grpSpMkLst>
        </pc:grpChg>
        <pc:grpChg chg="add del mod">
          <ac:chgData name="Gillian Haberli" userId="5b303df6-96cc-486b-8cd4-b927288f9a21" providerId="ADAL" clId="{78FF3DD6-5EAC-4B32-91A4-549116D1CE10}" dt="2024-08-09T18:04:24.713" v="1368" actId="478"/>
          <ac:grpSpMkLst>
            <pc:docMk/>
            <pc:sldMk cId="2511037393" sldId="477"/>
            <ac:grpSpMk id="38" creationId="{B0B396A2-66CB-67D9-66DF-ABC346C00636}"/>
          </ac:grpSpMkLst>
        </pc:grpChg>
        <pc:picChg chg="mod">
          <ac:chgData name="Gillian Haberli" userId="5b303df6-96cc-486b-8cd4-b927288f9a21" providerId="ADAL" clId="{78FF3DD6-5EAC-4B32-91A4-549116D1CE10}" dt="2024-08-09T18:20:38.646" v="1689" actId="1076"/>
          <ac:picMkLst>
            <pc:docMk/>
            <pc:sldMk cId="2511037393" sldId="477"/>
            <ac:picMk id="7" creationId="{4DC60236-5A9B-6E72-8439-4C8958ECC0D7}"/>
          </ac:picMkLst>
        </pc:picChg>
        <pc:picChg chg="add del mod">
          <ac:chgData name="Gillian Haberli" userId="5b303df6-96cc-486b-8cd4-b927288f9a21" providerId="ADAL" clId="{78FF3DD6-5EAC-4B32-91A4-549116D1CE10}" dt="2024-08-09T16:33:26.722" v="946" actId="478"/>
          <ac:picMkLst>
            <pc:docMk/>
            <pc:sldMk cId="2511037393" sldId="477"/>
            <ac:picMk id="7" creationId="{76B47CE0-09EC-C16B-E96E-28A6E13854C8}"/>
          </ac:picMkLst>
        </pc:picChg>
        <pc:picChg chg="add mod ord">
          <ac:chgData name="Gillian Haberli" userId="5b303df6-96cc-486b-8cd4-b927288f9a21" providerId="ADAL" clId="{78FF3DD6-5EAC-4B32-91A4-549116D1CE10}" dt="2024-08-09T16:55:08.979" v="1156" actId="164"/>
          <ac:picMkLst>
            <pc:docMk/>
            <pc:sldMk cId="2511037393" sldId="477"/>
            <ac:picMk id="9" creationId="{0A8A1152-608D-4B91-A14D-92CA5C7B31A4}"/>
          </ac:picMkLst>
        </pc:picChg>
        <pc:picChg chg="add del mod">
          <ac:chgData name="Gillian Haberli" userId="5b303df6-96cc-486b-8cd4-b927288f9a21" providerId="ADAL" clId="{78FF3DD6-5EAC-4B32-91A4-549116D1CE10}" dt="2024-08-09T16:33:40.042" v="951" actId="478"/>
          <ac:picMkLst>
            <pc:docMk/>
            <pc:sldMk cId="2511037393" sldId="477"/>
            <ac:picMk id="11" creationId="{192A04C7-1719-0875-6C04-217664BDED28}"/>
          </ac:picMkLst>
        </pc:picChg>
        <pc:picChg chg="add del mod">
          <ac:chgData name="Gillian Haberli" userId="5b303df6-96cc-486b-8cd4-b927288f9a21" providerId="ADAL" clId="{78FF3DD6-5EAC-4B32-91A4-549116D1CE10}" dt="2024-08-09T16:35:46.269" v="973" actId="478"/>
          <ac:picMkLst>
            <pc:docMk/>
            <pc:sldMk cId="2511037393" sldId="477"/>
            <ac:picMk id="14" creationId="{BC3022AE-83B8-DFEB-411A-471A11D5AA41}"/>
          </ac:picMkLst>
        </pc:picChg>
        <pc:picChg chg="add del mod">
          <ac:chgData name="Gillian Haberli" userId="5b303df6-96cc-486b-8cd4-b927288f9a21" providerId="ADAL" clId="{78FF3DD6-5EAC-4B32-91A4-549116D1CE10}" dt="2024-08-09T16:35:46.269" v="973" actId="478"/>
          <ac:picMkLst>
            <pc:docMk/>
            <pc:sldMk cId="2511037393" sldId="477"/>
            <ac:picMk id="15" creationId="{FDAA5C6F-3984-6F7F-273C-EF12170AFD2C}"/>
          </ac:picMkLst>
        </pc:picChg>
        <pc:picChg chg="add del mod">
          <ac:chgData name="Gillian Haberli" userId="5b303df6-96cc-486b-8cd4-b927288f9a21" providerId="ADAL" clId="{78FF3DD6-5EAC-4B32-91A4-549116D1CE10}" dt="2024-08-09T16:37:04.125" v="990" actId="478"/>
          <ac:picMkLst>
            <pc:docMk/>
            <pc:sldMk cId="2511037393" sldId="477"/>
            <ac:picMk id="17" creationId="{C6D17791-0772-5287-4917-003457B554A6}"/>
          </ac:picMkLst>
        </pc:picChg>
        <pc:picChg chg="add mod">
          <ac:chgData name="Gillian Haberli" userId="5b303df6-96cc-486b-8cd4-b927288f9a21" providerId="ADAL" clId="{78FF3DD6-5EAC-4B32-91A4-549116D1CE10}" dt="2024-08-09T16:55:08.979" v="1156" actId="164"/>
          <ac:picMkLst>
            <pc:docMk/>
            <pc:sldMk cId="2511037393" sldId="477"/>
            <ac:picMk id="19" creationId="{D322187A-8F1A-C6CA-2078-5639537EC3BC}"/>
          </ac:picMkLst>
        </pc:picChg>
        <pc:picChg chg="add del mod">
          <ac:chgData name="Gillian Haberli" userId="5b303df6-96cc-486b-8cd4-b927288f9a21" providerId="ADAL" clId="{78FF3DD6-5EAC-4B32-91A4-549116D1CE10}" dt="2024-08-09T16:47:52.455" v="1128" actId="478"/>
          <ac:picMkLst>
            <pc:docMk/>
            <pc:sldMk cId="2511037393" sldId="477"/>
            <ac:picMk id="21" creationId="{C758021D-299C-5C59-B22C-0E53C217154E}"/>
          </ac:picMkLst>
        </pc:picChg>
        <pc:picChg chg="add del mod">
          <ac:chgData name="Gillian Haberli" userId="5b303df6-96cc-486b-8cd4-b927288f9a21" providerId="ADAL" clId="{78FF3DD6-5EAC-4B32-91A4-549116D1CE10}" dt="2024-08-09T16:47:56.166" v="1130" actId="478"/>
          <ac:picMkLst>
            <pc:docMk/>
            <pc:sldMk cId="2511037393" sldId="477"/>
            <ac:picMk id="22" creationId="{96283008-107F-7782-9029-044D4C999842}"/>
          </ac:picMkLst>
        </pc:picChg>
        <pc:picChg chg="mod modCrop">
          <ac:chgData name="Gillian Haberli" userId="5b303df6-96cc-486b-8cd4-b927288f9a21" providerId="ADAL" clId="{78FF3DD6-5EAC-4B32-91A4-549116D1CE10}" dt="2024-08-09T18:04:43.900" v="1373" actId="732"/>
          <ac:picMkLst>
            <pc:docMk/>
            <pc:sldMk cId="2511037393" sldId="477"/>
            <ac:picMk id="22" creationId="{D2979B42-4DEF-9C88-6DB7-A46A7561BF6F}"/>
          </ac:picMkLst>
        </pc:picChg>
        <pc:picChg chg="add del mod">
          <ac:chgData name="Gillian Haberli" userId="5b303df6-96cc-486b-8cd4-b927288f9a21" providerId="ADAL" clId="{78FF3DD6-5EAC-4B32-91A4-549116D1CE10}" dt="2024-08-09T16:44:33.912" v="1110" actId="478"/>
          <ac:picMkLst>
            <pc:docMk/>
            <pc:sldMk cId="2511037393" sldId="477"/>
            <ac:picMk id="23" creationId="{710D8F79-301B-EFB4-D061-DCF355DD5530}"/>
          </ac:picMkLst>
        </pc:picChg>
        <pc:picChg chg="add del mod">
          <ac:chgData name="Gillian Haberli" userId="5b303df6-96cc-486b-8cd4-b927288f9a21" providerId="ADAL" clId="{78FF3DD6-5EAC-4B32-91A4-549116D1CE10}" dt="2024-08-09T16:47:36.021" v="1127" actId="478"/>
          <ac:picMkLst>
            <pc:docMk/>
            <pc:sldMk cId="2511037393" sldId="477"/>
            <ac:picMk id="25" creationId="{E5D565B7-6DCC-935C-0E82-66A906B7B2C2}"/>
          </ac:picMkLst>
        </pc:picChg>
        <pc:picChg chg="add mod">
          <ac:chgData name="Gillian Haberli" userId="5b303df6-96cc-486b-8cd4-b927288f9a21" providerId="ADAL" clId="{78FF3DD6-5EAC-4B32-91A4-549116D1CE10}" dt="2024-08-09T18:10:14.951" v="1493" actId="1076"/>
          <ac:picMkLst>
            <pc:docMk/>
            <pc:sldMk cId="2511037393" sldId="477"/>
            <ac:picMk id="28" creationId="{34794FDB-EFA1-09EF-983A-8C5A7160F595}"/>
          </ac:picMkLst>
        </pc:picChg>
        <pc:picChg chg="add del mod">
          <ac:chgData name="Gillian Haberli" userId="5b303df6-96cc-486b-8cd4-b927288f9a21" providerId="ADAL" clId="{78FF3DD6-5EAC-4B32-91A4-549116D1CE10}" dt="2024-08-09T18:27:23.131" v="1800" actId="478"/>
          <ac:picMkLst>
            <pc:docMk/>
            <pc:sldMk cId="2511037393" sldId="477"/>
            <ac:picMk id="30" creationId="{837191A1-78F4-7436-D5B0-059938417697}"/>
          </ac:picMkLst>
        </pc:picChg>
        <pc:picChg chg="add del mod">
          <ac:chgData name="Gillian Haberli" userId="5b303df6-96cc-486b-8cd4-b927288f9a21" providerId="ADAL" clId="{78FF3DD6-5EAC-4B32-91A4-549116D1CE10}" dt="2024-08-09T16:47:34.837" v="1126" actId="478"/>
          <ac:picMkLst>
            <pc:docMk/>
            <pc:sldMk cId="2511037393" sldId="477"/>
            <ac:picMk id="32" creationId="{6AF2D0AC-E641-81A0-CE64-C00F800ACA01}"/>
          </ac:picMkLst>
        </pc:picChg>
        <pc:picChg chg="add del mod">
          <ac:chgData name="Gillian Haberli" userId="5b303df6-96cc-486b-8cd4-b927288f9a21" providerId="ADAL" clId="{78FF3DD6-5EAC-4B32-91A4-549116D1CE10}" dt="2024-08-09T18:03:25.654" v="1354" actId="478"/>
          <ac:picMkLst>
            <pc:docMk/>
            <pc:sldMk cId="2511037393" sldId="477"/>
            <ac:picMk id="33" creationId="{E50BE183-6B53-543C-3668-CA2D386A522E}"/>
          </ac:picMkLst>
        </pc:picChg>
        <pc:cxnChg chg="mod">
          <ac:chgData name="Gillian Haberli" userId="5b303df6-96cc-486b-8cd4-b927288f9a21" providerId="ADAL" clId="{78FF3DD6-5EAC-4B32-91A4-549116D1CE10}" dt="2024-08-09T18:02:53.636" v="1345"/>
          <ac:cxnSpMkLst>
            <pc:docMk/>
            <pc:sldMk cId="2511037393" sldId="477"/>
            <ac:cxnSpMk id="10" creationId="{F96AF306-D99D-EF1E-5DB9-6B9633C607E9}"/>
          </ac:cxnSpMkLst>
        </pc:cxnChg>
        <pc:cxnChg chg="mod">
          <ac:chgData name="Gillian Haberli" userId="5b303df6-96cc-486b-8cd4-b927288f9a21" providerId="ADAL" clId="{78FF3DD6-5EAC-4B32-91A4-549116D1CE10}" dt="2024-08-09T18:02:53.636" v="1345"/>
          <ac:cxnSpMkLst>
            <pc:docMk/>
            <pc:sldMk cId="2511037393" sldId="477"/>
            <ac:cxnSpMk id="12" creationId="{3198011E-5BB9-2FD3-9B7D-C23735B82E1D}"/>
          </ac:cxnSpMkLst>
        </pc:cxnChg>
        <pc:cxnChg chg="mod">
          <ac:chgData name="Gillian Haberli" userId="5b303df6-96cc-486b-8cd4-b927288f9a21" providerId="ADAL" clId="{78FF3DD6-5EAC-4B32-91A4-549116D1CE10}" dt="2024-08-09T18:02:53.636" v="1345"/>
          <ac:cxnSpMkLst>
            <pc:docMk/>
            <pc:sldMk cId="2511037393" sldId="477"/>
            <ac:cxnSpMk id="15" creationId="{45A7788C-DB2D-408C-B105-E2C74C8A62A9}"/>
          </ac:cxnSpMkLst>
        </pc:cxnChg>
        <pc:cxnChg chg="mod">
          <ac:chgData name="Gillian Haberli" userId="5b303df6-96cc-486b-8cd4-b927288f9a21" providerId="ADAL" clId="{78FF3DD6-5EAC-4B32-91A4-549116D1CE10}" dt="2024-08-09T18:02:53.636" v="1345"/>
          <ac:cxnSpMkLst>
            <pc:docMk/>
            <pc:sldMk cId="2511037393" sldId="477"/>
            <ac:cxnSpMk id="16" creationId="{3280BF6D-CA7F-0685-814B-EA10D0CF7E15}"/>
          </ac:cxnSpMkLst>
        </pc:cxnChg>
        <pc:cxnChg chg="mod">
          <ac:chgData name="Gillian Haberli" userId="5b303df6-96cc-486b-8cd4-b927288f9a21" providerId="ADAL" clId="{78FF3DD6-5EAC-4B32-91A4-549116D1CE10}" dt="2024-08-09T18:25:16.524" v="1789" actId="14100"/>
          <ac:cxnSpMkLst>
            <pc:docMk/>
            <pc:sldMk cId="2511037393" sldId="477"/>
            <ac:cxnSpMk id="17" creationId="{AA49C76E-BAC0-BC5B-390F-FE7FA0C3BC2F}"/>
          </ac:cxnSpMkLst>
        </pc:cxnChg>
        <pc:cxnChg chg="mod">
          <ac:chgData name="Gillian Haberli" userId="5b303df6-96cc-486b-8cd4-b927288f9a21" providerId="ADAL" clId="{78FF3DD6-5EAC-4B32-91A4-549116D1CE10}" dt="2024-08-09T18:04:18.830" v="1366"/>
          <ac:cxnSpMkLst>
            <pc:docMk/>
            <pc:sldMk cId="2511037393" sldId="477"/>
            <ac:cxnSpMk id="24" creationId="{E139ED56-1147-5BC1-715D-589C4EF6BECF}"/>
          </ac:cxnSpMkLst>
        </pc:cxnChg>
        <pc:cxnChg chg="add del mod">
          <ac:chgData name="Gillian Haberli" userId="5b303df6-96cc-486b-8cd4-b927288f9a21" providerId="ADAL" clId="{78FF3DD6-5EAC-4B32-91A4-549116D1CE10}" dt="2024-08-09T16:47:55.485" v="1129" actId="478"/>
          <ac:cxnSpMkLst>
            <pc:docMk/>
            <pc:sldMk cId="2511037393" sldId="477"/>
            <ac:cxnSpMk id="27" creationId="{39343E43-AB34-F4BE-9876-2EAC20D32905}"/>
          </ac:cxnSpMkLst>
        </pc:cxnChg>
      </pc:sldChg>
      <pc:sldChg chg="addSp delSp modSp new del mod">
        <pc:chgData name="Gillian Haberli" userId="5b303df6-96cc-486b-8cd4-b927288f9a21" providerId="ADAL" clId="{78FF3DD6-5EAC-4B32-91A4-549116D1CE10}" dt="2024-08-09T16:27:04.033" v="785" actId="47"/>
        <pc:sldMkLst>
          <pc:docMk/>
          <pc:sldMk cId="2540570077" sldId="477"/>
        </pc:sldMkLst>
        <pc:picChg chg="add del mod">
          <ac:chgData name="Gillian Haberli" userId="5b303df6-96cc-486b-8cd4-b927288f9a21" providerId="ADAL" clId="{78FF3DD6-5EAC-4B32-91A4-549116D1CE10}" dt="2024-08-09T16:25:30.150" v="784" actId="478"/>
          <ac:picMkLst>
            <pc:docMk/>
            <pc:sldMk cId="2540570077" sldId="477"/>
            <ac:picMk id="5" creationId="{81EE8BAC-9589-FD4F-C32D-F249817B7BF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54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s.iris.edu/ieb/index.html?format=text&amp;nodata=404&amp;starttime=2014-08-08&amp;endtime=2025-01-01&amp;orderby=time-desc&amp;src=iris&amp;limit=25000&amp;maxlat=33.963&amp;minlat=30.762&amp;maxlon=134.121&amp;minlon=128.815&amp;sbl=1&amp;pbl=1&amp;zm=8&amp;mt=ter"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5BHnf1wGD9w"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54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jishin.go.jp/main/w_shokai-e.ht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More information can be found on https://earthquake.usgs.gov/earthquakes/eventpage/us6000nith/executive</a:t>
            </a:r>
            <a:endParaRPr dirty="0"/>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a:p>
            <a:endParaRPr lang="en-US" altLang="en-US" dirty="0"/>
          </a:p>
          <a:p>
            <a:pPr eaLnBrk="1" hangingPunct="1">
              <a:spcBef>
                <a:spcPct val="0"/>
              </a:spcBef>
            </a:pPr>
            <a:endParaRPr lang="en-US" altLang="en-US" dirty="0"/>
          </a:p>
          <a:p>
            <a:endParaRPr lang="en-US" altLang="en-US" dirty="0"/>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82" name="Google Shape;182;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681813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f158ee7dde_1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f158ee7dde_1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spcBef>
                <a:spcPts val="360"/>
              </a:spcBef>
              <a:spcAft>
                <a:spcPts val="0"/>
              </a:spcAft>
              <a:buNone/>
            </a:pPr>
            <a:endParaRPr/>
          </a:p>
        </p:txBody>
      </p:sp>
      <p:sp>
        <p:nvSpPr>
          <p:cNvPr id="100" name="Google Shape;100;g2f158ee7dde_1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f158ee7dde_1_1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f158ee7dde_1_1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spcBef>
                <a:spcPts val="360"/>
              </a:spcBef>
              <a:spcAft>
                <a:spcPts val="0"/>
              </a:spcAft>
              <a:buNone/>
            </a:pPr>
            <a:endParaRPr/>
          </a:p>
        </p:txBody>
      </p:sp>
      <p:sp>
        <p:nvSpPr>
          <p:cNvPr id="109" name="Google Shape;109;g2f158ee7dde_1_1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See the full animation here: </a:t>
            </a:r>
            <a:r>
              <a:rPr lang="en-US" dirty="0">
                <a:effectLst/>
                <a:latin typeface="Segoe UI" panose="020B0502040204020203" pitchFamily="34" charset="0"/>
                <a:hlinkClick r:id="rId3"/>
              </a:rPr>
              <a:t>https://www.iris.edu/hq/inclass/animation/546</a:t>
            </a:r>
            <a:endParaRPr dirty="0"/>
          </a:p>
        </p:txBody>
      </p:sp>
      <p:sp>
        <p:nvSpPr>
          <p:cNvPr id="120" name="Google Shape;120;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extLst>
      <p:ext uri="{BB962C8B-B14F-4D97-AF65-F5344CB8AC3E}">
        <p14:creationId xmlns:p14="http://schemas.microsoft.com/office/powerpoint/2010/main" val="893155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You can interact with this map in the Interactive Earthquake Browser by using this link: </a:t>
            </a:r>
            <a:r>
              <a:rPr lang="en-US" sz="1200" b="0" i="0" u="sng" strike="noStrike" dirty="0">
                <a:solidFill>
                  <a:srgbClr val="0000FF"/>
                </a:solidFill>
                <a:effectLst/>
                <a:latin typeface="Calibri" panose="020F0502020204030204" pitchFamily="34" charset="0"/>
                <a:hlinkClick r:id="rId3"/>
              </a:rPr>
              <a:t>https://ds.iris.edu/ieb/index.html?format=text&amp;nodata=404&amp;starttime=2014-08-08&amp;endtime=2025-01-01&amp;orderby=time-desc&amp;src=iris&amp;limit=25000&amp;maxlat=33.963&amp;minlat=30.762&amp;maxlon=134.121&amp;minlon=128.815&amp;sbl=1&amp;pbl=1&amp;zm=8&amp;mt=ter</a:t>
            </a:r>
            <a:r>
              <a:rPr lang="en-US" sz="1200" b="0" i="0" u="none" strike="noStrike" dirty="0">
                <a:solidFill>
                  <a:srgbClr val="000000"/>
                </a:solidFill>
                <a:effectLst/>
                <a:latin typeface="Calibri" panose="020F0502020204030204" pitchFamily="34" charset="0"/>
              </a:rPr>
              <a:t>  </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6</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2880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BB995E3C-6ADD-4D0C-9852-D530BD251A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0F1D413F-3C0A-4CC3-B527-02E3DF28A6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ea typeface="ＭＳ Ｐゴシック" panose="020B0600070205080204" pitchFamily="34" charset="-128"/>
              </a:rPr>
              <a:t>Japan's Earthquakes &amp; Tectonic Setting </a:t>
            </a:r>
          </a:p>
          <a:p>
            <a:r>
              <a:rPr lang="en-US" altLang="en-US" dirty="0">
                <a:solidFill>
                  <a:srgbClr val="393996"/>
                </a:solidFill>
              </a:rPr>
              <a:t>https://www.iris.edu/hq/inclass/animation/546  </a:t>
            </a:r>
          </a:p>
          <a:p>
            <a:r>
              <a:rPr lang="en-US" altLang="en-US" dirty="0">
                <a:ea typeface="ＭＳ Ｐゴシック" panose="020B0600070205080204" pitchFamily="34" charset="-128"/>
              </a:rPr>
              <a:t>YouTube: </a:t>
            </a:r>
            <a:r>
              <a:rPr lang="en-US" altLang="en-US" dirty="0">
                <a:ea typeface="ＭＳ Ｐゴシック" panose="020B0600070205080204" pitchFamily="34" charset="-128"/>
                <a:hlinkClick r:id="rId3" tooltip="Original URL:&#10;https://youtu.be/5BHnf1wGD9w&#10;&#10;Click to follow link."/>
              </a:rPr>
              <a:t>https://youtu.be/5BHnf1wGD9w</a:t>
            </a:r>
            <a:endParaRPr lang="en-US" altLang="en-US" dirty="0">
              <a:ea typeface="ＭＳ Ｐゴシック" panose="020B0600070205080204" pitchFamily="34" charset="-128"/>
            </a:endParaRPr>
          </a:p>
          <a:p>
            <a:br>
              <a:rPr lang="en-US" altLang="en-US" dirty="0"/>
            </a:br>
            <a:endParaRPr lang="en-US" altLang="en-US" dirty="0"/>
          </a:p>
        </p:txBody>
      </p:sp>
      <p:sp>
        <p:nvSpPr>
          <p:cNvPr id="63492" name="Slide Number Placeholder 3">
            <a:extLst>
              <a:ext uri="{FF2B5EF4-FFF2-40B4-BE49-F238E27FC236}">
                <a16:creationId xmlns:a16="http://schemas.microsoft.com/office/drawing/2014/main" id="{3466D8A5-2818-4F6A-B81F-2020FAF324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CC6263-5119-4162-91E2-6A68CCCF2AE5}" type="slidenum">
              <a:rPr lang="en-US" altLang="en-US">
                <a:ea typeface="ＭＳ Ｐゴシック" panose="020B0600070205080204" pitchFamily="34" charset="-128"/>
              </a:rPr>
              <a:pPr>
                <a:spcBef>
                  <a:spcPct val="0"/>
                </a:spcBef>
              </a:pPr>
              <a:t>7</a:t>
            </a:fld>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942956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t>See the full animation here: </a:t>
            </a:r>
            <a:r>
              <a:rPr lang="en-US" dirty="0">
                <a:effectLst/>
                <a:latin typeface="Segoe UI" panose="020B0502040204020203" pitchFamily="34" charset="0"/>
                <a:hlinkClick r:id="rId3"/>
              </a:rPr>
              <a:t>https://www.iris.edu/hq/inclass/animation/546</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Calibri"/>
                <a:ea typeface="Calibri"/>
                <a:cs typeface="Calibri"/>
                <a:sym typeface="Calibri"/>
              </a:rPr>
              <a:t>8</a:t>
            </a:fld>
            <a:endParaRPr lang="en-US"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6285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2f158ee7dde_2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g2f158ee7dde_2_12: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u="sng" dirty="0">
                <a:solidFill>
                  <a:schemeClr val="hlink"/>
                </a:solidFill>
                <a:hlinkClick r:id="rId3"/>
              </a:rPr>
              <a:t>https://www.jishin.go.jp/main/w_shokai-e.htm</a:t>
            </a:r>
            <a:endParaRPr lang="en-US" dirty="0"/>
          </a:p>
          <a:p>
            <a:pPr marL="0" lvl="0" indent="0" algn="l" rtl="0">
              <a:spcBef>
                <a:spcPts val="0"/>
              </a:spcBef>
              <a:spcAft>
                <a:spcPts val="0"/>
              </a:spcAft>
              <a:buNone/>
            </a:pPr>
            <a:r>
              <a:rPr lang="en-US" dirty="0"/>
              <a:t>https://www.j-shis.bosai.go.jp/labs/map_r/</a:t>
            </a:r>
          </a:p>
          <a:p>
            <a:pPr marL="0" lvl="0" indent="0" algn="l" rtl="0">
              <a:spcBef>
                <a:spcPts val="0"/>
              </a:spcBef>
              <a:spcAft>
                <a:spcPts val="0"/>
              </a:spcAft>
              <a:buNone/>
            </a:pPr>
            <a:endParaRPr dirty="0"/>
          </a:p>
        </p:txBody>
      </p:sp>
      <p:sp>
        <p:nvSpPr>
          <p:cNvPr id="125" name="Google Shape;125;g2f158ee7dde_2_12: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f158ee7dde_2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 name="Google Shape;148;g2f158ee7dde_2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endParaRPr b="1" dirty="0"/>
          </a:p>
          <a:p>
            <a:pPr marL="0" lvl="0" indent="0" algn="l" rtl="0">
              <a:lnSpc>
                <a:spcPct val="115000"/>
              </a:lnSpc>
              <a:spcBef>
                <a:spcPts val="400"/>
              </a:spcBef>
              <a:spcAft>
                <a:spcPts val="0"/>
              </a:spcAft>
              <a:buSzPts val="1100"/>
              <a:buNone/>
            </a:pPr>
            <a:r>
              <a:rPr lang="en-US" dirty="0"/>
              <a:t>https://www.iris.edu/hq/inclass/animation/focal_mechanisms_explained</a:t>
            </a:r>
            <a:endParaRPr dirty="0"/>
          </a:p>
        </p:txBody>
      </p:sp>
      <p:sp>
        <p:nvSpPr>
          <p:cNvPr id="149" name="Google Shape;149;g2f158ee7dde_2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10</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1.xml"/><Relationship Id="rId7" Type="http://schemas.openxmlformats.org/officeDocument/2006/relationships/image" Target="../media/image2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mailto:tammy.bravo@earthscope.or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92" name="Google Shape;92;p13"/>
          <p:cNvSpPr txBox="1"/>
          <p:nvPr/>
        </p:nvSpPr>
        <p:spPr>
          <a:xfrm>
            <a:off x="567650" y="1216375"/>
            <a:ext cx="4842300" cy="46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Calibri"/>
                <a:ea typeface="Calibri"/>
                <a:cs typeface="Calibri"/>
                <a:sym typeface="Calibri"/>
              </a:rPr>
              <a:t>A major magnitude 7.1 earthquake took place northeast of </a:t>
            </a:r>
            <a:r>
              <a:rPr lang="en-US" sz="1800" dirty="0" err="1">
                <a:solidFill>
                  <a:schemeClr val="dk1"/>
                </a:solidFill>
                <a:latin typeface="Calibri"/>
                <a:ea typeface="Calibri"/>
                <a:cs typeface="Calibri"/>
                <a:sym typeface="Calibri"/>
              </a:rPr>
              <a:t>Nichinan</a:t>
            </a:r>
            <a:r>
              <a:rPr lang="en-US" sz="1800" dirty="0">
                <a:solidFill>
                  <a:schemeClr val="dk1"/>
                </a:solidFill>
                <a:latin typeface="Calibri"/>
                <a:ea typeface="Calibri"/>
                <a:cs typeface="Calibri"/>
                <a:sym typeface="Calibri"/>
              </a:rPr>
              <a:t>, Japan on August 8th, 2024, at a depth of 25 km (15.5 miles). </a:t>
            </a:r>
            <a:endParaRPr sz="1800" dirty="0">
              <a:solidFill>
                <a:schemeClr val="dk1"/>
              </a:solidFill>
              <a:latin typeface="Calibri"/>
              <a:ea typeface="Calibri"/>
              <a:cs typeface="Calibri"/>
              <a:sym typeface="Calibri"/>
            </a:endParaRPr>
          </a:p>
          <a:p>
            <a:pPr marL="0" lvl="0" indent="0" algn="l" rtl="0">
              <a:spcBef>
                <a:spcPts val="0"/>
              </a:spcBef>
              <a:spcAft>
                <a:spcPts val="0"/>
              </a:spcAft>
              <a:buNone/>
            </a:pPr>
            <a:endParaRPr sz="1800" dirty="0">
              <a:solidFill>
                <a:schemeClr val="dk1"/>
              </a:solidFill>
              <a:latin typeface="Calibri"/>
              <a:ea typeface="Calibri"/>
              <a:cs typeface="Calibri"/>
              <a:sym typeface="Calibri"/>
            </a:endParaRPr>
          </a:p>
          <a:p>
            <a:pPr marL="0" lvl="0" indent="0" algn="l" rtl="0">
              <a:spcBef>
                <a:spcPts val="0"/>
              </a:spcBef>
              <a:spcAft>
                <a:spcPts val="0"/>
              </a:spcAft>
              <a:buNone/>
            </a:pPr>
            <a:r>
              <a:rPr lang="en-US" sz="1800" dirty="0">
                <a:solidFill>
                  <a:schemeClr val="dk1"/>
                </a:solidFill>
                <a:latin typeface="Calibri"/>
                <a:ea typeface="Calibri"/>
                <a:cs typeface="Calibri"/>
                <a:sym typeface="Calibri"/>
              </a:rPr>
              <a:t>After the earthquake occurred seismologists held a meeting to analyze the earthquake’s effect on the nearby Nankai Trough, an area that has experienced large earthquakes in the past. Their consensus was to issue a “mega earthquake caution” due to a higher likelihood of larger earthquakes being triggered in the area after this one. This warning is the first of its kind since new protocol was established in 2019 but does not mean a larger earthquake will take place. It only warns that the possibility is slightly increased. </a:t>
            </a:r>
            <a:endParaRPr sz="1800" dirty="0">
              <a:solidFill>
                <a:schemeClr val="dk1"/>
              </a:solidFill>
              <a:latin typeface="Calibri"/>
              <a:ea typeface="Calibri"/>
              <a:cs typeface="Calibri"/>
              <a:sym typeface="Calibri"/>
            </a:endParaRPr>
          </a:p>
          <a:p>
            <a:pPr marL="0" lvl="0" indent="0" algn="l" rtl="0">
              <a:spcBef>
                <a:spcPts val="0"/>
              </a:spcBef>
              <a:spcAft>
                <a:spcPts val="0"/>
              </a:spcAft>
              <a:buNone/>
            </a:pPr>
            <a:endParaRPr sz="1800" dirty="0">
              <a:solidFill>
                <a:schemeClr val="dk1"/>
              </a:solidFill>
              <a:latin typeface="Calibri"/>
              <a:ea typeface="Calibri"/>
              <a:cs typeface="Calibri"/>
              <a:sym typeface="Calibri"/>
            </a:endParaRPr>
          </a:p>
          <a:p>
            <a:pPr marL="0" lvl="0" indent="0" algn="l" rtl="0">
              <a:spcBef>
                <a:spcPts val="0"/>
              </a:spcBef>
              <a:spcAft>
                <a:spcPts val="0"/>
              </a:spcAft>
              <a:buNone/>
            </a:pPr>
            <a:r>
              <a:rPr lang="en-US" sz="1800" dirty="0">
                <a:solidFill>
                  <a:schemeClr val="dk1"/>
                </a:solidFill>
                <a:latin typeface="Calibri"/>
                <a:ea typeface="Calibri"/>
                <a:cs typeface="Calibri"/>
                <a:sym typeface="Calibri"/>
              </a:rPr>
              <a:t>Such a warning is significant because the 2011 M 9.1 Tohoku-Oki earthquake was proceeded by a largely ignored 7.2 foreshock.</a:t>
            </a:r>
            <a:r>
              <a:rPr lang="en-US" sz="2000" dirty="0">
                <a:solidFill>
                  <a:schemeClr val="dk1"/>
                </a:solidFill>
                <a:latin typeface="Calibri"/>
                <a:ea typeface="Calibri"/>
                <a:cs typeface="Calibri"/>
                <a:sym typeface="Calibri"/>
              </a:rPr>
              <a:t> </a:t>
            </a:r>
            <a:endParaRPr sz="2000" dirty="0">
              <a:solidFill>
                <a:schemeClr val="dk1"/>
              </a:solidFill>
              <a:latin typeface="Calibri"/>
              <a:ea typeface="Calibri"/>
              <a:cs typeface="Calibri"/>
              <a:sym typeface="Calibri"/>
            </a:endParaRPr>
          </a:p>
        </p:txBody>
      </p:sp>
      <p:sp>
        <p:nvSpPr>
          <p:cNvPr id="93" name="Google Shape;93;p13"/>
          <p:cNvSpPr txBox="1"/>
          <p:nvPr/>
        </p:nvSpPr>
        <p:spPr>
          <a:xfrm>
            <a:off x="5409950" y="4919472"/>
            <a:ext cx="3505352" cy="12552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latin typeface="Calibri"/>
                <a:ea typeface="Calibri"/>
                <a:cs typeface="Calibri"/>
                <a:sym typeface="Calibri"/>
              </a:rPr>
              <a:t>Tectonic background in and around the Japan Islands. Red triangles denote active volcanoes. Black lines with teeth symbols show the oceanic trenches where the oceanic plates are subducting into the mantle. The bright red star denotes this earthquake. (Image courtesy of  </a:t>
            </a:r>
            <a:r>
              <a:rPr lang="en-US" dirty="0" err="1">
                <a:solidFill>
                  <a:schemeClr val="dk1"/>
                </a:solidFill>
                <a:latin typeface="Calibri"/>
                <a:ea typeface="Calibri"/>
                <a:cs typeface="Calibri"/>
                <a:sym typeface="Calibri"/>
              </a:rPr>
              <a:t>Schmincke</a:t>
            </a:r>
            <a:r>
              <a:rPr lang="en-US" dirty="0">
                <a:solidFill>
                  <a:schemeClr val="dk1"/>
                </a:solidFill>
                <a:latin typeface="Calibri"/>
                <a:ea typeface="Calibri"/>
                <a:cs typeface="Calibri"/>
                <a:sym typeface="Calibri"/>
              </a:rPr>
              <a:t>, 2004 and Zhao, 2012.)</a:t>
            </a:r>
          </a:p>
        </p:txBody>
      </p:sp>
      <p:pic>
        <p:nvPicPr>
          <p:cNvPr id="1026" name="Picture 2" descr="Tectonic background in and around the Japan Islands. Red triangles denote active volcanoes. Black lines with teeth symbols show the oceanic trenches where the oceanic plates are subducting into the mantle. (From Schmincke, 2004.)">
            <a:extLst>
              <a:ext uri="{FF2B5EF4-FFF2-40B4-BE49-F238E27FC236}">
                <a16:creationId xmlns:a16="http://schemas.microsoft.com/office/drawing/2014/main" id="{6CD93CD2-D1CA-0FB1-283C-617C8D7472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9950" y="683325"/>
            <a:ext cx="3505352" cy="4123944"/>
          </a:xfrm>
          <a:prstGeom prst="rect">
            <a:avLst/>
          </a:prstGeom>
          <a:noFill/>
          <a:extLst>
            <a:ext uri="{909E8E84-426E-40DD-AFC4-6F175D3DCCD1}">
              <a14:hiddenFill xmlns:a14="http://schemas.microsoft.com/office/drawing/2010/main">
                <a:solidFill>
                  <a:srgbClr val="FFFFFF"/>
                </a:solidFill>
              </a14:hiddenFill>
            </a:ext>
          </a:extLst>
        </p:spPr>
      </p:pic>
      <p:sp>
        <p:nvSpPr>
          <p:cNvPr id="2" name="Star: 5 Points 1">
            <a:extLst>
              <a:ext uri="{FF2B5EF4-FFF2-40B4-BE49-F238E27FC236}">
                <a16:creationId xmlns:a16="http://schemas.microsoft.com/office/drawing/2014/main" id="{E2D2D213-5D12-1E52-677E-D17E49237FE8}"/>
              </a:ext>
            </a:extLst>
          </p:cNvPr>
          <p:cNvSpPr/>
          <p:nvPr/>
        </p:nvSpPr>
        <p:spPr>
          <a:xfrm>
            <a:off x="6693785" y="2935224"/>
            <a:ext cx="210312" cy="164592"/>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5C62F53-E2D8-1C37-85A7-DF8EB58EE94E}"/>
              </a:ext>
            </a:extLst>
          </p:cNvPr>
          <p:cNvSpPr txBox="1"/>
          <p:nvPr/>
        </p:nvSpPr>
        <p:spPr>
          <a:xfrm>
            <a:off x="6693785" y="0"/>
            <a:ext cx="4572000" cy="738664"/>
          </a:xfrm>
          <a:prstGeom prst="rect">
            <a:avLst/>
          </a:prstGeom>
          <a:noFill/>
        </p:spPr>
        <p:txBody>
          <a:bodyPr wrap="square">
            <a:spAutoFit/>
          </a:bodyPr>
          <a:lstStyle/>
          <a:p>
            <a:r>
              <a:rPr lang="en-US" b="1" dirty="0">
                <a:solidFill>
                  <a:srgbClr val="10478B"/>
                </a:solidFill>
                <a:latin typeface="Arial"/>
                <a:ea typeface="Arial"/>
                <a:cs typeface="Arial"/>
                <a:sym typeface="Arial"/>
              </a:rPr>
              <a:t>Latitude: 31.719 °N</a:t>
            </a:r>
          </a:p>
          <a:p>
            <a:r>
              <a:rPr lang="en-US" sz="1400" b="1" dirty="0">
                <a:solidFill>
                  <a:srgbClr val="10478B"/>
                </a:solidFill>
              </a:rPr>
              <a:t>Longitude: 131.527 </a:t>
            </a:r>
            <a:r>
              <a:rPr lang="en-US" b="1" dirty="0">
                <a:solidFill>
                  <a:srgbClr val="10478B"/>
                </a:solidFill>
                <a:latin typeface="Arial"/>
                <a:ea typeface="Arial"/>
                <a:cs typeface="Arial"/>
                <a:sym typeface="Arial"/>
              </a:rPr>
              <a:t>°</a:t>
            </a:r>
            <a:r>
              <a:rPr lang="en-US" sz="1400" b="1" dirty="0">
                <a:solidFill>
                  <a:srgbClr val="10478B"/>
                </a:solidFill>
              </a:rPr>
              <a:t>E</a:t>
            </a:r>
          </a:p>
          <a:p>
            <a:r>
              <a:rPr lang="en-US" b="1" dirty="0">
                <a:solidFill>
                  <a:srgbClr val="10478B"/>
                </a:solidFill>
                <a:latin typeface="Arial"/>
                <a:ea typeface="Arial"/>
                <a:cs typeface="Arial"/>
                <a:sym typeface="Arial"/>
              </a:rPr>
              <a:t>Depth:</a:t>
            </a:r>
            <a:r>
              <a:rPr lang="en-US" sz="1400" b="1" dirty="0">
                <a:solidFill>
                  <a:srgbClr val="10478B"/>
                </a:solidFill>
                <a:latin typeface="Arial"/>
                <a:ea typeface="Arial"/>
                <a:cs typeface="Arial"/>
                <a:sym typeface="Arial"/>
              </a:rPr>
              <a:t> 25.0 km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53" name="Google Shape;153;p18"/>
          <p:cNvPicPr preferRelativeResize="0"/>
          <p:nvPr/>
        </p:nvPicPr>
        <p:blipFill>
          <a:blip r:embed="rId5">
            <a:alphaModFix/>
          </a:blip>
          <a:stretch>
            <a:fillRect/>
          </a:stretch>
        </p:blipFill>
        <p:spPr>
          <a:xfrm>
            <a:off x="4423775" y="4445450"/>
            <a:ext cx="4341001" cy="2273557"/>
          </a:xfrm>
          <a:prstGeom prst="rect">
            <a:avLst/>
          </a:prstGeom>
          <a:noFill/>
          <a:ln>
            <a:noFill/>
          </a:ln>
        </p:spPr>
      </p:pic>
      <p:pic>
        <p:nvPicPr>
          <p:cNvPr id="154" name="Google Shape;154;p18"/>
          <p:cNvPicPr preferRelativeResize="0"/>
          <p:nvPr/>
        </p:nvPicPr>
        <p:blipFill>
          <a:blip r:embed="rId6">
            <a:alphaModFix/>
          </a:blip>
          <a:stretch>
            <a:fillRect/>
          </a:stretch>
        </p:blipFill>
        <p:spPr>
          <a:xfrm>
            <a:off x="1130750" y="3705825"/>
            <a:ext cx="2234787" cy="2195925"/>
          </a:xfrm>
          <a:prstGeom prst="rect">
            <a:avLst/>
          </a:prstGeom>
          <a:noFill/>
          <a:ln>
            <a:noFill/>
          </a:ln>
        </p:spPr>
      </p:pic>
      <p:sp>
        <p:nvSpPr>
          <p:cNvPr id="155" name="Google Shape;155;p18"/>
          <p:cNvSpPr txBox="1"/>
          <p:nvPr/>
        </p:nvSpPr>
        <p:spPr>
          <a:xfrm>
            <a:off x="439200" y="1095750"/>
            <a:ext cx="4341000" cy="266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The orientation of these quadrants determined from recorded seismic waves determines the type of fault that produced the earthquake. </a:t>
            </a:r>
            <a:endParaRPr>
              <a:solidFill>
                <a:schemeClr val="dk1"/>
              </a:solidFill>
            </a:endParaRPr>
          </a:p>
          <a:p>
            <a:pPr marL="0" lvl="0" indent="0" algn="l" rtl="0">
              <a:spcBef>
                <a:spcPts val="0"/>
              </a:spcBef>
              <a:spcAft>
                <a:spcPts val="0"/>
              </a:spcAft>
              <a:buNone/>
            </a:pPr>
            <a:endParaRPr>
              <a:solidFill>
                <a:schemeClr val="dk1"/>
              </a:solidFill>
            </a:endParaRPr>
          </a:p>
        </p:txBody>
      </p:sp>
      <p:pic>
        <p:nvPicPr>
          <p:cNvPr id="156" name="Google Shape;156;p18"/>
          <p:cNvPicPr preferRelativeResize="0"/>
          <p:nvPr/>
        </p:nvPicPr>
        <p:blipFill>
          <a:blip r:embed="rId7">
            <a:alphaModFix/>
          </a:blip>
          <a:stretch>
            <a:fillRect/>
          </a:stretch>
        </p:blipFill>
        <p:spPr>
          <a:xfrm>
            <a:off x="379225" y="5812681"/>
            <a:ext cx="4192775" cy="1045319"/>
          </a:xfrm>
          <a:prstGeom prst="rect">
            <a:avLst/>
          </a:prstGeom>
          <a:noFill/>
          <a:ln>
            <a:noFill/>
          </a:ln>
        </p:spPr>
      </p:pic>
      <p:pic>
        <p:nvPicPr>
          <p:cNvPr id="2" name="Focal _ SHORT REVERSE">
            <a:hlinkClick r:id="" action="ppaction://media"/>
            <a:extLst>
              <a:ext uri="{FF2B5EF4-FFF2-40B4-BE49-F238E27FC236}">
                <a16:creationId xmlns:a16="http://schemas.microsoft.com/office/drawing/2014/main" id="{6BA2490E-603E-9706-8ED4-BE220A263BBA}"/>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780200" y="1053550"/>
            <a:ext cx="4064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6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1365F1-231B-1DEA-541F-5EF4F79A3CD9}"/>
              </a:ext>
            </a:extLst>
          </p:cNvPr>
          <p:cNvPicPr>
            <a:picLocks/>
          </p:cNvPicPr>
          <p:nvPr/>
        </p:nvPicPr>
        <p:blipFill rotWithShape="1">
          <a:blip r:embed="rId3"/>
          <a:srcRect t="5932"/>
          <a:stretch/>
        </p:blipFill>
        <p:spPr>
          <a:xfrm>
            <a:off x="1137735" y="1359408"/>
            <a:ext cx="7616952" cy="5486400"/>
          </a:xfrm>
          <a:prstGeom prst="rect">
            <a:avLst/>
          </a:prstGeom>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959749" y="2504168"/>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12 minutes and 3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1916093" y="708469"/>
            <a:ext cx="6594475"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8821 km (5481 miles, 79.5°) from the location of this earthquake. </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916093" y="4154872"/>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22 minutes and 3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3012632" y="1212691"/>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4416296" y="1290156"/>
            <a:ext cx="3762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817029" y="1230393"/>
            <a:ext cx="2152650" cy="646331"/>
          </a:xfrm>
          <a:prstGeom prst="rect">
            <a:avLst/>
          </a:prstGeom>
          <a:solidFill>
            <a:schemeClr val="bg1"/>
          </a:solidFill>
        </p:spPr>
        <p:txBody>
          <a:bodyPr>
            <a:spAutoFit/>
          </a:bodyPr>
          <a:lstStyle/>
          <a:p>
            <a:pPr eaLnBrk="1" hangingPunct="1">
              <a:defRPr/>
            </a:pPr>
            <a:endParaRPr lang="en-US" spc="200" dirty="0">
              <a:solidFill>
                <a:prstClr val="black"/>
              </a:solidFill>
              <a:latin typeface="Arial" charset="0"/>
              <a:ea typeface="MS PGothic" charset="-128"/>
              <a:cs typeface="Arial" panose="020B0604020202020204" pitchFamily="34" charset="0"/>
            </a:endParaRPr>
          </a:p>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3" name="Rectangle 2">
            <a:extLst>
              <a:ext uri="{FF2B5EF4-FFF2-40B4-BE49-F238E27FC236}">
                <a16:creationId xmlns:a16="http://schemas.microsoft.com/office/drawing/2014/main" id="{4365F2C6-D391-46DE-B9AB-A02ED9AC101A}"/>
              </a:ext>
            </a:extLst>
          </p:cNvPr>
          <p:cNvSpPr/>
          <p:nvPr/>
        </p:nvSpPr>
        <p:spPr>
          <a:xfrm>
            <a:off x="6495657" y="5768054"/>
            <a:ext cx="2366526"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5" name="Picture 4" descr="A picture containing candelabrum, fan, grate&#10;&#10;Description automatically generated">
            <a:extLst>
              <a:ext uri="{FF2B5EF4-FFF2-40B4-BE49-F238E27FC236}">
                <a16:creationId xmlns:a16="http://schemas.microsoft.com/office/drawing/2014/main" id="{BDDC7EAE-31B1-2EFF-128C-9EBFF77C89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6" name="Rectangle 5">
            <a:extLst>
              <a:ext uri="{FF2B5EF4-FFF2-40B4-BE49-F238E27FC236}">
                <a16:creationId xmlns:a16="http://schemas.microsoft.com/office/drawing/2014/main" id="{378F3815-9396-7049-DDD9-0498F3FE41D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extBox 4">
            <a:extLst>
              <a:ext uri="{FF2B5EF4-FFF2-40B4-BE49-F238E27FC236}">
                <a16:creationId xmlns:a16="http://schemas.microsoft.com/office/drawing/2014/main" id="{4E3ADDB2-2271-1082-6F15-14A799DC9C92}"/>
              </a:ext>
            </a:extLst>
          </p:cNvPr>
          <p:cNvSpPr txBox="1">
            <a:spLocks noChangeArrowheads="1"/>
          </p:cNvSpPr>
          <p:nvPr/>
        </p:nvSpPr>
        <p:spPr bwMode="auto">
          <a:xfrm>
            <a:off x="3539599" y="1303009"/>
            <a:ext cx="54115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PP</a:t>
            </a:r>
          </a:p>
        </p:txBody>
      </p:sp>
      <p:sp>
        <p:nvSpPr>
          <p:cNvPr id="9" name="TextBox 5">
            <a:extLst>
              <a:ext uri="{FF2B5EF4-FFF2-40B4-BE49-F238E27FC236}">
                <a16:creationId xmlns:a16="http://schemas.microsoft.com/office/drawing/2014/main" id="{DBE8BC7A-D2DF-3E06-C273-17ACFB04EEA7}"/>
              </a:ext>
            </a:extLst>
          </p:cNvPr>
          <p:cNvSpPr txBox="1">
            <a:spLocks noChangeArrowheads="1"/>
          </p:cNvSpPr>
          <p:nvPr/>
        </p:nvSpPr>
        <p:spPr bwMode="auto">
          <a:xfrm>
            <a:off x="2607052" y="3351962"/>
            <a:ext cx="54760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ts val="1800"/>
              </a:lnSpc>
              <a:spcBef>
                <a:spcPct val="0"/>
              </a:spcBef>
              <a:buFontTx/>
              <a:buNone/>
            </a:pPr>
            <a:r>
              <a:rPr lang="en-US" altLang="en-US" sz="1400" dirty="0">
                <a:latin typeface="Arial" panose="020B0604020202020204" pitchFamily="34" charset="0"/>
              </a:rPr>
              <a:t>PP is a compressional wave that bounced off the Earth’s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10" name="TextBox 6">
            <a:extLst>
              <a:ext uri="{FF2B5EF4-FFF2-40B4-BE49-F238E27FC236}">
                <a16:creationId xmlns:a16="http://schemas.microsoft.com/office/drawing/2014/main" id="{0F92A247-E6BB-21E1-67A2-62E540B2F0A0}"/>
              </a:ext>
            </a:extLst>
          </p:cNvPr>
          <p:cNvSpPr txBox="1">
            <a:spLocks noChangeArrowheads="1"/>
          </p:cNvSpPr>
          <p:nvPr/>
        </p:nvSpPr>
        <p:spPr bwMode="auto">
          <a:xfrm>
            <a:off x="2094341" y="5003260"/>
            <a:ext cx="6501505"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8821 km (5481 miles) along the perimeter of the Earth from the earthquake to the recording station. The surface waves began to arrive in </a:t>
            </a:r>
            <a:r>
              <a:rPr lang="en-US" altLang="en-US" sz="1400" dirty="0">
                <a:latin typeface="Arial" panose="020B0604020202020204" pitchFamily="34" charset="0"/>
              </a:rPr>
              <a:t>Bend 42 minutes after </a:t>
            </a:r>
            <a:r>
              <a:rPr lang="en-US" altLang="en-US" sz="1400" dirty="0">
                <a:solidFill>
                  <a:srgbClr val="000000"/>
                </a:solidFill>
                <a:latin typeface="Arial" panose="020B0604020202020204" pitchFamily="34" charset="0"/>
              </a:rPr>
              <a:t>the earthquake occurred in southwestern Japan.  </a:t>
            </a:r>
          </a:p>
        </p:txBody>
      </p:sp>
      <p:sp>
        <p:nvSpPr>
          <p:cNvPr id="2" name="Google Shape;151;p18">
            <a:extLst>
              <a:ext uri="{FF2B5EF4-FFF2-40B4-BE49-F238E27FC236}">
                <a16:creationId xmlns:a16="http://schemas.microsoft.com/office/drawing/2014/main" id="{D3AC2A9E-D929-E9C1-FD33-EC3710C656B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0"/>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85" name="Google Shape;185;p20"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186" name="Google Shape;186;p20"/>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187" name="Google Shape;187;p20"/>
          <p:cNvPicPr preferRelativeResize="0"/>
          <p:nvPr/>
        </p:nvPicPr>
        <p:blipFill>
          <a:blip r:embed="rId5">
            <a:alphaModFix/>
          </a:blip>
          <a:stretch>
            <a:fillRect/>
          </a:stretch>
        </p:blipFill>
        <p:spPr>
          <a:xfrm>
            <a:off x="5734850" y="4412350"/>
            <a:ext cx="3071825" cy="1629000"/>
          </a:xfrm>
          <a:prstGeom prst="rect">
            <a:avLst/>
          </a:prstGeom>
          <a:noFill/>
          <a:ln>
            <a:noFill/>
          </a:ln>
        </p:spPr>
      </p:pic>
    </p:spTree>
    <p:extLst>
      <p:ext uri="{BB962C8B-B14F-4D97-AF65-F5344CB8AC3E}">
        <p14:creationId xmlns:p14="http://schemas.microsoft.com/office/powerpoint/2010/main" val="1802422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87C58D4-9A3D-B7EA-D017-AB6B207E2AC4}"/>
              </a:ext>
            </a:extLst>
          </p:cNvPr>
          <p:cNvSpPr>
            <a:spLocks noGrp="1"/>
          </p:cNvSpPr>
          <p:nvPr>
            <p:ph type="body" idx="1"/>
          </p:nvPr>
        </p:nvSpPr>
        <p:spPr>
          <a:xfrm>
            <a:off x="1048215" y="695094"/>
            <a:ext cx="7047572" cy="4525963"/>
          </a:xfrm>
        </p:spPr>
        <p:txBody>
          <a:bodyPr/>
          <a:lstStyle/>
          <a:p>
            <a:pPr marL="114300" indent="0">
              <a:buNone/>
            </a:pPr>
            <a:r>
              <a:rPr lang="en-US" sz="2000" dirty="0"/>
              <a:t>Larger losses of life and property were largely avoided due to Japan’s strict building codes. </a:t>
            </a:r>
          </a:p>
          <a:p>
            <a:pPr marL="114300" indent="0">
              <a:buNone/>
            </a:pPr>
            <a:r>
              <a:rPr lang="en-US" sz="2000" dirty="0"/>
              <a:t>A regional tsunami advisory was issued, and a small tsunami (50 cm) wave was recorded close to the event. </a:t>
            </a:r>
          </a:p>
        </p:txBody>
      </p:sp>
      <p:pic>
        <p:nvPicPr>
          <p:cNvPr id="5" name="Picture 4" descr="Several people standing outside of a house&#10;&#10;Description automatically generated">
            <a:extLst>
              <a:ext uri="{FF2B5EF4-FFF2-40B4-BE49-F238E27FC236}">
                <a16:creationId xmlns:a16="http://schemas.microsoft.com/office/drawing/2014/main" id="{C5124634-F159-A9C6-DA98-5FB2505B8DF1}"/>
              </a:ext>
            </a:extLst>
          </p:cNvPr>
          <p:cNvPicPr>
            <a:picLocks noChangeAspect="1"/>
          </p:cNvPicPr>
          <p:nvPr/>
        </p:nvPicPr>
        <p:blipFill>
          <a:blip r:embed="rId2"/>
          <a:stretch>
            <a:fillRect/>
          </a:stretch>
        </p:blipFill>
        <p:spPr>
          <a:xfrm>
            <a:off x="1632706" y="2244240"/>
            <a:ext cx="5878588" cy="3918666"/>
          </a:xfrm>
          <a:prstGeom prst="rect">
            <a:avLst/>
          </a:prstGeom>
        </p:spPr>
      </p:pic>
      <p:sp>
        <p:nvSpPr>
          <p:cNvPr id="6" name="TextBox 5">
            <a:extLst>
              <a:ext uri="{FF2B5EF4-FFF2-40B4-BE49-F238E27FC236}">
                <a16:creationId xmlns:a16="http://schemas.microsoft.com/office/drawing/2014/main" id="{AE6589AF-4EAD-3FFA-194D-5AC5F2A8F12F}"/>
              </a:ext>
            </a:extLst>
          </p:cNvPr>
          <p:cNvSpPr txBox="1"/>
          <p:nvPr/>
        </p:nvSpPr>
        <p:spPr>
          <a:xfrm>
            <a:off x="1233497" y="6249259"/>
            <a:ext cx="7170235" cy="523220"/>
          </a:xfrm>
          <a:prstGeom prst="rect">
            <a:avLst/>
          </a:prstGeom>
          <a:noFill/>
        </p:spPr>
        <p:txBody>
          <a:bodyPr wrap="square" rtlCol="0">
            <a:spAutoFit/>
          </a:bodyPr>
          <a:lstStyle/>
          <a:p>
            <a:r>
              <a:rPr lang="en-US" b="0" i="0" dirty="0">
                <a:solidFill>
                  <a:srgbClr val="222222"/>
                </a:solidFill>
                <a:effectLst/>
                <a:highlight>
                  <a:srgbClr val="FFFFFF"/>
                </a:highlight>
                <a:latin typeface="Arial" panose="020B0604020202020204" pitchFamily="34" charset="0"/>
              </a:rPr>
              <a:t>A house is seen collapsed in </a:t>
            </a:r>
            <a:r>
              <a:rPr lang="en-US" b="0" i="0" dirty="0" err="1">
                <a:solidFill>
                  <a:srgbClr val="222222"/>
                </a:solidFill>
                <a:effectLst/>
                <a:highlight>
                  <a:srgbClr val="FFFFFF"/>
                </a:highlight>
                <a:latin typeface="Arial" panose="020B0604020202020204" pitchFamily="34" charset="0"/>
              </a:rPr>
              <a:t>Oosaki</a:t>
            </a:r>
            <a:r>
              <a:rPr lang="en-US" b="0" i="0" dirty="0">
                <a:solidFill>
                  <a:srgbClr val="222222"/>
                </a:solidFill>
                <a:effectLst/>
                <a:highlight>
                  <a:srgbClr val="FFFFFF"/>
                </a:highlight>
                <a:latin typeface="Arial" panose="020B0604020202020204" pitchFamily="34" charset="0"/>
              </a:rPr>
              <a:t> town, Kagoshima prefecture, southern Japan Friday, Aug. 9, 2024, following Thursday's powerful earthquake. (Kyodo News via AP)</a:t>
            </a:r>
            <a:endParaRPr lang="en-US" dirty="0"/>
          </a:p>
        </p:txBody>
      </p:sp>
      <p:sp>
        <p:nvSpPr>
          <p:cNvPr id="7" name="Google Shape;105;p14">
            <a:extLst>
              <a:ext uri="{FF2B5EF4-FFF2-40B4-BE49-F238E27FC236}">
                <a16:creationId xmlns:a16="http://schemas.microsoft.com/office/drawing/2014/main" id="{3634C3B0-2E7C-32DA-3CA8-7330D270089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644288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4"/>
          <p:cNvPicPr preferRelativeResize="0"/>
          <p:nvPr/>
        </p:nvPicPr>
        <p:blipFill rotWithShape="1">
          <a:blip r:embed="rId3">
            <a:alphaModFix/>
          </a:blip>
          <a:srcRect t="5291" b="17790"/>
          <a:stretch/>
        </p:blipFill>
        <p:spPr>
          <a:xfrm>
            <a:off x="4172300" y="1147900"/>
            <a:ext cx="4971700" cy="4792225"/>
          </a:xfrm>
          <a:prstGeom prst="rect">
            <a:avLst/>
          </a:prstGeom>
          <a:noFill/>
          <a:ln>
            <a:noFill/>
          </a:ln>
        </p:spPr>
      </p:pic>
      <p:pic>
        <p:nvPicPr>
          <p:cNvPr id="103" name="Google Shape;103;p14"/>
          <p:cNvPicPr preferRelativeResize="0"/>
          <p:nvPr/>
        </p:nvPicPr>
        <p:blipFill>
          <a:blip r:embed="rId4">
            <a:alphaModFix/>
          </a:blip>
          <a:stretch>
            <a:fillRect/>
          </a:stretch>
        </p:blipFill>
        <p:spPr>
          <a:xfrm>
            <a:off x="465600" y="3528975"/>
            <a:ext cx="2846250" cy="3119275"/>
          </a:xfrm>
          <a:prstGeom prst="rect">
            <a:avLst/>
          </a:prstGeom>
          <a:noFill/>
          <a:ln>
            <a:noFill/>
          </a:ln>
        </p:spPr>
      </p:pic>
      <p:sp>
        <p:nvSpPr>
          <p:cNvPr id="104" name="Google Shape;104;p14"/>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105" name="Google Shape;105;p1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 name="TextBox 1">
            <a:extLst>
              <a:ext uri="{FF2B5EF4-FFF2-40B4-BE49-F238E27FC236}">
                <a16:creationId xmlns:a16="http://schemas.microsoft.com/office/drawing/2014/main" id="{8EBE847D-73DA-EA91-AB32-72E3729B3D16}"/>
              </a:ext>
            </a:extLst>
          </p:cNvPr>
          <p:cNvSpPr txBox="1"/>
          <p:nvPr/>
        </p:nvSpPr>
        <p:spPr>
          <a:xfrm>
            <a:off x="4498500" y="5940125"/>
            <a:ext cx="4480908" cy="307777"/>
          </a:xfrm>
          <a:prstGeom prst="rect">
            <a:avLst/>
          </a:prstGeom>
          <a:noFill/>
        </p:spPr>
        <p:txBody>
          <a:bodyPr wrap="square" rtlCol="0">
            <a:spAutoFit/>
          </a:bodyPr>
          <a:lstStyle/>
          <a:p>
            <a:r>
              <a:rPr lang="en-US" dirty="0"/>
              <a:t>Image courtesy of the US Geological Survey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5"/>
          <p:cNvSpPr txBox="1"/>
          <p:nvPr/>
        </p:nvSpPr>
        <p:spPr>
          <a:xfrm>
            <a:off x="502325" y="1101200"/>
            <a:ext cx="8525400" cy="103409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The USGS PAGER map shows the population exposed to different Modified Mercalli Intensity (MMI) levels.  The USGS estimates that more than 400,000 people felt very strong shaking from this earthquake.</a:t>
            </a:r>
            <a:endParaRPr sz="1600" dirty="0">
              <a:solidFill>
                <a:schemeClr val="dk1"/>
              </a:solidFill>
            </a:endParaRPr>
          </a:p>
        </p:txBody>
      </p:sp>
      <p:pic>
        <p:nvPicPr>
          <p:cNvPr id="112" name="Google Shape;112;p15"/>
          <p:cNvPicPr preferRelativeResize="0"/>
          <p:nvPr/>
        </p:nvPicPr>
        <p:blipFill>
          <a:blip r:embed="rId3">
            <a:alphaModFix/>
          </a:blip>
          <a:stretch>
            <a:fillRect/>
          </a:stretch>
        </p:blipFill>
        <p:spPr>
          <a:xfrm>
            <a:off x="4765025" y="1734626"/>
            <a:ext cx="3635900" cy="3712075"/>
          </a:xfrm>
          <a:prstGeom prst="rect">
            <a:avLst/>
          </a:prstGeom>
          <a:noFill/>
          <a:ln>
            <a:noFill/>
          </a:ln>
        </p:spPr>
      </p:pic>
      <p:sp>
        <p:nvSpPr>
          <p:cNvPr id="115" name="Google Shape;115;p1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 name="TextBox 1">
            <a:extLst>
              <a:ext uri="{FF2B5EF4-FFF2-40B4-BE49-F238E27FC236}">
                <a16:creationId xmlns:a16="http://schemas.microsoft.com/office/drawing/2014/main" id="{6BD50281-0280-A408-533A-EF2238E92133}"/>
              </a:ext>
            </a:extLst>
          </p:cNvPr>
          <p:cNvSpPr txBox="1"/>
          <p:nvPr/>
        </p:nvSpPr>
        <p:spPr>
          <a:xfrm>
            <a:off x="4600281" y="5542958"/>
            <a:ext cx="4176074" cy="1261884"/>
          </a:xfrm>
          <a:prstGeom prst="rect">
            <a:avLst/>
          </a:prstGeom>
          <a:noFill/>
        </p:spPr>
        <p:txBody>
          <a:bodyPr wrap="square" rtlCol="0">
            <a:spAutoFit/>
          </a:bodyPr>
          <a:lstStyle/>
          <a:p>
            <a:r>
              <a:rPr lang="en-US" sz="1200" dirty="0"/>
              <a:t>The color-coded contour lines outline regions of MMI intensity. The total population exposure to a given MMI value is obtained by summing the population between contour lines. The estimated population exposure to each MMI Intensity is shown in the table.</a:t>
            </a:r>
          </a:p>
          <a:p>
            <a:endParaRPr lang="en-US" sz="300" dirty="0"/>
          </a:p>
          <a:p>
            <a:r>
              <a:rPr lang="en-US" sz="1200" dirty="0"/>
              <a:t>Image courtesy of the US Geological Survey</a:t>
            </a:r>
          </a:p>
        </p:txBody>
      </p:sp>
      <p:pic>
        <p:nvPicPr>
          <p:cNvPr id="6" name="Picture 5">
            <a:extLst>
              <a:ext uri="{FF2B5EF4-FFF2-40B4-BE49-F238E27FC236}">
                <a16:creationId xmlns:a16="http://schemas.microsoft.com/office/drawing/2014/main" id="{F45EAE1F-8E42-ECBA-0F1F-BC5FA9D2FC31}"/>
              </a:ext>
            </a:extLst>
          </p:cNvPr>
          <p:cNvPicPr>
            <a:picLocks noChangeAspect="1"/>
          </p:cNvPicPr>
          <p:nvPr/>
        </p:nvPicPr>
        <p:blipFill rotWithShape="1">
          <a:blip r:embed="rId4"/>
          <a:srcRect r="24665"/>
          <a:stretch/>
        </p:blipFill>
        <p:spPr>
          <a:xfrm>
            <a:off x="502326" y="2231556"/>
            <a:ext cx="3471156" cy="4343705"/>
          </a:xfrm>
          <a:prstGeom prst="rect">
            <a:avLst/>
          </a:prstGeom>
        </p:spPr>
      </p:pic>
      <p:pic>
        <p:nvPicPr>
          <p:cNvPr id="8" name="Picture 7">
            <a:extLst>
              <a:ext uri="{FF2B5EF4-FFF2-40B4-BE49-F238E27FC236}">
                <a16:creationId xmlns:a16="http://schemas.microsoft.com/office/drawing/2014/main" id="{512A28EF-F7AE-92B6-09A3-9E401C1BBB38}"/>
              </a:ext>
            </a:extLst>
          </p:cNvPr>
          <p:cNvPicPr>
            <a:picLocks noChangeAspect="1"/>
          </p:cNvPicPr>
          <p:nvPr/>
        </p:nvPicPr>
        <p:blipFill rotWithShape="1">
          <a:blip r:embed="rId4"/>
          <a:srcRect l="79651"/>
          <a:stretch/>
        </p:blipFill>
        <p:spPr>
          <a:xfrm>
            <a:off x="3131162" y="2231555"/>
            <a:ext cx="937635" cy="43437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2" name="Japan_Extract-1_Earthquakes">
            <a:hlinkClick r:id="" action="ppaction://media"/>
            <a:extLst>
              <a:ext uri="{FF2B5EF4-FFF2-40B4-BE49-F238E27FC236}">
                <a16:creationId xmlns:a16="http://schemas.microsoft.com/office/drawing/2014/main" id="{B3848DDD-80BE-3C05-1469-DC0A17B09EA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80872" y="2029460"/>
            <a:ext cx="7620000" cy="4445000"/>
          </a:xfrm>
          <a:prstGeom prst="rect">
            <a:avLst/>
          </a:prstGeom>
        </p:spPr>
      </p:pic>
      <p:sp>
        <p:nvSpPr>
          <p:cNvPr id="3" name="Google Shape;115;p15">
            <a:extLst>
              <a:ext uri="{FF2B5EF4-FFF2-40B4-BE49-F238E27FC236}">
                <a16:creationId xmlns:a16="http://schemas.microsoft.com/office/drawing/2014/main" id="{93D59C03-743C-4C19-B12F-7098EAA9B36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4" name="Google Shape;111;p15">
            <a:extLst>
              <a:ext uri="{FF2B5EF4-FFF2-40B4-BE49-F238E27FC236}">
                <a16:creationId xmlns:a16="http://schemas.microsoft.com/office/drawing/2014/main" id="{24528068-E650-EBF4-BEB0-F2FEC3A673A4}"/>
              </a:ext>
            </a:extLst>
          </p:cNvPr>
          <p:cNvSpPr txBox="1"/>
          <p:nvPr/>
        </p:nvSpPr>
        <p:spPr>
          <a:xfrm>
            <a:off x="502325" y="1101200"/>
            <a:ext cx="8525400" cy="75094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This animation explains that Japan sits on the ring of fire and showcases the seismic activity that relates to the tectonic boundary. </a:t>
            </a:r>
            <a:endParaRPr sz="1600" dirty="0">
              <a:solidFill>
                <a:schemeClr val="dk1"/>
              </a:solidFill>
            </a:endParaRPr>
          </a:p>
        </p:txBody>
      </p:sp>
    </p:spTree>
    <p:extLst>
      <p:ext uri="{BB962C8B-B14F-4D97-AF65-F5344CB8AC3E}">
        <p14:creationId xmlns:p14="http://schemas.microsoft.com/office/powerpoint/2010/main" val="191987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8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F56410-B9FE-108D-904A-45A1BC7A5029}"/>
              </a:ext>
            </a:extLst>
          </p:cNvPr>
          <p:cNvSpPr txBox="1"/>
          <p:nvPr/>
        </p:nvSpPr>
        <p:spPr>
          <a:xfrm>
            <a:off x="595006" y="1000447"/>
            <a:ext cx="4042357" cy="830997"/>
          </a:xfrm>
          <a:prstGeom prst="rect">
            <a:avLst/>
          </a:prstGeom>
          <a:noFill/>
        </p:spPr>
        <p:txBody>
          <a:bodyPr wrap="square">
            <a:spAutoFit/>
          </a:bodyPr>
          <a:lstStyle/>
          <a:p>
            <a:r>
              <a:rPr lang="en-US" sz="1600" dirty="0">
                <a:solidFill>
                  <a:schemeClr val="dk1"/>
                </a:solidFill>
                <a:latin typeface="Calibri"/>
                <a:ea typeface="Calibri"/>
                <a:cs typeface="Calibri"/>
                <a:sym typeface="Calibri"/>
              </a:rPr>
              <a:t>There have been more than 16,000 events recorded over the past decade in this region with about eight having been M6 or larger. </a:t>
            </a:r>
            <a:endParaRPr lang="en-US" sz="1600" dirty="0"/>
          </a:p>
        </p:txBody>
      </p:sp>
      <p:sp>
        <p:nvSpPr>
          <p:cNvPr id="13" name="TextBox 12">
            <a:extLst>
              <a:ext uri="{FF2B5EF4-FFF2-40B4-BE49-F238E27FC236}">
                <a16:creationId xmlns:a16="http://schemas.microsoft.com/office/drawing/2014/main" id="{C3A2C567-0140-A7CC-726F-D0A83D9DEF67}"/>
              </a:ext>
            </a:extLst>
          </p:cNvPr>
          <p:cNvSpPr txBox="1"/>
          <p:nvPr/>
        </p:nvSpPr>
        <p:spPr>
          <a:xfrm>
            <a:off x="218418" y="6242978"/>
            <a:ext cx="4572000" cy="461665"/>
          </a:xfrm>
          <a:prstGeom prst="rect">
            <a:avLst/>
          </a:prstGeom>
          <a:noFill/>
        </p:spPr>
        <p:txBody>
          <a:bodyPr wrap="square">
            <a:spAutoFit/>
          </a:bodyPr>
          <a:lstStyle/>
          <a:p>
            <a:r>
              <a:rPr lang="en-US" sz="1200" dirty="0">
                <a:solidFill>
                  <a:schemeClr val="dk1"/>
                </a:solidFill>
                <a:latin typeface="Calibri"/>
                <a:ea typeface="Calibri"/>
                <a:cs typeface="Calibri"/>
                <a:sym typeface="Calibri"/>
              </a:rPr>
              <a:t>This map shows the most recent 25,000 earthquakes of the area. With the inset showing a static cross-section from A to B</a:t>
            </a:r>
            <a:endParaRPr lang="en-US" sz="1200" dirty="0"/>
          </a:p>
        </p:txBody>
      </p:sp>
      <p:sp>
        <p:nvSpPr>
          <p:cNvPr id="37" name="TextBox 36">
            <a:extLst>
              <a:ext uri="{FF2B5EF4-FFF2-40B4-BE49-F238E27FC236}">
                <a16:creationId xmlns:a16="http://schemas.microsoft.com/office/drawing/2014/main" id="{99084306-3DD7-669A-E14F-CC6D21D36888}"/>
              </a:ext>
            </a:extLst>
          </p:cNvPr>
          <p:cNvSpPr txBox="1"/>
          <p:nvPr/>
        </p:nvSpPr>
        <p:spPr>
          <a:xfrm>
            <a:off x="4705292" y="5084901"/>
            <a:ext cx="4310135" cy="1600438"/>
          </a:xfrm>
          <a:prstGeom prst="rect">
            <a:avLst/>
          </a:prstGeom>
          <a:noFill/>
        </p:spPr>
        <p:txBody>
          <a:bodyPr wrap="square">
            <a:spAutoFit/>
          </a:bodyPr>
          <a:lstStyle/>
          <a:p>
            <a:pPr marL="0" lvl="0" indent="0" algn="l" rtl="0">
              <a:spcBef>
                <a:spcPts val="0"/>
              </a:spcBef>
              <a:spcAft>
                <a:spcPts val="0"/>
              </a:spcAft>
              <a:buNone/>
            </a:pPr>
            <a:r>
              <a:rPr lang="en-US"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The image above shows the area in cross-section, we can see this seismicity “outlines” a  large subduction zone. Displayed are the most recent 25,000 earthquakes </a:t>
            </a:r>
            <a:r>
              <a:rPr lang="en-US" dirty="0">
                <a:solidFill>
                  <a:schemeClr val="dk1"/>
                </a:solidFill>
                <a:latin typeface="Calibri" panose="020F0502020204030204" pitchFamily="34" charset="0"/>
                <a:ea typeface="Calibri" panose="020F0502020204030204" pitchFamily="34" charset="0"/>
                <a:cs typeface="Calibri" panose="020F0502020204030204" pitchFamily="34" charset="0"/>
              </a:rPr>
              <a:t>between the Eurasian Plate in the west and the Philippine Sea Plate in the east</a:t>
            </a:r>
            <a:r>
              <a:rPr lang="en-US"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Most events are shallow (purple) and become increasingly deeper as the progress westward (Blue, Green, and Yellow). </a:t>
            </a:r>
          </a:p>
        </p:txBody>
      </p:sp>
      <p:sp>
        <p:nvSpPr>
          <p:cNvPr id="39" name="Google Shape;123;p16">
            <a:extLst>
              <a:ext uri="{FF2B5EF4-FFF2-40B4-BE49-F238E27FC236}">
                <a16:creationId xmlns:a16="http://schemas.microsoft.com/office/drawing/2014/main" id="{FB711B12-1148-6E84-5778-B571E2FF50F4}"/>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grpSp>
        <p:nvGrpSpPr>
          <p:cNvPr id="21" name="Group 20">
            <a:extLst>
              <a:ext uri="{FF2B5EF4-FFF2-40B4-BE49-F238E27FC236}">
                <a16:creationId xmlns:a16="http://schemas.microsoft.com/office/drawing/2014/main" id="{B15DCC8E-85FE-C64F-2762-FEA4DF40000A}"/>
              </a:ext>
            </a:extLst>
          </p:cNvPr>
          <p:cNvGrpSpPr/>
          <p:nvPr/>
        </p:nvGrpSpPr>
        <p:grpSpPr>
          <a:xfrm>
            <a:off x="681685" y="1926283"/>
            <a:ext cx="3513365" cy="4162001"/>
            <a:chOff x="5401300" y="969000"/>
            <a:chExt cx="3513365" cy="4162001"/>
          </a:xfrm>
        </p:grpSpPr>
        <p:pic>
          <p:nvPicPr>
            <p:cNvPr id="22" name="Google Shape;143;p18">
              <a:extLst>
                <a:ext uri="{FF2B5EF4-FFF2-40B4-BE49-F238E27FC236}">
                  <a16:creationId xmlns:a16="http://schemas.microsoft.com/office/drawing/2014/main" id="{D2979B42-4DEF-9C88-6DB7-A46A7561BF6F}"/>
                </a:ext>
              </a:extLst>
            </p:cNvPr>
            <p:cNvPicPr preferRelativeResize="0"/>
            <p:nvPr/>
          </p:nvPicPr>
          <p:blipFill rotWithShape="1">
            <a:blip r:embed="rId3">
              <a:alphaModFix/>
            </a:blip>
            <a:srcRect b="13442"/>
            <a:stretch/>
          </p:blipFill>
          <p:spPr>
            <a:xfrm>
              <a:off x="5401300" y="969000"/>
              <a:ext cx="3513365" cy="4162001"/>
            </a:xfrm>
            <a:prstGeom prst="rect">
              <a:avLst/>
            </a:prstGeom>
            <a:noFill/>
            <a:ln>
              <a:noFill/>
            </a:ln>
          </p:spPr>
        </p:pic>
        <p:sp>
          <p:nvSpPr>
            <p:cNvPr id="23" name="Google Shape;145;p18">
              <a:extLst>
                <a:ext uri="{FF2B5EF4-FFF2-40B4-BE49-F238E27FC236}">
                  <a16:creationId xmlns:a16="http://schemas.microsoft.com/office/drawing/2014/main" id="{13C2C016-F101-57EC-20F5-52C39768AE07}"/>
                </a:ext>
              </a:extLst>
            </p:cNvPr>
            <p:cNvSpPr/>
            <p:nvPr/>
          </p:nvSpPr>
          <p:spPr>
            <a:xfrm>
              <a:off x="6475425" y="3791175"/>
              <a:ext cx="258600" cy="246000"/>
            </a:xfrm>
            <a:prstGeom prst="star5">
              <a:avLst>
                <a:gd name="adj" fmla="val 19098"/>
                <a:gd name="hf" fmla="val 105146"/>
                <a:gd name="vf" fmla="val 110557"/>
              </a:avLst>
            </a:prstGeom>
            <a:solidFill>
              <a:srgbClr val="BA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24" name="Google Shape;148;p18">
              <a:extLst>
                <a:ext uri="{FF2B5EF4-FFF2-40B4-BE49-F238E27FC236}">
                  <a16:creationId xmlns:a16="http://schemas.microsoft.com/office/drawing/2014/main" id="{E139ED56-1147-5BC1-715D-589C4EF6BECF}"/>
                </a:ext>
              </a:extLst>
            </p:cNvPr>
            <p:cNvCxnSpPr/>
            <p:nvPr/>
          </p:nvCxnSpPr>
          <p:spPr>
            <a:xfrm>
              <a:off x="5831475" y="3614650"/>
              <a:ext cx="1201200" cy="469500"/>
            </a:xfrm>
            <a:prstGeom prst="straightConnector1">
              <a:avLst/>
            </a:prstGeom>
            <a:noFill/>
            <a:ln w="38100" cap="flat" cmpd="sng">
              <a:solidFill>
                <a:schemeClr val="dk1"/>
              </a:solidFill>
              <a:prstDash val="solid"/>
              <a:round/>
              <a:headEnd type="none" w="med" len="med"/>
              <a:tailEnd type="none" w="med" len="med"/>
            </a:ln>
          </p:spPr>
        </p:cxnSp>
        <p:sp>
          <p:nvSpPr>
            <p:cNvPr id="25" name="Google Shape;149;p18">
              <a:extLst>
                <a:ext uri="{FF2B5EF4-FFF2-40B4-BE49-F238E27FC236}">
                  <a16:creationId xmlns:a16="http://schemas.microsoft.com/office/drawing/2014/main" id="{2F708C1D-ADCF-F5FA-0093-9AEE363B197E}"/>
                </a:ext>
              </a:extLst>
            </p:cNvPr>
            <p:cNvSpPr txBox="1"/>
            <p:nvPr/>
          </p:nvSpPr>
          <p:spPr>
            <a:xfrm>
              <a:off x="5571550" y="3363475"/>
              <a:ext cx="3933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900">
                  <a:solidFill>
                    <a:schemeClr val="dk1"/>
                  </a:solidFill>
                  <a:latin typeface="Calibri"/>
                  <a:ea typeface="Calibri"/>
                  <a:cs typeface="Calibri"/>
                  <a:sym typeface="Calibri"/>
                </a:rPr>
                <a:t>A</a:t>
              </a:r>
              <a:endParaRPr sz="1900">
                <a:solidFill>
                  <a:schemeClr val="dk1"/>
                </a:solidFill>
                <a:latin typeface="Calibri"/>
                <a:ea typeface="Calibri"/>
                <a:cs typeface="Calibri"/>
                <a:sym typeface="Calibri"/>
              </a:endParaRPr>
            </a:p>
          </p:txBody>
        </p:sp>
        <p:sp>
          <p:nvSpPr>
            <p:cNvPr id="26" name="Google Shape;163;p18">
              <a:extLst>
                <a:ext uri="{FF2B5EF4-FFF2-40B4-BE49-F238E27FC236}">
                  <a16:creationId xmlns:a16="http://schemas.microsoft.com/office/drawing/2014/main" id="{F7DF5AD0-C465-A5B7-9E7F-707108704F52}"/>
                </a:ext>
              </a:extLst>
            </p:cNvPr>
            <p:cNvSpPr txBox="1"/>
            <p:nvPr/>
          </p:nvSpPr>
          <p:spPr>
            <a:xfrm>
              <a:off x="6961338" y="3759350"/>
              <a:ext cx="3933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100">
                  <a:solidFill>
                    <a:schemeClr val="dk1"/>
                  </a:solidFill>
                  <a:latin typeface="Calibri"/>
                  <a:ea typeface="Calibri"/>
                  <a:cs typeface="Calibri"/>
                  <a:sym typeface="Calibri"/>
                </a:rPr>
                <a:t>B</a:t>
              </a:r>
              <a:endParaRPr sz="2100">
                <a:solidFill>
                  <a:schemeClr val="dk1"/>
                </a:solidFill>
                <a:latin typeface="Calibri"/>
                <a:ea typeface="Calibri"/>
                <a:cs typeface="Calibri"/>
                <a:sym typeface="Calibri"/>
              </a:endParaRPr>
            </a:p>
          </p:txBody>
        </p:sp>
      </p:grpSp>
      <p:pic>
        <p:nvPicPr>
          <p:cNvPr id="28" name="Picture 27">
            <a:extLst>
              <a:ext uri="{FF2B5EF4-FFF2-40B4-BE49-F238E27FC236}">
                <a16:creationId xmlns:a16="http://schemas.microsoft.com/office/drawing/2014/main" id="{34794FDB-EFA1-09EF-983A-8C5A7160F595}"/>
              </a:ext>
            </a:extLst>
          </p:cNvPr>
          <p:cNvPicPr>
            <a:picLocks noChangeAspect="1"/>
          </p:cNvPicPr>
          <p:nvPr/>
        </p:nvPicPr>
        <p:blipFill>
          <a:blip r:embed="rId4"/>
          <a:stretch>
            <a:fillRect/>
          </a:stretch>
        </p:blipFill>
        <p:spPr>
          <a:xfrm>
            <a:off x="752598" y="1942552"/>
            <a:ext cx="785973" cy="1733305"/>
          </a:xfrm>
          <a:prstGeom prst="rect">
            <a:avLst/>
          </a:prstGeom>
        </p:spPr>
      </p:pic>
      <p:sp>
        <p:nvSpPr>
          <p:cNvPr id="29" name="Google Shape;127;p16">
            <a:extLst>
              <a:ext uri="{FF2B5EF4-FFF2-40B4-BE49-F238E27FC236}">
                <a16:creationId xmlns:a16="http://schemas.microsoft.com/office/drawing/2014/main" id="{03AD50E7-BA14-D964-FF4F-0AD62AF0609B}"/>
              </a:ext>
            </a:extLst>
          </p:cNvPr>
          <p:cNvSpPr txBox="1"/>
          <p:nvPr/>
        </p:nvSpPr>
        <p:spPr>
          <a:xfrm rot="19103148">
            <a:off x="2356350" y="5041433"/>
            <a:ext cx="1838700" cy="35226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b="1" dirty="0">
                <a:solidFill>
                  <a:schemeClr val="lt1"/>
                </a:solidFill>
              </a:rPr>
              <a:t>Nankai Trough</a:t>
            </a:r>
            <a:endParaRPr sz="1800" b="1" dirty="0">
              <a:solidFill>
                <a:schemeClr val="lt1"/>
              </a:solidFill>
            </a:endParaRPr>
          </a:p>
        </p:txBody>
      </p:sp>
      <p:grpSp>
        <p:nvGrpSpPr>
          <p:cNvPr id="2" name="Group 1">
            <a:extLst>
              <a:ext uri="{FF2B5EF4-FFF2-40B4-BE49-F238E27FC236}">
                <a16:creationId xmlns:a16="http://schemas.microsoft.com/office/drawing/2014/main" id="{EC712331-ABDF-9934-4520-A38EFBAA4048}"/>
              </a:ext>
            </a:extLst>
          </p:cNvPr>
          <p:cNvGrpSpPr/>
          <p:nvPr/>
        </p:nvGrpSpPr>
        <p:grpSpPr>
          <a:xfrm>
            <a:off x="4948952" y="1081006"/>
            <a:ext cx="3819402" cy="3889577"/>
            <a:chOff x="787925" y="1013050"/>
            <a:chExt cx="4055025" cy="4527000"/>
          </a:xfrm>
        </p:grpSpPr>
        <p:sp>
          <p:nvSpPr>
            <p:cNvPr id="3" name="Google Shape;150;p18">
              <a:extLst>
                <a:ext uri="{FF2B5EF4-FFF2-40B4-BE49-F238E27FC236}">
                  <a16:creationId xmlns:a16="http://schemas.microsoft.com/office/drawing/2014/main" id="{04CD5745-D36F-0674-0344-6D048CE5A47B}"/>
                </a:ext>
              </a:extLst>
            </p:cNvPr>
            <p:cNvSpPr txBox="1"/>
            <p:nvPr/>
          </p:nvSpPr>
          <p:spPr>
            <a:xfrm>
              <a:off x="4449650" y="1013050"/>
              <a:ext cx="3933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100">
                  <a:solidFill>
                    <a:schemeClr val="dk1"/>
                  </a:solidFill>
                  <a:latin typeface="Calibri"/>
                  <a:ea typeface="Calibri"/>
                  <a:cs typeface="Calibri"/>
                  <a:sym typeface="Calibri"/>
                </a:rPr>
                <a:t>B</a:t>
              </a:r>
              <a:endParaRPr sz="2100">
                <a:solidFill>
                  <a:schemeClr val="dk1"/>
                </a:solidFill>
                <a:latin typeface="Calibri"/>
                <a:ea typeface="Calibri"/>
                <a:cs typeface="Calibri"/>
                <a:sym typeface="Calibri"/>
              </a:endParaRPr>
            </a:p>
          </p:txBody>
        </p:sp>
        <p:sp>
          <p:nvSpPr>
            <p:cNvPr id="4" name="Google Shape;160;p18">
              <a:extLst>
                <a:ext uri="{FF2B5EF4-FFF2-40B4-BE49-F238E27FC236}">
                  <a16:creationId xmlns:a16="http://schemas.microsoft.com/office/drawing/2014/main" id="{302EB25B-B3BF-7309-72C4-A14B8EE61F65}"/>
                </a:ext>
              </a:extLst>
            </p:cNvPr>
            <p:cNvSpPr txBox="1"/>
            <p:nvPr/>
          </p:nvSpPr>
          <p:spPr>
            <a:xfrm>
              <a:off x="787925" y="1030025"/>
              <a:ext cx="3933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900" dirty="0">
                  <a:solidFill>
                    <a:schemeClr val="dk1"/>
                  </a:solidFill>
                  <a:latin typeface="Calibri"/>
                  <a:ea typeface="Calibri"/>
                  <a:cs typeface="Calibri"/>
                  <a:sym typeface="Calibri"/>
                </a:rPr>
                <a:t>A</a:t>
              </a:r>
              <a:endParaRPr sz="1900" dirty="0">
                <a:solidFill>
                  <a:schemeClr val="dk1"/>
                </a:solidFill>
                <a:latin typeface="Calibri"/>
                <a:ea typeface="Calibri"/>
                <a:cs typeface="Calibri"/>
                <a:sym typeface="Calibri"/>
              </a:endParaRPr>
            </a:p>
          </p:txBody>
        </p:sp>
        <p:grpSp>
          <p:nvGrpSpPr>
            <p:cNvPr id="6" name="Group 5">
              <a:extLst>
                <a:ext uri="{FF2B5EF4-FFF2-40B4-BE49-F238E27FC236}">
                  <a16:creationId xmlns:a16="http://schemas.microsoft.com/office/drawing/2014/main" id="{1EDB480C-D53B-E2E4-CB96-298FC0209A04}"/>
                </a:ext>
              </a:extLst>
            </p:cNvPr>
            <p:cNvGrpSpPr/>
            <p:nvPr/>
          </p:nvGrpSpPr>
          <p:grpSpPr>
            <a:xfrm>
              <a:off x="932726" y="1343200"/>
              <a:ext cx="3730273" cy="4196850"/>
              <a:chOff x="932726" y="1343200"/>
              <a:chExt cx="3730273" cy="4196850"/>
            </a:xfrm>
          </p:grpSpPr>
          <p:pic>
            <p:nvPicPr>
              <p:cNvPr id="7" name="Google Shape;151;p18">
                <a:extLst>
                  <a:ext uri="{FF2B5EF4-FFF2-40B4-BE49-F238E27FC236}">
                    <a16:creationId xmlns:a16="http://schemas.microsoft.com/office/drawing/2014/main" id="{4DC60236-5A9B-6E72-8439-4C8958ECC0D7}"/>
                  </a:ext>
                </a:extLst>
              </p:cNvPr>
              <p:cNvPicPr preferRelativeResize="0"/>
              <p:nvPr/>
            </p:nvPicPr>
            <p:blipFill>
              <a:blip r:embed="rId5">
                <a:alphaModFix/>
              </a:blip>
              <a:stretch>
                <a:fillRect/>
              </a:stretch>
            </p:blipFill>
            <p:spPr>
              <a:xfrm>
                <a:off x="938676" y="2042099"/>
                <a:ext cx="3724323" cy="3495026"/>
              </a:xfrm>
              <a:prstGeom prst="rect">
                <a:avLst/>
              </a:prstGeom>
              <a:noFill/>
              <a:ln>
                <a:noFill/>
              </a:ln>
            </p:spPr>
          </p:pic>
          <p:sp>
            <p:nvSpPr>
              <p:cNvPr id="8" name="Google Shape;152;p18">
                <a:extLst>
                  <a:ext uri="{FF2B5EF4-FFF2-40B4-BE49-F238E27FC236}">
                    <a16:creationId xmlns:a16="http://schemas.microsoft.com/office/drawing/2014/main" id="{C957C4F6-3CAC-E575-2971-C3C73E127CCA}"/>
                  </a:ext>
                </a:extLst>
              </p:cNvPr>
              <p:cNvSpPr/>
              <p:nvPr/>
            </p:nvSpPr>
            <p:spPr>
              <a:xfrm>
                <a:off x="932726" y="1507025"/>
                <a:ext cx="3724200" cy="644400"/>
              </a:xfrm>
              <a:prstGeom prst="rect">
                <a:avLst/>
              </a:prstGeom>
              <a:solidFill>
                <a:srgbClr val="C9DAF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10" name="Google Shape;153;p18">
                <a:extLst>
                  <a:ext uri="{FF2B5EF4-FFF2-40B4-BE49-F238E27FC236}">
                    <a16:creationId xmlns:a16="http://schemas.microsoft.com/office/drawing/2014/main" id="{F96AF306-D99D-EF1E-5DB9-6B9633C607E9}"/>
                  </a:ext>
                </a:extLst>
              </p:cNvPr>
              <p:cNvCxnSpPr/>
              <p:nvPr/>
            </p:nvCxnSpPr>
            <p:spPr>
              <a:xfrm rot="10800000" flipH="1">
                <a:off x="938675" y="2830925"/>
                <a:ext cx="1321500" cy="10800"/>
              </a:xfrm>
              <a:prstGeom prst="straightConnector1">
                <a:avLst/>
              </a:prstGeom>
              <a:noFill/>
              <a:ln w="9525" cap="flat" cmpd="sng">
                <a:solidFill>
                  <a:schemeClr val="dk2"/>
                </a:solidFill>
                <a:prstDash val="dash"/>
                <a:round/>
                <a:headEnd type="none" w="med" len="med"/>
                <a:tailEnd type="none" w="med" len="med"/>
              </a:ln>
            </p:spPr>
          </p:cxnSp>
          <p:sp>
            <p:nvSpPr>
              <p:cNvPr id="11" name="Google Shape;154;p18">
                <a:extLst>
                  <a:ext uri="{FF2B5EF4-FFF2-40B4-BE49-F238E27FC236}">
                    <a16:creationId xmlns:a16="http://schemas.microsoft.com/office/drawing/2014/main" id="{8FB8FC87-160C-7EDD-D987-4619615D5281}"/>
                  </a:ext>
                </a:extLst>
              </p:cNvPr>
              <p:cNvSpPr/>
              <p:nvPr/>
            </p:nvSpPr>
            <p:spPr>
              <a:xfrm>
                <a:off x="938738" y="1520950"/>
                <a:ext cx="3724200" cy="4019100"/>
              </a:xfrm>
              <a:prstGeom prst="rect">
                <a:avLst/>
              </a:prstGeom>
              <a:noFill/>
              <a:ln w="28575"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12" name="Google Shape;155;p18">
                <a:extLst>
                  <a:ext uri="{FF2B5EF4-FFF2-40B4-BE49-F238E27FC236}">
                    <a16:creationId xmlns:a16="http://schemas.microsoft.com/office/drawing/2014/main" id="{3198011E-5BB9-2FD3-9B7D-C23735B82E1D}"/>
                  </a:ext>
                </a:extLst>
              </p:cNvPr>
              <p:cNvCxnSpPr/>
              <p:nvPr/>
            </p:nvCxnSpPr>
            <p:spPr>
              <a:xfrm rot="10800000" flipH="1">
                <a:off x="3745675" y="2970475"/>
                <a:ext cx="895500" cy="10800"/>
              </a:xfrm>
              <a:prstGeom prst="straightConnector1">
                <a:avLst/>
              </a:prstGeom>
              <a:noFill/>
              <a:ln w="9525" cap="flat" cmpd="sng">
                <a:solidFill>
                  <a:schemeClr val="dk2"/>
                </a:solidFill>
                <a:prstDash val="dash"/>
                <a:round/>
                <a:headEnd type="none" w="med" len="med"/>
                <a:tailEnd type="none" w="med" len="med"/>
              </a:ln>
            </p:spPr>
          </p:cxnSp>
          <p:sp>
            <p:nvSpPr>
              <p:cNvPr id="14" name="Google Shape;156;p18">
                <a:extLst>
                  <a:ext uri="{FF2B5EF4-FFF2-40B4-BE49-F238E27FC236}">
                    <a16:creationId xmlns:a16="http://schemas.microsoft.com/office/drawing/2014/main" id="{4736129A-A0A5-47ED-5541-C7ED6AF82691}"/>
                  </a:ext>
                </a:extLst>
              </p:cNvPr>
              <p:cNvSpPr/>
              <p:nvPr/>
            </p:nvSpPr>
            <p:spPr>
              <a:xfrm>
                <a:off x="2347875" y="2145202"/>
                <a:ext cx="2304200" cy="978000"/>
              </a:xfrm>
              <a:custGeom>
                <a:avLst/>
                <a:gdLst/>
                <a:ahLst/>
                <a:cxnLst/>
                <a:rect l="l" t="t" r="r" b="b"/>
                <a:pathLst>
                  <a:path w="92168" h="39120" extrusionOk="0">
                    <a:moveTo>
                      <a:pt x="0" y="39121"/>
                    </a:moveTo>
                    <a:cubicBezTo>
                      <a:pt x="4457" y="34666"/>
                      <a:pt x="8449" y="29746"/>
                      <a:pt x="12231" y="24706"/>
                    </a:cubicBezTo>
                    <a:cubicBezTo>
                      <a:pt x="16308" y="19273"/>
                      <a:pt x="17063" y="11001"/>
                      <a:pt x="22715" y="7234"/>
                    </a:cubicBezTo>
                    <a:cubicBezTo>
                      <a:pt x="31320" y="1499"/>
                      <a:pt x="43260" y="4501"/>
                      <a:pt x="53292" y="1992"/>
                    </a:cubicBezTo>
                    <a:cubicBezTo>
                      <a:pt x="61213" y="11"/>
                      <a:pt x="69588" y="681"/>
                      <a:pt x="77753" y="681"/>
                    </a:cubicBezTo>
                    <a:cubicBezTo>
                      <a:pt x="82560" y="681"/>
                      <a:pt x="87869" y="-1034"/>
                      <a:pt x="92168" y="1118"/>
                    </a:cubicBezTo>
                  </a:path>
                </a:pathLst>
              </a:custGeom>
              <a:noFill/>
              <a:ln w="9525" cap="flat" cmpd="sng">
                <a:solidFill>
                  <a:schemeClr val="dk2"/>
                </a:solidFill>
                <a:prstDash val="dash"/>
                <a:round/>
                <a:headEnd type="none" w="med" len="med"/>
                <a:tailEnd type="none" w="med" len="med"/>
              </a:ln>
            </p:spPr>
            <p:txBody>
              <a:bodyPr/>
              <a:lstStyle/>
              <a:p>
                <a:endParaRPr lang="en-US"/>
              </a:p>
            </p:txBody>
          </p:sp>
          <p:cxnSp>
            <p:nvCxnSpPr>
              <p:cNvPr id="15" name="Google Shape;157;p18">
                <a:extLst>
                  <a:ext uri="{FF2B5EF4-FFF2-40B4-BE49-F238E27FC236}">
                    <a16:creationId xmlns:a16="http://schemas.microsoft.com/office/drawing/2014/main" id="{45A7788C-DB2D-408C-B105-E2C74C8A62A9}"/>
                  </a:ext>
                </a:extLst>
              </p:cNvPr>
              <p:cNvCxnSpPr/>
              <p:nvPr/>
            </p:nvCxnSpPr>
            <p:spPr>
              <a:xfrm rot="10800000" flipH="1">
                <a:off x="1048350" y="3123250"/>
                <a:ext cx="1321500" cy="2042100"/>
              </a:xfrm>
              <a:prstGeom prst="straightConnector1">
                <a:avLst/>
              </a:prstGeom>
              <a:noFill/>
              <a:ln w="9525" cap="flat" cmpd="sng">
                <a:solidFill>
                  <a:schemeClr val="dk2"/>
                </a:solidFill>
                <a:prstDash val="dash"/>
                <a:round/>
                <a:headEnd type="none" w="med" len="med"/>
                <a:tailEnd type="none" w="med" len="med"/>
              </a:ln>
            </p:spPr>
          </p:cxnSp>
          <p:cxnSp>
            <p:nvCxnSpPr>
              <p:cNvPr id="16" name="Google Shape;158;p18">
                <a:extLst>
                  <a:ext uri="{FF2B5EF4-FFF2-40B4-BE49-F238E27FC236}">
                    <a16:creationId xmlns:a16="http://schemas.microsoft.com/office/drawing/2014/main" id="{3280BF6D-CA7F-0685-814B-EA10D0CF7E15}"/>
                  </a:ext>
                </a:extLst>
              </p:cNvPr>
              <p:cNvCxnSpPr/>
              <p:nvPr/>
            </p:nvCxnSpPr>
            <p:spPr>
              <a:xfrm rot="10800000" flipH="1">
                <a:off x="2129475" y="2981400"/>
                <a:ext cx="1518000" cy="2380500"/>
              </a:xfrm>
              <a:prstGeom prst="straightConnector1">
                <a:avLst/>
              </a:prstGeom>
              <a:noFill/>
              <a:ln w="9525" cap="flat" cmpd="sng">
                <a:solidFill>
                  <a:schemeClr val="dk2"/>
                </a:solidFill>
                <a:prstDash val="dash"/>
                <a:round/>
                <a:headEnd type="none" w="med" len="med"/>
                <a:tailEnd type="none" w="med" len="med"/>
              </a:ln>
            </p:spPr>
          </p:cxnSp>
          <p:cxnSp>
            <p:nvCxnSpPr>
              <p:cNvPr id="17" name="Google Shape;159;p18">
                <a:extLst>
                  <a:ext uri="{FF2B5EF4-FFF2-40B4-BE49-F238E27FC236}">
                    <a16:creationId xmlns:a16="http://schemas.microsoft.com/office/drawing/2014/main" id="{AA49C76E-BAC0-BC5B-390F-FE7FA0C3BC2F}"/>
                  </a:ext>
                </a:extLst>
              </p:cNvPr>
              <p:cNvCxnSpPr>
                <a:cxnSpLocks/>
              </p:cNvCxnSpPr>
              <p:nvPr/>
            </p:nvCxnSpPr>
            <p:spPr>
              <a:xfrm>
                <a:off x="1048349" y="1343200"/>
                <a:ext cx="3570976" cy="0"/>
              </a:xfrm>
              <a:prstGeom prst="straightConnector1">
                <a:avLst/>
              </a:prstGeom>
              <a:noFill/>
              <a:ln w="9525" cap="flat" cmpd="sng">
                <a:solidFill>
                  <a:schemeClr val="dk2"/>
                </a:solidFill>
                <a:prstDash val="solid"/>
                <a:round/>
                <a:headEnd type="none" w="med" len="med"/>
                <a:tailEnd type="none" w="med" len="med"/>
              </a:ln>
            </p:spPr>
          </p:cxnSp>
          <p:sp>
            <p:nvSpPr>
              <p:cNvPr id="18" name="Google Shape;161;p18">
                <a:extLst>
                  <a:ext uri="{FF2B5EF4-FFF2-40B4-BE49-F238E27FC236}">
                    <a16:creationId xmlns:a16="http://schemas.microsoft.com/office/drawing/2014/main" id="{F693070E-ED98-C8F8-2387-C02F8BF31FFE}"/>
                  </a:ext>
                </a:extLst>
              </p:cNvPr>
              <p:cNvSpPr txBox="1"/>
              <p:nvPr/>
            </p:nvSpPr>
            <p:spPr>
              <a:xfrm rot="2341">
                <a:off x="1419549" y="2373133"/>
                <a:ext cx="132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dk1"/>
                    </a:solidFill>
                    <a:latin typeface="Calibri"/>
                    <a:ea typeface="Calibri"/>
                    <a:cs typeface="Calibri"/>
                    <a:sym typeface="Calibri"/>
                  </a:rPr>
                  <a:t>Eurasian Plate</a:t>
                </a:r>
                <a:endParaRPr dirty="0">
                  <a:solidFill>
                    <a:schemeClr val="dk1"/>
                  </a:solidFill>
                  <a:latin typeface="Calibri"/>
                  <a:ea typeface="Calibri"/>
                  <a:cs typeface="Calibri"/>
                  <a:sym typeface="Calibri"/>
                </a:endParaRPr>
              </a:p>
            </p:txBody>
          </p:sp>
          <p:sp>
            <p:nvSpPr>
              <p:cNvPr id="20" name="Google Shape;162;p18">
                <a:extLst>
                  <a:ext uri="{FF2B5EF4-FFF2-40B4-BE49-F238E27FC236}">
                    <a16:creationId xmlns:a16="http://schemas.microsoft.com/office/drawing/2014/main" id="{F4F56931-15E6-7C7A-B48B-6B355F1E973C}"/>
                  </a:ext>
                </a:extLst>
              </p:cNvPr>
              <p:cNvSpPr txBox="1"/>
              <p:nvPr/>
            </p:nvSpPr>
            <p:spPr>
              <a:xfrm rot="18097693">
                <a:off x="1770298" y="3780649"/>
                <a:ext cx="1956502" cy="40014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dk1"/>
                    </a:solidFill>
                  </a:rPr>
                  <a:t>Philippine Sea </a:t>
                </a:r>
                <a:r>
                  <a:rPr lang="en-US" dirty="0">
                    <a:solidFill>
                      <a:schemeClr val="dk1"/>
                    </a:solidFill>
                    <a:latin typeface="Calibri"/>
                    <a:ea typeface="Calibri"/>
                    <a:cs typeface="Calibri"/>
                    <a:sym typeface="Calibri"/>
                  </a:rPr>
                  <a:t>Plate</a:t>
                </a:r>
                <a:endParaRPr dirty="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2511037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TextBox 7">
            <a:extLst>
              <a:ext uri="{FF2B5EF4-FFF2-40B4-BE49-F238E27FC236}">
                <a16:creationId xmlns:a16="http://schemas.microsoft.com/office/drawing/2014/main" id="{3B11D2E0-1EF9-4B20-B055-D84841870430}"/>
              </a:ext>
            </a:extLst>
          </p:cNvPr>
          <p:cNvSpPr txBox="1">
            <a:spLocks noChangeArrowheads="1"/>
          </p:cNvSpPr>
          <p:nvPr/>
        </p:nvSpPr>
        <p:spPr bwMode="auto">
          <a:xfrm>
            <a:off x="223914" y="1196517"/>
            <a:ext cx="3203740" cy="46857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Active tectonics and earthquakes of Japan are the result of subduction zone and transform boundaries between the Pacific, Okhotsk, Philippine Sea, and Eurasian plates.  </a:t>
            </a:r>
          </a:p>
          <a:p>
            <a:pPr eaLnBrk="1" hangingPunct="1">
              <a:lnSpc>
                <a:spcPts val="2000"/>
              </a:lnSpc>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lnSpc>
                <a:spcPts val="2000"/>
              </a:lnSpc>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Pacific Plate subducts into the Japan Trench and beneath northern Japan at a rate of 8.3 cm/year. In southern Japan, the Philippine Sea Plate subducts into the Nankai Trough and the Ryukyu Trench and beneath the Eurasian Plate at a rate of 4.5 cm/yr.  </a:t>
            </a:r>
          </a:p>
          <a:p>
            <a:pPr eaLnBrk="1" hangingPunct="1">
              <a:lnSpc>
                <a:spcPts val="2000"/>
              </a:lnSpc>
              <a:spcBef>
                <a:spcPct val="0"/>
              </a:spcBef>
              <a:buFontTx/>
              <a:buNone/>
            </a:pPr>
            <a:endParaRPr lang="en-US" altLang="en-US" sz="1400" dirty="0">
              <a:solidFill>
                <a:srgbClr val="000000"/>
              </a:solidFill>
              <a:latin typeface="Arial" panose="020B0604020202020204" pitchFamily="34" charset="0"/>
              <a:ea typeface="ＭＳ Ｐゴシック" panose="020B0600070205080204" pitchFamily="34" charset="-128"/>
            </a:endParaRPr>
          </a:p>
          <a:p>
            <a:pPr eaLnBrk="1" hangingPunct="1">
              <a:lnSpc>
                <a:spcPts val="2000"/>
              </a:lnSpc>
              <a:spcBef>
                <a:spcPct val="0"/>
              </a:spcBef>
              <a:buFontTx/>
              <a:buNone/>
            </a:pPr>
            <a:r>
              <a:rPr lang="en-US" altLang="en-US" sz="1400" dirty="0">
                <a:solidFill>
                  <a:srgbClr val="000000"/>
                </a:solidFill>
                <a:latin typeface="Arial" panose="020B0604020202020204" pitchFamily="34" charset="0"/>
                <a:ea typeface="ＭＳ Ｐゴシック" panose="020B0600070205080204" pitchFamily="34" charset="-128"/>
              </a:rPr>
              <a:t>The epicenter of the magnitude </a:t>
            </a:r>
            <a:r>
              <a:rPr lang="en-US" altLang="en-US" sz="1400" dirty="0">
                <a:solidFill>
                  <a:srgbClr val="000000"/>
                </a:solidFill>
                <a:latin typeface="Arial" panose="020B0604020202020204" pitchFamily="34" charset="0"/>
              </a:rPr>
              <a:t>7.1</a:t>
            </a:r>
            <a:r>
              <a:rPr lang="en-US" altLang="en-US" sz="1400" dirty="0">
                <a:solidFill>
                  <a:srgbClr val="000000"/>
                </a:solidFill>
                <a:latin typeface="Arial" panose="020B0604020202020204" pitchFamily="34" charset="0"/>
                <a:ea typeface="ＭＳ Ｐゴシック" panose="020B0600070205080204" pitchFamily="34" charset="-128"/>
              </a:rPr>
              <a:t> August 8, 2024 earthquake is shown by the red star.  </a:t>
            </a:r>
          </a:p>
        </p:txBody>
      </p:sp>
      <p:pic>
        <p:nvPicPr>
          <p:cNvPr id="3" name="Picture 2" descr="A map of the ocean&#10;&#10;Description automatically generated">
            <a:extLst>
              <a:ext uri="{FF2B5EF4-FFF2-40B4-BE49-F238E27FC236}">
                <a16:creationId xmlns:a16="http://schemas.microsoft.com/office/drawing/2014/main" id="{0A76734A-A023-A569-1791-7446A8305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654" y="1108851"/>
            <a:ext cx="5563946" cy="4826812"/>
          </a:xfrm>
          <a:prstGeom prst="rect">
            <a:avLst/>
          </a:prstGeom>
        </p:spPr>
      </p:pic>
      <p:grpSp>
        <p:nvGrpSpPr>
          <p:cNvPr id="10" name="Group 9">
            <a:extLst>
              <a:ext uri="{FF2B5EF4-FFF2-40B4-BE49-F238E27FC236}">
                <a16:creationId xmlns:a16="http://schemas.microsoft.com/office/drawing/2014/main" id="{A40F37F8-8C07-6C98-14A2-E3EA0C80FB6E}"/>
              </a:ext>
            </a:extLst>
          </p:cNvPr>
          <p:cNvGrpSpPr/>
          <p:nvPr/>
        </p:nvGrpSpPr>
        <p:grpSpPr>
          <a:xfrm>
            <a:off x="3643892" y="1489710"/>
            <a:ext cx="1988820" cy="982980"/>
            <a:chOff x="2971800" y="1489710"/>
            <a:chExt cx="1988820" cy="982980"/>
          </a:xfrm>
        </p:grpSpPr>
        <p:pic>
          <p:nvPicPr>
            <p:cNvPr id="6" name="Picture 5" descr="A white text with purple and white text&#10;&#10;Description automatically generated">
              <a:extLst>
                <a:ext uri="{FF2B5EF4-FFF2-40B4-BE49-F238E27FC236}">
                  <a16:creationId xmlns:a16="http://schemas.microsoft.com/office/drawing/2014/main" id="{0A70A266-1F52-B89C-94C9-F757D1172F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800" y="1489710"/>
              <a:ext cx="1988820" cy="982980"/>
            </a:xfrm>
            <a:prstGeom prst="rect">
              <a:avLst/>
            </a:prstGeom>
          </p:spPr>
        </p:pic>
        <p:sp>
          <p:nvSpPr>
            <p:cNvPr id="8" name="Rectangle 7">
              <a:extLst>
                <a:ext uri="{FF2B5EF4-FFF2-40B4-BE49-F238E27FC236}">
                  <a16:creationId xmlns:a16="http://schemas.microsoft.com/office/drawing/2014/main" id="{A78A82E6-AAFB-8281-83D5-F1DFD6945577}"/>
                </a:ext>
              </a:extLst>
            </p:cNvPr>
            <p:cNvSpPr/>
            <p:nvPr/>
          </p:nvSpPr>
          <p:spPr>
            <a:xfrm>
              <a:off x="2971800" y="1489710"/>
              <a:ext cx="1988820" cy="982980"/>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Arrow Connector 14">
            <a:extLst>
              <a:ext uri="{FF2B5EF4-FFF2-40B4-BE49-F238E27FC236}">
                <a16:creationId xmlns:a16="http://schemas.microsoft.com/office/drawing/2014/main" id="{D3EB8A7C-6E8B-2142-98B3-4874D609E217}"/>
              </a:ext>
            </a:extLst>
          </p:cNvPr>
          <p:cNvCxnSpPr>
            <a:cxnSpLocks/>
          </p:cNvCxnSpPr>
          <p:nvPr/>
        </p:nvCxnSpPr>
        <p:spPr>
          <a:xfrm rot="-120000" flipH="1" flipV="1">
            <a:off x="7229143" y="3208308"/>
            <a:ext cx="457200" cy="228600"/>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1BE357E-C6BE-85DD-6F56-AAAD089323BF}"/>
              </a:ext>
            </a:extLst>
          </p:cNvPr>
          <p:cNvSpPr txBox="1"/>
          <p:nvPr/>
        </p:nvSpPr>
        <p:spPr>
          <a:xfrm rot="1345471">
            <a:off x="7481646" y="3168719"/>
            <a:ext cx="920445" cy="307777"/>
          </a:xfrm>
          <a:prstGeom prst="rect">
            <a:avLst/>
          </a:prstGeom>
          <a:noFill/>
        </p:spPr>
        <p:txBody>
          <a:bodyPr wrap="none" rtlCol="0">
            <a:spAutoFit/>
          </a:bodyPr>
          <a:lstStyle/>
          <a:p>
            <a:r>
              <a:rPr lang="en-US" sz="1400" dirty="0">
                <a:solidFill>
                  <a:schemeClr val="bg1"/>
                </a:solidFill>
              </a:rPr>
              <a:t>8.3 cm/</a:t>
            </a:r>
            <a:r>
              <a:rPr lang="en-US" sz="1400" dirty="0" err="1">
                <a:solidFill>
                  <a:schemeClr val="bg1"/>
                </a:solidFill>
              </a:rPr>
              <a:t>yr</a:t>
            </a:r>
            <a:endParaRPr lang="en-US" sz="1400" dirty="0">
              <a:solidFill>
                <a:schemeClr val="bg1"/>
              </a:solidFill>
            </a:endParaRPr>
          </a:p>
        </p:txBody>
      </p:sp>
      <p:sp>
        <p:nvSpPr>
          <p:cNvPr id="18" name="TextBox 17">
            <a:extLst>
              <a:ext uri="{FF2B5EF4-FFF2-40B4-BE49-F238E27FC236}">
                <a16:creationId xmlns:a16="http://schemas.microsoft.com/office/drawing/2014/main" id="{3A95B087-B6E2-F353-1DA4-7F37154C4A1A}"/>
              </a:ext>
            </a:extLst>
          </p:cNvPr>
          <p:cNvSpPr txBox="1"/>
          <p:nvPr/>
        </p:nvSpPr>
        <p:spPr>
          <a:xfrm>
            <a:off x="7913990" y="3810000"/>
            <a:ext cx="713658" cy="523220"/>
          </a:xfrm>
          <a:prstGeom prst="rect">
            <a:avLst/>
          </a:prstGeom>
          <a:noFill/>
        </p:spPr>
        <p:txBody>
          <a:bodyPr wrap="none" rtlCol="0">
            <a:spAutoFit/>
          </a:bodyPr>
          <a:lstStyle/>
          <a:p>
            <a:pPr algn="r"/>
            <a:r>
              <a:rPr lang="en-US" sz="1400" dirty="0">
                <a:solidFill>
                  <a:schemeClr val="bg1"/>
                </a:solidFill>
              </a:rPr>
              <a:t>Pacific</a:t>
            </a:r>
          </a:p>
          <a:p>
            <a:pPr algn="r"/>
            <a:r>
              <a:rPr lang="en-US" sz="1400" dirty="0">
                <a:solidFill>
                  <a:schemeClr val="bg1"/>
                </a:solidFill>
              </a:rPr>
              <a:t>Plate</a:t>
            </a:r>
          </a:p>
        </p:txBody>
      </p:sp>
      <p:sp>
        <p:nvSpPr>
          <p:cNvPr id="21" name="5-Point Star 20">
            <a:extLst>
              <a:ext uri="{FF2B5EF4-FFF2-40B4-BE49-F238E27FC236}">
                <a16:creationId xmlns:a16="http://schemas.microsoft.com/office/drawing/2014/main" id="{B777800C-B0A4-C7EC-6A91-D9747D267574}"/>
              </a:ext>
            </a:extLst>
          </p:cNvPr>
          <p:cNvSpPr>
            <a:spLocks noChangeAspect="1"/>
          </p:cNvSpPr>
          <p:nvPr/>
        </p:nvSpPr>
        <p:spPr bwMode="auto">
          <a:xfrm>
            <a:off x="4410746" y="4648200"/>
            <a:ext cx="274320" cy="276706"/>
          </a:xfrm>
          <a:prstGeom prst="star5">
            <a:avLst/>
          </a:prstGeom>
          <a:solidFill>
            <a:srgbClr val="FF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3" name="TextBox 12">
            <a:extLst>
              <a:ext uri="{FF2B5EF4-FFF2-40B4-BE49-F238E27FC236}">
                <a16:creationId xmlns:a16="http://schemas.microsoft.com/office/drawing/2014/main" id="{D3D01955-ADDC-5046-A50B-E47FFCB09A6A}"/>
              </a:ext>
            </a:extLst>
          </p:cNvPr>
          <p:cNvSpPr txBox="1"/>
          <p:nvPr/>
        </p:nvSpPr>
        <p:spPr>
          <a:xfrm>
            <a:off x="3505200" y="4040832"/>
            <a:ext cx="1564852" cy="584775"/>
          </a:xfrm>
          <a:prstGeom prst="rect">
            <a:avLst/>
          </a:prstGeom>
          <a:noFill/>
        </p:spPr>
        <p:txBody>
          <a:bodyPr wrap="none" rtlCol="0">
            <a:spAutoFit/>
          </a:bodyPr>
          <a:lstStyle/>
          <a:p>
            <a:pPr algn="ctr"/>
            <a:r>
              <a:rPr lang="en-US" altLang="en-US" sz="1600" dirty="0">
                <a:solidFill>
                  <a:schemeClr val="bg1"/>
                </a:solidFill>
              </a:rPr>
              <a:t>August 8, 2024</a:t>
            </a:r>
          </a:p>
          <a:p>
            <a:pPr algn="ctr"/>
            <a:r>
              <a:rPr lang="en-US" altLang="en-US" sz="1600" dirty="0">
                <a:solidFill>
                  <a:schemeClr val="bg1"/>
                </a:solidFill>
              </a:rPr>
              <a:t>Magnitude 7.1</a:t>
            </a:r>
            <a:endParaRPr lang="en-US" sz="1600" dirty="0">
              <a:solidFill>
                <a:schemeClr val="bg1"/>
              </a:solidFill>
            </a:endParaRPr>
          </a:p>
        </p:txBody>
      </p:sp>
      <p:sp>
        <p:nvSpPr>
          <p:cNvPr id="23" name="TextBox 22">
            <a:extLst>
              <a:ext uri="{FF2B5EF4-FFF2-40B4-BE49-F238E27FC236}">
                <a16:creationId xmlns:a16="http://schemas.microsoft.com/office/drawing/2014/main" id="{11AEFCC3-4D4F-8E77-8489-960D22F49049}"/>
              </a:ext>
            </a:extLst>
          </p:cNvPr>
          <p:cNvSpPr txBox="1"/>
          <p:nvPr/>
        </p:nvSpPr>
        <p:spPr>
          <a:xfrm>
            <a:off x="233866" y="6171642"/>
            <a:ext cx="9011090" cy="523220"/>
          </a:xfrm>
          <a:prstGeom prst="rect">
            <a:avLst/>
          </a:prstGeom>
          <a:noFill/>
        </p:spPr>
        <p:txBody>
          <a:bodyPr wrap="square" rtlCol="0">
            <a:spAutoFit/>
          </a:bodyPr>
          <a:lstStyle/>
          <a:p>
            <a:r>
              <a:rPr lang="en-US" altLang="en-US" sz="1400" dirty="0">
                <a:solidFill>
                  <a:srgbClr val="000000"/>
                </a:solidFill>
                <a:latin typeface="Arial" panose="020B0604020202020204" pitchFamily="34" charset="0"/>
                <a:ea typeface="ＭＳ Ｐゴシック" panose="020B0600070205080204" pitchFamily="34" charset="-128"/>
              </a:rPr>
              <a:t>Given the 25 km (15.5 miles) depth of this earthquake and its thrust-fault focal </a:t>
            </a:r>
            <a:r>
              <a:rPr lang="en-US" altLang="en-US" dirty="0">
                <a:solidFill>
                  <a:srgbClr val="000000"/>
                </a:solidFill>
                <a:latin typeface="Arial" panose="020B0604020202020204" pitchFamily="34" charset="0"/>
                <a:ea typeface="ＭＳ Ｐゴシック" panose="020B0600070205080204" pitchFamily="34" charset="-128"/>
              </a:rPr>
              <a:t>mechanism, the August 8 earthquake occurred on or near the subduction zone boundary between the Eurasian and Philippine Sea plates.</a:t>
            </a:r>
            <a:endParaRPr lang="en-US" dirty="0"/>
          </a:p>
        </p:txBody>
      </p:sp>
      <p:pic>
        <p:nvPicPr>
          <p:cNvPr id="24" name="Picture 23" descr="A picture containing candelabrum, fan, grate&#10;&#10;Description automatically generated">
            <a:extLst>
              <a:ext uri="{FF2B5EF4-FFF2-40B4-BE49-F238E27FC236}">
                <a16:creationId xmlns:a16="http://schemas.microsoft.com/office/drawing/2014/main" id="{A7DBAF7B-2EA2-785C-3A7C-7A36BE6F68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25" name="Rectangle 24">
            <a:extLst>
              <a:ext uri="{FF2B5EF4-FFF2-40B4-BE49-F238E27FC236}">
                <a16:creationId xmlns:a16="http://schemas.microsoft.com/office/drawing/2014/main" id="{902E6328-69BC-7B79-4581-68904ED659CA}"/>
              </a:ext>
            </a:extLst>
          </p:cNvPr>
          <p:cNvSpPr/>
          <p:nvPr/>
        </p:nvSpPr>
        <p:spPr>
          <a:xfrm>
            <a:off x="0" y="6726"/>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Google Shape;128;p17">
            <a:extLst>
              <a:ext uri="{FF2B5EF4-FFF2-40B4-BE49-F238E27FC236}">
                <a16:creationId xmlns:a16="http://schemas.microsoft.com/office/drawing/2014/main" id="{136A2E4C-5DC0-7F56-36DE-B97025BC255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137962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Japan_Extract-2_Tectonics">
            <a:hlinkClick r:id="" action="ppaction://media"/>
            <a:extLst>
              <a:ext uri="{FF2B5EF4-FFF2-40B4-BE49-F238E27FC236}">
                <a16:creationId xmlns:a16="http://schemas.microsoft.com/office/drawing/2014/main" id="{9C0EEE95-A93F-F03F-6137-57C7F249A90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44880" y="1979009"/>
            <a:ext cx="7620000" cy="4445000"/>
          </a:xfrm>
          <a:prstGeom prst="rect">
            <a:avLst/>
          </a:prstGeom>
        </p:spPr>
      </p:pic>
      <p:sp>
        <p:nvSpPr>
          <p:cNvPr id="5" name="Google Shape;115;p15">
            <a:extLst>
              <a:ext uri="{FF2B5EF4-FFF2-40B4-BE49-F238E27FC236}">
                <a16:creationId xmlns:a16="http://schemas.microsoft.com/office/drawing/2014/main" id="{62667662-2F8E-C5B8-3543-237F414B918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6" name="Google Shape;111;p15">
            <a:extLst>
              <a:ext uri="{FF2B5EF4-FFF2-40B4-BE49-F238E27FC236}">
                <a16:creationId xmlns:a16="http://schemas.microsoft.com/office/drawing/2014/main" id="{9DC7157D-FE92-5075-BDF1-05331C342825}"/>
              </a:ext>
            </a:extLst>
          </p:cNvPr>
          <p:cNvSpPr txBox="1"/>
          <p:nvPr/>
        </p:nvSpPr>
        <p:spPr>
          <a:xfrm>
            <a:off x="502325" y="1101200"/>
            <a:ext cx="8525400" cy="75094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chemeClr val="dk1"/>
                </a:solidFill>
              </a:rPr>
              <a:t>This animation showcases the fundamental tectonics of Japan with a focus on the Nankai Trough region.</a:t>
            </a:r>
            <a:endParaRPr sz="1600" dirty="0">
              <a:solidFill>
                <a:schemeClr val="dk1"/>
              </a:solidFill>
            </a:endParaRPr>
          </a:p>
        </p:txBody>
      </p:sp>
    </p:spTree>
    <p:extLst>
      <p:ext uri="{BB962C8B-B14F-4D97-AF65-F5344CB8AC3E}">
        <p14:creationId xmlns:p14="http://schemas.microsoft.com/office/powerpoint/2010/main" val="172205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1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17"/>
          <p:cNvPicPr preferRelativeResize="0"/>
          <p:nvPr/>
        </p:nvPicPr>
        <p:blipFill>
          <a:blip r:embed="rId3">
            <a:alphaModFix/>
          </a:blip>
          <a:stretch>
            <a:fillRect/>
          </a:stretch>
        </p:blipFill>
        <p:spPr>
          <a:xfrm>
            <a:off x="4737243" y="2201252"/>
            <a:ext cx="4353600" cy="4353600"/>
          </a:xfrm>
          <a:prstGeom prst="rect">
            <a:avLst/>
          </a:prstGeom>
          <a:noFill/>
          <a:ln>
            <a:noFill/>
          </a:ln>
        </p:spPr>
      </p:pic>
      <p:sp>
        <p:nvSpPr>
          <p:cNvPr id="128" name="Google Shape;128;p1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7.1</a:t>
            </a:r>
            <a:r>
              <a:rPr lang="en-US" sz="2400" b="1" dirty="0">
                <a:solidFill>
                  <a:srgbClr val="10478B"/>
                </a:solidFill>
                <a:latin typeface="Arial"/>
                <a:ea typeface="Arial"/>
                <a:cs typeface="Arial"/>
                <a:sym typeface="Arial"/>
              </a:rPr>
              <a:t> </a:t>
            </a:r>
            <a:r>
              <a:rPr lang="en-US" sz="2400" b="1" dirty="0">
                <a:solidFill>
                  <a:srgbClr val="10478B"/>
                </a:solidFill>
              </a:rPr>
              <a:t>JAPAN</a:t>
            </a:r>
            <a:br>
              <a:rPr lang="en-US" sz="4300" b="1" dirty="0">
                <a:solidFill>
                  <a:srgbClr val="10478B"/>
                </a:solidFill>
                <a:latin typeface="Arial"/>
                <a:ea typeface="Arial"/>
                <a:cs typeface="Arial"/>
                <a:sym typeface="Arial"/>
              </a:rPr>
            </a:br>
            <a:r>
              <a:rPr lang="en-US" sz="1800" b="1" dirty="0">
                <a:solidFill>
                  <a:srgbClr val="10478B"/>
                </a:solidFill>
              </a:rPr>
              <a:t>Thurs</a:t>
            </a:r>
            <a:r>
              <a:rPr lang="en-US" sz="1800" b="1" dirty="0">
                <a:solidFill>
                  <a:srgbClr val="10478B"/>
                </a:solidFill>
                <a:latin typeface="Arial"/>
                <a:ea typeface="Arial"/>
                <a:cs typeface="Arial"/>
                <a:sym typeface="Arial"/>
              </a:rPr>
              <a:t>day,  </a:t>
            </a:r>
            <a:r>
              <a:rPr lang="en-US" sz="1800" b="1" dirty="0">
                <a:solidFill>
                  <a:srgbClr val="10478B"/>
                </a:solidFill>
              </a:rPr>
              <a:t>August</a:t>
            </a:r>
            <a:r>
              <a:rPr lang="en-US" sz="1800" b="1" dirty="0">
                <a:solidFill>
                  <a:srgbClr val="10478B"/>
                </a:solidFill>
                <a:latin typeface="Arial"/>
                <a:ea typeface="Arial"/>
                <a:cs typeface="Arial"/>
                <a:sym typeface="Arial"/>
              </a:rPr>
              <a:t> </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7</a:t>
            </a:r>
            <a:r>
              <a:rPr lang="en-US" sz="1800" b="1" dirty="0">
                <a:solidFill>
                  <a:srgbClr val="10478B"/>
                </a:solidFill>
                <a:latin typeface="Arial"/>
                <a:ea typeface="Arial"/>
                <a:cs typeface="Arial"/>
                <a:sym typeface="Arial"/>
              </a:rPr>
              <a:t>:</a:t>
            </a:r>
            <a:r>
              <a:rPr lang="en-US" sz="1800" b="1" dirty="0">
                <a:solidFill>
                  <a:srgbClr val="10478B"/>
                </a:solidFill>
              </a:rPr>
              <a:t>42</a:t>
            </a:r>
            <a:r>
              <a:rPr lang="en-US" sz="1800" b="1" dirty="0">
                <a:solidFill>
                  <a:srgbClr val="10478B"/>
                </a:solidFill>
                <a:latin typeface="Arial"/>
                <a:ea typeface="Arial"/>
                <a:cs typeface="Arial"/>
                <a:sym typeface="Arial"/>
              </a:rPr>
              <a:t>:</a:t>
            </a:r>
            <a:r>
              <a:rPr lang="en-US" sz="1800" b="1" dirty="0">
                <a:solidFill>
                  <a:srgbClr val="10478B"/>
                </a:solidFill>
              </a:rPr>
              <a:t>55</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29" name="Google Shape;129;p17"/>
          <p:cNvPicPr preferRelativeResize="0"/>
          <p:nvPr/>
        </p:nvPicPr>
        <p:blipFill rotWithShape="1">
          <a:blip r:embed="rId4">
            <a:alphaModFix/>
          </a:blip>
          <a:srcRect l="29256" t="13695" r="37911" b="11672"/>
          <a:stretch/>
        </p:blipFill>
        <p:spPr>
          <a:xfrm>
            <a:off x="-13500" y="2201225"/>
            <a:ext cx="4674775" cy="4353676"/>
          </a:xfrm>
          <a:prstGeom prst="rect">
            <a:avLst/>
          </a:prstGeom>
          <a:noFill/>
          <a:ln>
            <a:noFill/>
          </a:ln>
        </p:spPr>
      </p:pic>
      <p:pic>
        <p:nvPicPr>
          <p:cNvPr id="130" name="Google Shape;130;p17"/>
          <p:cNvPicPr preferRelativeResize="0"/>
          <p:nvPr/>
        </p:nvPicPr>
        <p:blipFill>
          <a:blip r:embed="rId5">
            <a:alphaModFix/>
          </a:blip>
          <a:stretch>
            <a:fillRect/>
          </a:stretch>
        </p:blipFill>
        <p:spPr>
          <a:xfrm>
            <a:off x="1081100" y="5973050"/>
            <a:ext cx="3191256" cy="245868"/>
          </a:xfrm>
          <a:prstGeom prst="rect">
            <a:avLst/>
          </a:prstGeom>
          <a:noFill/>
          <a:ln>
            <a:noFill/>
          </a:ln>
        </p:spPr>
      </p:pic>
      <p:sp>
        <p:nvSpPr>
          <p:cNvPr id="131" name="Google Shape;131;p17"/>
          <p:cNvSpPr txBox="1"/>
          <p:nvPr/>
        </p:nvSpPr>
        <p:spPr>
          <a:xfrm>
            <a:off x="235450" y="6382800"/>
            <a:ext cx="43536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Japan Seismic Hazard Information Station</a:t>
            </a:r>
            <a:endParaRPr sz="1200" i="1">
              <a:solidFill>
                <a:schemeClr val="dk1"/>
              </a:solidFill>
            </a:endParaRPr>
          </a:p>
        </p:txBody>
      </p:sp>
      <p:sp>
        <p:nvSpPr>
          <p:cNvPr id="132" name="Google Shape;132;p17"/>
          <p:cNvSpPr txBox="1"/>
          <p:nvPr/>
        </p:nvSpPr>
        <p:spPr>
          <a:xfrm>
            <a:off x="2786450" y="4689413"/>
            <a:ext cx="1618200" cy="108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dirty="0">
                <a:solidFill>
                  <a:schemeClr val="dk1"/>
                </a:solidFill>
              </a:rPr>
              <a:t>Probability that an earthquake of a magnitude 6 or higher intensity will occur in the next 30 years</a:t>
            </a:r>
            <a:endParaRPr sz="1200" i="1" dirty="0">
              <a:solidFill>
                <a:schemeClr val="dk1"/>
              </a:solidFill>
            </a:endParaRPr>
          </a:p>
        </p:txBody>
      </p:sp>
      <p:pic>
        <p:nvPicPr>
          <p:cNvPr id="133" name="Google Shape;133;p17"/>
          <p:cNvPicPr preferRelativeResize="0"/>
          <p:nvPr/>
        </p:nvPicPr>
        <p:blipFill rotWithShape="1">
          <a:blip r:embed="rId6">
            <a:alphaModFix/>
          </a:blip>
          <a:srcRect l="78258" t="32197" b="36065"/>
          <a:stretch/>
        </p:blipFill>
        <p:spPr>
          <a:xfrm>
            <a:off x="5419600" y="2712351"/>
            <a:ext cx="1417800" cy="2069550"/>
          </a:xfrm>
          <a:prstGeom prst="rect">
            <a:avLst/>
          </a:prstGeom>
          <a:noFill/>
          <a:ln>
            <a:noFill/>
          </a:ln>
        </p:spPr>
      </p:pic>
      <p:sp>
        <p:nvSpPr>
          <p:cNvPr id="134" name="Google Shape;134;p17"/>
          <p:cNvSpPr txBox="1"/>
          <p:nvPr/>
        </p:nvSpPr>
        <p:spPr>
          <a:xfrm>
            <a:off x="5482563" y="6382800"/>
            <a:ext cx="3543600" cy="47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of Zuanzuanfuwa CC BY-SA 3.0</a:t>
            </a:r>
            <a:endParaRPr sz="1200" i="1">
              <a:solidFill>
                <a:schemeClr val="dk1"/>
              </a:solidFill>
            </a:endParaRPr>
          </a:p>
        </p:txBody>
      </p:sp>
      <p:sp>
        <p:nvSpPr>
          <p:cNvPr id="135" name="Google Shape;135;p17"/>
          <p:cNvSpPr/>
          <p:nvPr/>
        </p:nvSpPr>
        <p:spPr>
          <a:xfrm>
            <a:off x="5419600" y="5828975"/>
            <a:ext cx="258600" cy="246000"/>
          </a:xfrm>
          <a:prstGeom prst="star5">
            <a:avLst>
              <a:gd name="adj" fmla="val 19098"/>
              <a:gd name="hf" fmla="val 105146"/>
              <a:gd name="vf" fmla="val 110557"/>
            </a:avLst>
          </a:prstGeom>
          <a:solidFill>
            <a:srgbClr val="BA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6" name="Google Shape;136;p17"/>
          <p:cNvSpPr txBox="1"/>
          <p:nvPr/>
        </p:nvSpPr>
        <p:spPr>
          <a:xfrm>
            <a:off x="5677175" y="5870600"/>
            <a:ext cx="1544700" cy="31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rPr>
              <a:t>Earthquake</a:t>
            </a:r>
            <a:endParaRPr b="1">
              <a:solidFill>
                <a:schemeClr val="dk1"/>
              </a:solidFill>
            </a:endParaRPr>
          </a:p>
        </p:txBody>
      </p:sp>
      <p:sp>
        <p:nvSpPr>
          <p:cNvPr id="137" name="Google Shape;137;p17"/>
          <p:cNvSpPr txBox="1"/>
          <p:nvPr/>
        </p:nvSpPr>
        <p:spPr>
          <a:xfrm>
            <a:off x="5150125" y="2460275"/>
            <a:ext cx="2154600" cy="66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chemeClr val="dk1"/>
                </a:solidFill>
              </a:rPr>
              <a:t>Population Density of Japan (2009)</a:t>
            </a:r>
            <a:endParaRPr sz="1600" b="1">
              <a:solidFill>
                <a:schemeClr val="dk1"/>
              </a:solidFill>
            </a:endParaRPr>
          </a:p>
        </p:txBody>
      </p:sp>
      <p:sp>
        <p:nvSpPr>
          <p:cNvPr id="138" name="Google Shape;138;p17"/>
          <p:cNvSpPr txBox="1"/>
          <p:nvPr/>
        </p:nvSpPr>
        <p:spPr>
          <a:xfrm>
            <a:off x="325550" y="2460275"/>
            <a:ext cx="2154600" cy="66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chemeClr val="dk1"/>
                </a:solidFill>
              </a:rPr>
              <a:t>Seismic Hazard of Japan (2024)</a:t>
            </a:r>
            <a:endParaRPr sz="1600" b="1">
              <a:solidFill>
                <a:schemeClr val="dk1"/>
              </a:solidFill>
            </a:endParaRPr>
          </a:p>
        </p:txBody>
      </p:sp>
      <p:sp>
        <p:nvSpPr>
          <p:cNvPr id="139" name="Google Shape;139;p17"/>
          <p:cNvSpPr txBox="1"/>
          <p:nvPr/>
        </p:nvSpPr>
        <p:spPr>
          <a:xfrm>
            <a:off x="504575" y="1125813"/>
            <a:ext cx="8302200" cy="124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1"/>
                </a:solidFill>
              </a:rPr>
              <a:t>Over 60% of Japan’s nearly 124 million residents may be exposed to high intensity seismic shaking in the next 30 years. Seismic hazards are highest along the east coasts of Hokkaido and Honshu associated with subduction, while Kyūshū has a lower seismic hazard. Fortunately, the August 8 earthquake occurred in a less populated area.</a:t>
            </a:r>
            <a:endParaRPr sz="1500">
              <a:solidFill>
                <a:schemeClr val="dk1"/>
              </a:solidFill>
            </a:endParaRPr>
          </a:p>
        </p:txBody>
      </p:sp>
      <p:sp>
        <p:nvSpPr>
          <p:cNvPr id="140" name="Google Shape;140;p17"/>
          <p:cNvSpPr txBox="1"/>
          <p:nvPr/>
        </p:nvSpPr>
        <p:spPr>
          <a:xfrm>
            <a:off x="1277900" y="5610050"/>
            <a:ext cx="7734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Kyūshū</a:t>
            </a:r>
            <a:endParaRPr sz="1200" b="1">
              <a:solidFill>
                <a:schemeClr val="dk1"/>
              </a:solidFill>
            </a:endParaRPr>
          </a:p>
        </p:txBody>
      </p:sp>
      <p:cxnSp>
        <p:nvCxnSpPr>
          <p:cNvPr id="141" name="Google Shape;141;p17"/>
          <p:cNvCxnSpPr/>
          <p:nvPr/>
        </p:nvCxnSpPr>
        <p:spPr>
          <a:xfrm rot="10800000">
            <a:off x="890600" y="5784500"/>
            <a:ext cx="463500" cy="0"/>
          </a:xfrm>
          <a:prstGeom prst="straightConnector1">
            <a:avLst/>
          </a:prstGeom>
          <a:noFill/>
          <a:ln w="19050" cap="flat" cmpd="sng">
            <a:solidFill>
              <a:schemeClr val="dk1"/>
            </a:solidFill>
            <a:prstDash val="solid"/>
            <a:round/>
            <a:headEnd type="none" w="med" len="med"/>
            <a:tailEnd type="triangle" w="med" len="med"/>
          </a:ln>
        </p:spPr>
      </p:cxnSp>
      <p:sp>
        <p:nvSpPr>
          <p:cNvPr id="142" name="Google Shape;142;p17"/>
          <p:cNvSpPr txBox="1"/>
          <p:nvPr/>
        </p:nvSpPr>
        <p:spPr>
          <a:xfrm>
            <a:off x="1430300" y="3716575"/>
            <a:ext cx="7734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Honshu</a:t>
            </a:r>
            <a:endParaRPr sz="1200" b="1">
              <a:solidFill>
                <a:schemeClr val="dk1"/>
              </a:solidFill>
            </a:endParaRPr>
          </a:p>
        </p:txBody>
      </p:sp>
      <p:cxnSp>
        <p:nvCxnSpPr>
          <p:cNvPr id="143" name="Google Shape;143;p17"/>
          <p:cNvCxnSpPr/>
          <p:nvPr/>
        </p:nvCxnSpPr>
        <p:spPr>
          <a:xfrm>
            <a:off x="1920450" y="4033975"/>
            <a:ext cx="180300" cy="501900"/>
          </a:xfrm>
          <a:prstGeom prst="straightConnector1">
            <a:avLst/>
          </a:prstGeom>
          <a:noFill/>
          <a:ln w="19050" cap="flat" cmpd="sng">
            <a:solidFill>
              <a:schemeClr val="dk1"/>
            </a:solidFill>
            <a:prstDash val="solid"/>
            <a:round/>
            <a:headEnd type="none" w="med" len="med"/>
            <a:tailEnd type="triangle" w="med" len="med"/>
          </a:ln>
        </p:spPr>
      </p:cxnSp>
      <p:sp>
        <p:nvSpPr>
          <p:cNvPr id="144" name="Google Shape;144;p17"/>
          <p:cNvSpPr txBox="1"/>
          <p:nvPr/>
        </p:nvSpPr>
        <p:spPr>
          <a:xfrm>
            <a:off x="3323450" y="3505200"/>
            <a:ext cx="10812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Hokkaido</a:t>
            </a:r>
            <a:endParaRPr sz="1200" b="1">
              <a:solidFill>
                <a:schemeClr val="dk1"/>
              </a:solidFill>
            </a:endParaRPr>
          </a:p>
        </p:txBody>
      </p:sp>
      <p:cxnSp>
        <p:nvCxnSpPr>
          <p:cNvPr id="145" name="Google Shape;145;p17"/>
          <p:cNvCxnSpPr/>
          <p:nvPr/>
        </p:nvCxnSpPr>
        <p:spPr>
          <a:xfrm rot="10800000">
            <a:off x="3323450" y="3150625"/>
            <a:ext cx="270300" cy="40710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TotalTime>
  <Words>1718</Words>
  <Application>Microsoft Office PowerPoint</Application>
  <PresentationFormat>On-screen Show (4:3)</PresentationFormat>
  <Paragraphs>122</Paragraphs>
  <Slides>12</Slides>
  <Notes>11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Kate Bravo</cp:lastModifiedBy>
  <cp:revision>3</cp:revision>
  <dcterms:modified xsi:type="dcterms:W3CDTF">2024-08-10T16:08:35Z</dcterms:modified>
</cp:coreProperties>
</file>