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55" r:id="rId2"/>
    <p:sldId id="305" r:id="rId3"/>
    <p:sldId id="436" r:id="rId4"/>
    <p:sldId id="447" r:id="rId5"/>
    <p:sldId id="451" r:id="rId6"/>
    <p:sldId id="456" r:id="rId7"/>
    <p:sldId id="457" r:id="rId8"/>
    <p:sldId id="438" r:id="rId9"/>
    <p:sldId id="439" r:id="rId10"/>
    <p:sldId id="453" r:id="rId11"/>
    <p:sldId id="449"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0000"/>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53" autoAdjust="0"/>
    <p:restoredTop sz="90413" autoAdjust="0"/>
  </p:normalViewPr>
  <p:slideViewPr>
    <p:cSldViewPr>
      <p:cViewPr varScale="1">
        <p:scale>
          <a:sx n="80" d="100"/>
          <a:sy n="80" d="100"/>
        </p:scale>
        <p:origin x="427" y="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6/15/2023</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237"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ea typeface="ＭＳ Ｐゴシック" panose="020B0600070205080204" pitchFamily="34" charset="-128"/>
              </a:rPr>
              <a:t>For more detail, visit USGS</a:t>
            </a:r>
            <a:r>
              <a:rPr lang="en-US" altLang="en-US" dirty="0">
                <a:ea typeface="ＭＳ Ｐゴシック" panose="020B0600070205080204" pitchFamily="34" charset="-128"/>
              </a:rPr>
              <a:t>:  https://earthquake.usgs.gov/earthquakes/eventpage/us7000k8qh/executive</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a:t>
            </a:fld>
            <a:endParaRPr lang="en-US" altLang="en-US" sz="1300"/>
          </a:p>
        </p:txBody>
      </p:sp>
    </p:spTree>
    <p:extLst>
      <p:ext uri="{BB962C8B-B14F-4D97-AF65-F5344CB8AC3E}">
        <p14:creationId xmlns:p14="http://schemas.microsoft.com/office/powerpoint/2010/main" val="3354210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https://www.iris.edu/hq/inclass/animation/traveltime_curves_how_they_are_created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10</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11</a:t>
            </a:fld>
            <a:endParaRPr lang="en-US" altLang="en-US" sz="1300"/>
          </a:p>
        </p:txBody>
      </p:sp>
    </p:spTree>
    <p:extLst>
      <p:ext uri="{BB962C8B-B14F-4D97-AF65-F5344CB8AC3E}">
        <p14:creationId xmlns:p14="http://schemas.microsoft.com/office/powerpoint/2010/main" val="3676203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ea typeface="ＭＳ Ｐゴシック" panose="020B0600070205080204" pitchFamily="34" charset="-128"/>
            </a:endParaRPr>
          </a:p>
          <a:p>
            <a:r>
              <a:rPr lang="en-US" altLang="en-US" b="1" dirty="0">
                <a:solidFill>
                  <a:srgbClr val="393996"/>
                </a:solidFill>
              </a:rPr>
              <a:t>Relevant Animations: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Intensity:</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https://www.iris.edu/hq/inclass/animation/517</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https://www.iris.edu/hq/inclass/animation/648</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https://www.iris.edu/hq/inclass/animation/761</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dirty="0">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3</a:t>
            </a:fld>
            <a:endParaRPr lang="en-US" altLang="en-US" sz="1300"/>
          </a:p>
        </p:txBody>
      </p:sp>
    </p:spTree>
    <p:extLst>
      <p:ext uri="{BB962C8B-B14F-4D97-AF65-F5344CB8AC3E}">
        <p14:creationId xmlns:p14="http://schemas.microsoft.com/office/powerpoint/2010/main" val="3383954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solidFill>
                  <a:srgbClr val="393996"/>
                </a:solidFill>
              </a:rPr>
              <a:t>Relevant Animation: </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0" dirty="0">
                <a:solidFill>
                  <a:srgbClr val="393996"/>
                </a:solidFill>
              </a:rPr>
              <a:t>Regional Tectonics  </a:t>
            </a:r>
            <a:r>
              <a:rPr lang="en-US" b="0" i="0" dirty="0">
                <a:solidFill>
                  <a:srgbClr val="1155CC"/>
                </a:solidFill>
                <a:effectLst/>
                <a:latin typeface="Arial" panose="020B0604020202020204" pitchFamily="34" charset="0"/>
                <a:hlinkClick r:id="rId3"/>
              </a:rPr>
              <a:t>https://www.iris.edu/hq/inclass/animation/237</a:t>
            </a: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6</a:t>
            </a:fld>
            <a:endParaRPr lang="en-US" altLang="en-US" sz="1300"/>
          </a:p>
        </p:txBody>
      </p:sp>
    </p:spTree>
    <p:extLst>
      <p:ext uri="{BB962C8B-B14F-4D97-AF65-F5344CB8AC3E}">
        <p14:creationId xmlns:p14="http://schemas.microsoft.com/office/powerpoint/2010/main" val="2761844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3032085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8</a:t>
            </a:fld>
            <a:endParaRPr lang="en-US" altLang="en-US" sz="1300"/>
          </a:p>
        </p:txBody>
      </p:sp>
    </p:spTree>
    <p:extLst>
      <p:ext uri="{BB962C8B-B14F-4D97-AF65-F5344CB8AC3E}">
        <p14:creationId xmlns:p14="http://schemas.microsoft.com/office/powerpoint/2010/main" val="3711519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dirty="0">
                <a:solidFill>
                  <a:srgbClr val="393996"/>
                </a:solidFill>
                <a:ea typeface="ＭＳ Ｐゴシック" panose="020B0600070205080204" pitchFamily="34" charset="-128"/>
              </a:rPr>
              <a:t>Relevant Animation:</a:t>
            </a:r>
          </a:p>
          <a:p>
            <a:r>
              <a:rPr lang="en-US" altLang="en-US" sz="1200" dirty="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9</a:t>
            </a:fld>
            <a:endParaRPr lang="en-US" altLang="en-US" sz="1300"/>
          </a:p>
        </p:txBody>
      </p:sp>
    </p:spTree>
    <p:extLst>
      <p:ext uri="{BB962C8B-B14F-4D97-AF65-F5344CB8AC3E}">
        <p14:creationId xmlns:p14="http://schemas.microsoft.com/office/powerpoint/2010/main" val="575946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6/15/2023</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6/15/2023</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6/15/2023</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6/15/2023</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6/15/2023</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6/15/2023</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6/15/2023</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6/15/2023</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6/15/2023</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6/15/2023</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6/15/2023</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6/15/2023</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hyperlink" Target="mailto:tammy.bravo@earthscope.org"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image" Target="../media/image11.png"/><Relationship Id="rId7"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1.xml"/><Relationship Id="rId7" Type="http://schemas.openxmlformats.org/officeDocument/2006/relationships/image" Target="../media/image1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7.png"/><Relationship Id="rId5" Type="http://schemas.openxmlformats.org/officeDocument/2006/relationships/image" Target="../media/image2.png"/><Relationship Id="rId4" Type="http://schemas.openxmlformats.org/officeDocument/2006/relationships/notesSlide" Target="../notesSlides/notesSlide9.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map of the continent&#10;&#10;Description automatically generated with low confidence">
            <a:extLst>
              <a:ext uri="{FF2B5EF4-FFF2-40B4-BE49-F238E27FC236}">
                <a16:creationId xmlns:a16="http://schemas.microsoft.com/office/drawing/2014/main" id="{97C9BBCE-0BC7-B292-DA05-7DFB1E75C7DB}"/>
              </a:ext>
            </a:extLst>
          </p:cNvPr>
          <p:cNvPicPr>
            <a:picLocks noChangeAspect="1"/>
          </p:cNvPicPr>
          <p:nvPr/>
        </p:nvPicPr>
        <p:blipFill rotWithShape="1">
          <a:blip r:embed="rId3">
            <a:extLst>
              <a:ext uri="{28A0092B-C50C-407E-A947-70E740481C1C}">
                <a14:useLocalDpi xmlns:a14="http://schemas.microsoft.com/office/drawing/2010/main" val="0"/>
              </a:ext>
            </a:extLst>
          </a:blip>
          <a:srcRect l="20028"/>
          <a:stretch/>
        </p:blipFill>
        <p:spPr>
          <a:xfrm>
            <a:off x="284187" y="3581400"/>
            <a:ext cx="4542545" cy="3206113"/>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4">
            <a:extLst>
              <a:ext uri="{FF2B5EF4-FFF2-40B4-BE49-F238E27FC236}">
                <a16:creationId xmlns:a16="http://schemas.microsoft.com/office/drawing/2014/main" id="{80D9FEEB-5091-8064-366E-86D78E90A437}"/>
              </a:ext>
            </a:extLst>
          </p:cNvPr>
          <p:cNvSpPr txBox="1">
            <a:spLocks noChangeArrowheads="1"/>
          </p:cNvSpPr>
          <p:nvPr/>
        </p:nvSpPr>
        <p:spPr bwMode="auto">
          <a:xfrm>
            <a:off x="275725" y="1106946"/>
            <a:ext cx="88571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A magnitude 7.2 earthquake occurred south of the Fiji Islands at a depth of 167.4 km (104 miles). There is no threat of a tsunami and no reports of damage or injuries.</a:t>
            </a:r>
          </a:p>
          <a:p>
            <a:pPr>
              <a:spcBef>
                <a:spcPct val="0"/>
              </a:spcBef>
              <a:buNone/>
            </a:pPr>
            <a:endParaRPr lang="en-US" altLang="en-US" sz="1800" dirty="0">
              <a:latin typeface="Arial" panose="020B0604020202020204" pitchFamily="34" charset="0"/>
            </a:endParaRPr>
          </a:p>
          <a:p>
            <a:pPr>
              <a:spcBef>
                <a:spcPct val="0"/>
              </a:spcBef>
              <a:buNone/>
            </a:pPr>
            <a:r>
              <a:rPr lang="en-US" altLang="en-US" sz="1800" dirty="0">
                <a:latin typeface="Arial" panose="020B0604020202020204" pitchFamily="34" charset="0"/>
              </a:rPr>
              <a:t>Fiji consists of an archipelago of more than 330 islands—of which about 110 are permanently inhabited—and more than 500 islets, amounting to a total land area of about 18,300 square km (7,100 sq miles). </a:t>
            </a:r>
          </a:p>
        </p:txBody>
      </p:sp>
      <p:sp>
        <p:nvSpPr>
          <p:cNvPr id="8" name="TextBox 7">
            <a:extLst>
              <a:ext uri="{FF2B5EF4-FFF2-40B4-BE49-F238E27FC236}">
                <a16:creationId xmlns:a16="http://schemas.microsoft.com/office/drawing/2014/main" id="{E7B3DFA9-0855-E1F0-023C-0FE17FA8FA31}"/>
              </a:ext>
            </a:extLst>
          </p:cNvPr>
          <p:cNvSpPr txBox="1"/>
          <p:nvPr/>
        </p:nvSpPr>
        <p:spPr>
          <a:xfrm>
            <a:off x="7016116" y="176748"/>
            <a:ext cx="2156844" cy="1015663"/>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22.982°S </a:t>
            </a: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177.208°W</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latin typeface="Arial" charset="0"/>
                <a:ea typeface="ＭＳ Ｐゴシック" pitchFamily="-109" charset="-128"/>
                <a:cs typeface="Arial" pitchFamily="34" charset="0"/>
              </a:rPr>
              <a:t> 167.4 km</a:t>
            </a:r>
          </a:p>
          <a:p>
            <a:pPr eaLnBrk="1" hangingPunct="1">
              <a:defRPr/>
            </a:pPr>
            <a:endParaRPr lang="en-US" dirty="0">
              <a:latin typeface="Arial" charset="0"/>
              <a:ea typeface="ＭＳ Ｐゴシック" pitchFamily="-109" charset="-128"/>
            </a:endParaRPr>
          </a:p>
        </p:txBody>
      </p:sp>
      <p:sp>
        <p:nvSpPr>
          <p:cNvPr id="11" name="Title 1">
            <a:extLst>
              <a:ext uri="{FF2B5EF4-FFF2-40B4-BE49-F238E27FC236}">
                <a16:creationId xmlns:a16="http://schemas.microsoft.com/office/drawing/2014/main" id="{B7E5830E-4B9F-6904-2188-3FDEC76CB69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
        <p:nvSpPr>
          <p:cNvPr id="12" name="Rectangle 11">
            <a:extLst>
              <a:ext uri="{FF2B5EF4-FFF2-40B4-BE49-F238E27FC236}">
                <a16:creationId xmlns:a16="http://schemas.microsoft.com/office/drawing/2014/main" id="{66ED5813-7730-5F41-A2E2-CA12DC4F0D47}"/>
              </a:ext>
            </a:extLst>
          </p:cNvPr>
          <p:cNvSpPr/>
          <p:nvPr/>
        </p:nvSpPr>
        <p:spPr>
          <a:xfrm>
            <a:off x="3895340" y="3914774"/>
            <a:ext cx="533400" cy="473985"/>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7358F15A-DEA8-BD42-8ADF-D8054241AE69}"/>
              </a:ext>
            </a:extLst>
          </p:cNvPr>
          <p:cNvCxnSpPr>
            <a:cxnSpLocks/>
          </p:cNvCxnSpPr>
          <p:nvPr/>
        </p:nvCxnSpPr>
        <p:spPr>
          <a:xfrm flipH="1">
            <a:off x="4428740" y="2582498"/>
            <a:ext cx="552450" cy="133227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1D6B563-292C-CB45-9E26-BBE7FCB3FA3F}"/>
              </a:ext>
            </a:extLst>
          </p:cNvPr>
          <p:cNvCxnSpPr>
            <a:cxnSpLocks/>
          </p:cNvCxnSpPr>
          <p:nvPr/>
        </p:nvCxnSpPr>
        <p:spPr>
          <a:xfrm flipH="1" flipV="1">
            <a:off x="4428740" y="4388759"/>
            <a:ext cx="541299" cy="200373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descr="A picture containing text, map, diagram, font&#10;&#10;Description automatically generated">
            <a:extLst>
              <a:ext uri="{FF2B5EF4-FFF2-40B4-BE49-F238E27FC236}">
                <a16:creationId xmlns:a16="http://schemas.microsoft.com/office/drawing/2014/main" id="{2BBC0568-FA77-A0C1-850D-77B3808217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0039" y="2582498"/>
            <a:ext cx="4042172" cy="3810000"/>
          </a:xfrm>
          <a:prstGeom prst="rect">
            <a:avLst/>
          </a:prstGeom>
        </p:spPr>
      </p:pic>
      <p:sp>
        <p:nvSpPr>
          <p:cNvPr id="20" name="TextBox 14">
            <a:extLst>
              <a:ext uri="{FF2B5EF4-FFF2-40B4-BE49-F238E27FC236}">
                <a16:creationId xmlns:a16="http://schemas.microsoft.com/office/drawing/2014/main" id="{2B3B12AE-0661-2444-E9B3-1E65BDC1AAEF}"/>
              </a:ext>
            </a:extLst>
          </p:cNvPr>
          <p:cNvSpPr txBox="1">
            <a:spLocks noChangeArrowheads="1"/>
          </p:cNvSpPr>
          <p:nvPr/>
        </p:nvSpPr>
        <p:spPr bwMode="auto">
          <a:xfrm>
            <a:off x="6553201" y="6383584"/>
            <a:ext cx="2561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800" dirty="0">
                <a:latin typeface="Arial" panose="020B0604020202020204" pitchFamily="34" charset="0"/>
              </a:rPr>
              <a:t>Islands and islets of Fiji</a:t>
            </a:r>
          </a:p>
        </p:txBody>
      </p:sp>
    </p:spTree>
    <p:extLst>
      <p:ext uri="{BB962C8B-B14F-4D97-AF65-F5344CB8AC3E}">
        <p14:creationId xmlns:p14="http://schemas.microsoft.com/office/powerpoint/2010/main" val="3240254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FA5AFA-603C-4E21-F06B-D6653E24690C}"/>
              </a:ext>
            </a:extLst>
          </p:cNvPr>
          <p:cNvPicPr>
            <a:picLocks noChangeAspect="1"/>
          </p:cNvPicPr>
          <p:nvPr/>
        </p:nvPicPr>
        <p:blipFill rotWithShape="1">
          <a:blip r:embed="rId3"/>
          <a:srcRect t="7927"/>
          <a:stretch/>
        </p:blipFill>
        <p:spPr>
          <a:xfrm>
            <a:off x="1180987" y="1382194"/>
            <a:ext cx="7772400" cy="5399606"/>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1">
            <a:extLst>
              <a:ext uri="{FF2B5EF4-FFF2-40B4-BE49-F238E27FC236}">
                <a16:creationId xmlns:a16="http://schemas.microsoft.com/office/drawing/2014/main" id="{D9DB34C7-60B0-0B71-BD47-9BCAB2B18AFB}"/>
              </a:ext>
            </a:extLst>
          </p:cNvPr>
          <p:cNvSpPr txBox="1">
            <a:spLocks noChangeArrowheads="1"/>
          </p:cNvSpPr>
          <p:nvPr/>
        </p:nvSpPr>
        <p:spPr bwMode="auto">
          <a:xfrm>
            <a:off x="4053678" y="1361666"/>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b="1" dirty="0">
                <a:latin typeface="Arial" panose="020B0604020202020204" pitchFamily="34" charset="0"/>
              </a:rPr>
              <a:t>S</a:t>
            </a:r>
          </a:p>
        </p:txBody>
      </p:sp>
      <p:sp>
        <p:nvSpPr>
          <p:cNvPr id="5" name="TextBox 4">
            <a:extLst>
              <a:ext uri="{FF2B5EF4-FFF2-40B4-BE49-F238E27FC236}">
                <a16:creationId xmlns:a16="http://schemas.microsoft.com/office/drawing/2014/main" id="{0C3F5496-7F8F-F0E9-D9C9-F859503A00CA}"/>
              </a:ext>
            </a:extLst>
          </p:cNvPr>
          <p:cNvSpPr txBox="1">
            <a:spLocks noChangeArrowheads="1"/>
          </p:cNvSpPr>
          <p:nvPr/>
        </p:nvSpPr>
        <p:spPr bwMode="auto">
          <a:xfrm>
            <a:off x="2060401" y="2486064"/>
            <a:ext cx="6417945"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dirty="0">
                <a:solidFill>
                  <a:srgbClr val="000000"/>
                </a:solidFill>
                <a:latin typeface="Arial" panose="020B0604020202020204" pitchFamily="34" charset="0"/>
              </a:rPr>
              <a:t>The first seismic waves to arrive from this earthquake were the compressional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Following the earthquake, </a:t>
            </a:r>
            <a:r>
              <a:rPr lang="en-US" altLang="en-US" sz="1400" dirty="0">
                <a:latin typeface="Arial" panose="020B0604020202020204" pitchFamily="34" charset="0"/>
              </a:rPr>
              <a:t>it took 12 minutes and 28 seconds </a:t>
            </a:r>
            <a:r>
              <a:rPr lang="en-US" altLang="en-US" sz="1400" dirty="0">
                <a:solidFill>
                  <a:srgbClr val="000000"/>
                </a:solidFill>
                <a:latin typeface="Arial" panose="020B0604020202020204" pitchFamily="34" charset="0"/>
              </a:rPr>
              <a:t>for the</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P waves to travel a curved path through the mantle to Bend, Oregon.</a:t>
            </a:r>
          </a:p>
        </p:txBody>
      </p:sp>
      <p:sp>
        <p:nvSpPr>
          <p:cNvPr id="6" name="TextBox 5">
            <a:extLst>
              <a:ext uri="{FF2B5EF4-FFF2-40B4-BE49-F238E27FC236}">
                <a16:creationId xmlns:a16="http://schemas.microsoft.com/office/drawing/2014/main" id="{E726FB3E-C9D5-BFD2-3D5A-DAC56D458345}"/>
              </a:ext>
            </a:extLst>
          </p:cNvPr>
          <p:cNvSpPr txBox="1"/>
          <p:nvPr/>
        </p:nvSpPr>
        <p:spPr>
          <a:xfrm>
            <a:off x="6624136" y="1359523"/>
            <a:ext cx="2152650" cy="368300"/>
          </a:xfrm>
          <a:prstGeom prst="rect">
            <a:avLst/>
          </a:prstGeom>
          <a:solidFill>
            <a:schemeClr val="bg1"/>
          </a:solidFill>
        </p:spPr>
        <p:txBody>
          <a:bodyPr>
            <a:spAutoFit/>
          </a:bodyPr>
          <a:lstStyle/>
          <a:p>
            <a:pPr>
              <a:defRPr/>
            </a:pPr>
            <a:r>
              <a:rPr lang="en-US" b="1" spc="200" dirty="0">
                <a:latin typeface="Arial" charset="0"/>
                <a:ea typeface="MS PGothic" charset="-128"/>
              </a:rPr>
              <a:t>Surface Waves</a:t>
            </a:r>
          </a:p>
        </p:txBody>
      </p:sp>
      <p:sp>
        <p:nvSpPr>
          <p:cNvPr id="7" name="TextBox 7">
            <a:extLst>
              <a:ext uri="{FF2B5EF4-FFF2-40B4-BE49-F238E27FC236}">
                <a16:creationId xmlns:a16="http://schemas.microsoft.com/office/drawing/2014/main" id="{56539297-5C3C-C3AA-AF99-DCD5C157D92C}"/>
              </a:ext>
            </a:extLst>
          </p:cNvPr>
          <p:cNvSpPr txBox="1">
            <a:spLocks noChangeArrowheads="1"/>
          </p:cNvSpPr>
          <p:nvPr/>
        </p:nvSpPr>
        <p:spPr bwMode="auto">
          <a:xfrm>
            <a:off x="2072148" y="762000"/>
            <a:ext cx="63944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9,367 km (5,821 miles, 84.4°) from the location of this earthquake.  </a:t>
            </a:r>
          </a:p>
        </p:txBody>
      </p:sp>
      <p:sp>
        <p:nvSpPr>
          <p:cNvPr id="8" name="TextBox 6">
            <a:extLst>
              <a:ext uri="{FF2B5EF4-FFF2-40B4-BE49-F238E27FC236}">
                <a16:creationId xmlns:a16="http://schemas.microsoft.com/office/drawing/2014/main" id="{02FA4D92-A70E-51EE-0366-BDF86B56366E}"/>
              </a:ext>
            </a:extLst>
          </p:cNvPr>
          <p:cNvSpPr txBox="1">
            <a:spLocks noChangeArrowheads="1"/>
          </p:cNvSpPr>
          <p:nvPr/>
        </p:nvSpPr>
        <p:spPr bwMode="auto">
          <a:xfrm>
            <a:off x="4873009" y="5491685"/>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400">
              <a:solidFill>
                <a:srgbClr val="000000"/>
              </a:solidFill>
              <a:latin typeface="Arial" panose="020B0604020202020204" pitchFamily="34" charset="0"/>
            </a:endParaRPr>
          </a:p>
        </p:txBody>
      </p:sp>
      <p:sp>
        <p:nvSpPr>
          <p:cNvPr id="12" name="TextBox 9">
            <a:extLst>
              <a:ext uri="{FF2B5EF4-FFF2-40B4-BE49-F238E27FC236}">
                <a16:creationId xmlns:a16="http://schemas.microsoft.com/office/drawing/2014/main" id="{192388E5-05CC-D5A7-3A7B-A17E89E7D9AC}"/>
              </a:ext>
            </a:extLst>
          </p:cNvPr>
          <p:cNvSpPr txBox="1">
            <a:spLocks noChangeArrowheads="1"/>
          </p:cNvSpPr>
          <p:nvPr/>
        </p:nvSpPr>
        <p:spPr bwMode="auto">
          <a:xfrm>
            <a:off x="1840373" y="4357923"/>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22 minutes and 54 seconds to </a:t>
            </a:r>
            <a:r>
              <a:rPr lang="en-US" altLang="en-US" sz="1400" dirty="0">
                <a:solidFill>
                  <a:srgbClr val="000000"/>
                </a:solidFill>
                <a:latin typeface="Arial" panose="020B0604020202020204" pitchFamily="34" charset="0"/>
              </a:rPr>
              <a:t>travel from the earthquake to Bend.</a:t>
            </a:r>
          </a:p>
        </p:txBody>
      </p:sp>
      <p:sp>
        <p:nvSpPr>
          <p:cNvPr id="13" name="TextBox 6">
            <a:extLst>
              <a:ext uri="{FF2B5EF4-FFF2-40B4-BE49-F238E27FC236}">
                <a16:creationId xmlns:a16="http://schemas.microsoft.com/office/drawing/2014/main" id="{4EE810C6-4325-8855-0C78-D6E95C2D3242}"/>
              </a:ext>
            </a:extLst>
          </p:cNvPr>
          <p:cNvSpPr txBox="1">
            <a:spLocks noChangeArrowheads="1"/>
          </p:cNvSpPr>
          <p:nvPr/>
        </p:nvSpPr>
        <p:spPr bwMode="auto">
          <a:xfrm>
            <a:off x="3173873" y="5238802"/>
            <a:ext cx="4191000" cy="5820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 typeface="Arial" panose="020B0604020202020204" pitchFamily="34" charset="0"/>
              <a:buNone/>
            </a:pPr>
            <a:r>
              <a:rPr lang="en-US" altLang="en-US" sz="1400" dirty="0">
                <a:solidFill>
                  <a:srgbClr val="000000"/>
                </a:solidFill>
                <a:latin typeface="Arial" panose="020B0604020202020204" pitchFamily="34" charset="0"/>
              </a:rPr>
              <a:t>Because of the 167 km depth of this earthquake, very little energy is present as surface waves</a:t>
            </a:r>
            <a:r>
              <a:rPr lang="en-US" altLang="en-US" sz="1400" dirty="0">
                <a:latin typeface="Arial" panose="020B0604020202020204" pitchFamily="34" charset="0"/>
              </a:rPr>
              <a:t>. </a:t>
            </a:r>
            <a:endParaRPr lang="en-US" altLang="en-US" sz="1400" dirty="0">
              <a:solidFill>
                <a:srgbClr val="000000"/>
              </a:solidFill>
              <a:latin typeface="Arial" panose="020B0604020202020204" pitchFamily="34" charset="0"/>
            </a:endParaRPr>
          </a:p>
        </p:txBody>
      </p:sp>
      <p:sp>
        <p:nvSpPr>
          <p:cNvPr id="14" name="TextBox 4">
            <a:extLst>
              <a:ext uri="{FF2B5EF4-FFF2-40B4-BE49-F238E27FC236}">
                <a16:creationId xmlns:a16="http://schemas.microsoft.com/office/drawing/2014/main" id="{FE3D131D-1AD9-E506-E81A-4591BF73C2D0}"/>
              </a:ext>
            </a:extLst>
          </p:cNvPr>
          <p:cNvSpPr txBox="1">
            <a:spLocks noChangeArrowheads="1"/>
          </p:cNvSpPr>
          <p:nvPr/>
        </p:nvSpPr>
        <p:spPr bwMode="auto">
          <a:xfrm>
            <a:off x="2856022" y="1205007"/>
            <a:ext cx="338138" cy="339725"/>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a:t>
            </a:r>
          </a:p>
        </p:txBody>
      </p:sp>
      <p:sp>
        <p:nvSpPr>
          <p:cNvPr id="15" name="TextBox 4">
            <a:extLst>
              <a:ext uri="{FF2B5EF4-FFF2-40B4-BE49-F238E27FC236}">
                <a16:creationId xmlns:a16="http://schemas.microsoft.com/office/drawing/2014/main" id="{11F611F3-B476-9ECE-B699-94CC3D34A90C}"/>
              </a:ext>
            </a:extLst>
          </p:cNvPr>
          <p:cNvSpPr txBox="1">
            <a:spLocks noChangeArrowheads="1"/>
          </p:cNvSpPr>
          <p:nvPr/>
        </p:nvSpPr>
        <p:spPr bwMode="auto">
          <a:xfrm>
            <a:off x="3256020" y="1354723"/>
            <a:ext cx="486132" cy="338554"/>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b="1" dirty="0">
                <a:latin typeface="Arial" panose="020B0604020202020204" pitchFamily="34" charset="0"/>
              </a:rPr>
              <a:t>PP</a:t>
            </a:r>
          </a:p>
        </p:txBody>
      </p:sp>
      <p:sp>
        <p:nvSpPr>
          <p:cNvPr id="16" name="TextBox 5">
            <a:extLst>
              <a:ext uri="{FF2B5EF4-FFF2-40B4-BE49-F238E27FC236}">
                <a16:creationId xmlns:a16="http://schemas.microsoft.com/office/drawing/2014/main" id="{B1642648-C215-DD23-5287-9EF8DB553E1C}"/>
              </a:ext>
            </a:extLst>
          </p:cNvPr>
          <p:cNvSpPr txBox="1">
            <a:spLocks noChangeArrowheads="1"/>
          </p:cNvSpPr>
          <p:nvPr/>
        </p:nvSpPr>
        <p:spPr bwMode="auto">
          <a:xfrm>
            <a:off x="2531332" y="3522520"/>
            <a:ext cx="54760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latin typeface="Arial" panose="020B0604020202020204" pitchFamily="34" charset="0"/>
              </a:rPr>
              <a:t>PP is a compressional wave that bounced off the Earth’s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ndParaRPr>
          </a:p>
        </p:txBody>
      </p:sp>
      <p:sp>
        <p:nvSpPr>
          <p:cNvPr id="18" name="Title 1">
            <a:extLst>
              <a:ext uri="{FF2B5EF4-FFF2-40B4-BE49-F238E27FC236}">
                <a16:creationId xmlns:a16="http://schemas.microsoft.com/office/drawing/2014/main" id="{682ADD1B-207E-93D3-9F00-0748B8C6848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276874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9">
            <a:extLst>
              <a:ext uri="{FF2B5EF4-FFF2-40B4-BE49-F238E27FC236}">
                <a16:creationId xmlns:a16="http://schemas.microsoft.com/office/drawing/2014/main" id="{09AF149C-B974-56BA-7378-DA23F54035E8}"/>
              </a:ext>
            </a:extLst>
          </p:cNvPr>
          <p:cNvSpPr txBox="1">
            <a:spLocks noChangeArrowheads="1"/>
          </p:cNvSpPr>
          <p:nvPr/>
        </p:nvSpPr>
        <p:spPr bwMode="auto">
          <a:xfrm>
            <a:off x="642144" y="398943"/>
            <a:ext cx="78597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dirty="0">
                <a:solidFill>
                  <a:srgbClr val="373583"/>
                </a:solidFill>
                <a:latin typeface="Arial" panose="020B0604020202020204" pitchFamily="34" charset="0"/>
              </a:rPr>
              <a:t>Teachable Moments are a service of</a:t>
            </a:r>
            <a:endParaRPr lang="en-US" altLang="en-US" sz="1800" dirty="0">
              <a:solidFill>
                <a:srgbClr val="373583"/>
              </a:solidFill>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a:t>
            </a:r>
            <a:r>
              <a:rPr lang="en-US" altLang="en-US" sz="1800" dirty="0" err="1">
                <a:latin typeface="Arial" panose="020B0604020202020204" pitchFamily="34" charset="0"/>
              </a:rPr>
              <a:t>EarthScope</a:t>
            </a:r>
            <a:r>
              <a:rPr lang="en-US" altLang="en-US" sz="1800" dirty="0">
                <a:latin typeface="Arial" panose="020B0604020202020204" pitchFamily="34" charset="0"/>
              </a:rPr>
              <a:t> Consortium</a:t>
            </a:r>
          </a:p>
          <a:p>
            <a:pPr algn="ctr" eaLnBrk="1" hangingPunct="1">
              <a:spcBef>
                <a:spcPct val="0"/>
              </a:spcBef>
              <a:buFontTx/>
              <a:buNone/>
            </a:pPr>
            <a:r>
              <a:rPr lang="en-US" altLang="en-US" sz="1800" dirty="0">
                <a:latin typeface="Arial" panose="020B0604020202020204" pitchFamily="34" charset="0"/>
              </a:rPr>
              <a:t>and </a:t>
            </a:r>
          </a:p>
          <a:p>
            <a:pPr algn="ctr" eaLnBrk="1" hangingPunct="1">
              <a:spcBef>
                <a:spcPct val="0"/>
              </a:spcBef>
              <a:buFontTx/>
              <a:buNone/>
            </a:pPr>
            <a:r>
              <a:rPr lang="en-US" altLang="en-US" sz="1800" dirty="0">
                <a:latin typeface="Arial" panose="020B0604020202020204" pitchFamily="34" charset="0"/>
              </a:rPr>
              <a:t>The University of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Please send feedback to </a:t>
            </a:r>
            <a:r>
              <a:rPr lang="en-US" altLang="en-US" sz="1800" dirty="0">
                <a:latin typeface="Arial" panose="020B0604020202020204" pitchFamily="34" charset="0"/>
                <a:hlinkClick r:id="rId3"/>
              </a:rPr>
              <a:t>tammy.bravo@earthscope.org</a:t>
            </a: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 typeface="Arial" panose="020B0604020202020204" pitchFamily="34" charset="0"/>
              <a:buNone/>
            </a:pPr>
            <a:r>
              <a:rPr lang="en-US" altLang="en-US" sz="1800" dirty="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dirty="0">
                <a:latin typeface="Arial" panose="020B0604020202020204" pitchFamily="34" charset="0"/>
              </a:rPr>
              <a:t> send a blank email to earthquakes+subscribe@earthscope.org</a:t>
            </a:r>
          </a:p>
        </p:txBody>
      </p:sp>
      <p:pic>
        <p:nvPicPr>
          <p:cNvPr id="3" name="Picture 1">
            <a:extLst>
              <a:ext uri="{FF2B5EF4-FFF2-40B4-BE49-F238E27FC236}">
                <a16:creationId xmlns:a16="http://schemas.microsoft.com/office/drawing/2014/main" id="{4A312A01-6791-A2BD-4DAD-2CF1A422D0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69000" y="4586288"/>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18F849BB-0B57-E0CD-D0CD-F71BCCFCAFC6}"/>
              </a:ext>
            </a:extLst>
          </p:cNvPr>
          <p:cNvSpPr txBox="1"/>
          <p:nvPr/>
        </p:nvSpPr>
        <p:spPr>
          <a:xfrm>
            <a:off x="132340" y="6248400"/>
            <a:ext cx="9022791" cy="800219"/>
          </a:xfrm>
          <a:prstGeom prst="rect">
            <a:avLst/>
          </a:prstGeom>
          <a:noFill/>
        </p:spPr>
        <p:txBody>
          <a:bodyPr wrap="none" rtlCol="0">
            <a:spAutoFit/>
          </a:bodyPr>
          <a:lstStyle/>
          <a:p>
            <a:pPr algn="ctr"/>
            <a:r>
              <a:rPr lang="en-US" sz="1400" dirty="0"/>
              <a:t>These resources have been developed as part of the SAGE facility operated by the </a:t>
            </a:r>
            <a:r>
              <a:rPr lang="en-US" sz="1400" dirty="0" err="1"/>
              <a:t>EarthScope</a:t>
            </a:r>
            <a:r>
              <a:rPr lang="en-US" sz="1400" dirty="0"/>
              <a:t> Consortium</a:t>
            </a:r>
          </a:p>
          <a:p>
            <a:pPr algn="ctr"/>
            <a:r>
              <a:rPr lang="en-US" sz="1400" dirty="0"/>
              <a:t> via support from the National Science Foundation. </a:t>
            </a:r>
          </a:p>
          <a:p>
            <a:endParaRPr lang="en-US" dirty="0"/>
          </a:p>
        </p:txBody>
      </p:sp>
      <p:pic>
        <p:nvPicPr>
          <p:cNvPr id="7" name="Picture 6" descr="Graphical user interface&#10;&#10;Description automatically generated with medium confidence">
            <a:extLst>
              <a:ext uri="{FF2B5EF4-FFF2-40B4-BE49-F238E27FC236}">
                <a16:creationId xmlns:a16="http://schemas.microsoft.com/office/drawing/2014/main" id="{670C5F3C-E2EE-CDBC-B58F-617EBAC66E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2200" y="4375750"/>
            <a:ext cx="4509527" cy="1702188"/>
          </a:xfrm>
          <a:prstGeom prst="rect">
            <a:avLst/>
          </a:prstGeom>
        </p:spPr>
      </p:pic>
    </p:spTree>
    <p:extLst>
      <p:ext uri="{BB962C8B-B14F-4D97-AF65-F5344CB8AC3E}">
        <p14:creationId xmlns:p14="http://schemas.microsoft.com/office/powerpoint/2010/main" val="1457623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4">
            <a:extLst>
              <a:ext uri="{FF2B5EF4-FFF2-40B4-BE49-F238E27FC236}">
                <a16:creationId xmlns:a16="http://schemas.microsoft.com/office/drawing/2014/main" id="{6236CF01-9B27-8CE8-ACE7-F39E1AC02354}"/>
              </a:ext>
            </a:extLst>
          </p:cNvPr>
          <p:cNvSpPr txBox="1">
            <a:spLocks noChangeArrowheads="1"/>
          </p:cNvSpPr>
          <p:nvPr/>
        </p:nvSpPr>
        <p:spPr bwMode="auto">
          <a:xfrm>
            <a:off x="663575" y="43402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3" name="TextBox 15">
            <a:extLst>
              <a:ext uri="{FF2B5EF4-FFF2-40B4-BE49-F238E27FC236}">
                <a16:creationId xmlns:a16="http://schemas.microsoft.com/office/drawing/2014/main" id="{48EEA964-5523-147F-98AF-2A49A31748C8}"/>
              </a:ext>
            </a:extLst>
          </p:cNvPr>
          <p:cNvSpPr txBox="1">
            <a:spLocks noChangeArrowheads="1"/>
          </p:cNvSpPr>
          <p:nvPr/>
        </p:nvSpPr>
        <p:spPr bwMode="auto">
          <a:xfrm>
            <a:off x="4267200" y="6393912"/>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7.2 Earthquake</a:t>
            </a:r>
          </a:p>
        </p:txBody>
      </p:sp>
      <p:sp>
        <p:nvSpPr>
          <p:cNvPr id="5" name="TextBox 15">
            <a:extLst>
              <a:ext uri="{FF2B5EF4-FFF2-40B4-BE49-F238E27FC236}">
                <a16:creationId xmlns:a16="http://schemas.microsoft.com/office/drawing/2014/main" id="{36FD6E03-1FCC-3506-506E-89D157D8248B}"/>
              </a:ext>
            </a:extLst>
          </p:cNvPr>
          <p:cNvSpPr txBox="1">
            <a:spLocks noChangeArrowheads="1"/>
          </p:cNvSpPr>
          <p:nvPr/>
        </p:nvSpPr>
        <p:spPr bwMode="auto">
          <a:xfrm>
            <a:off x="273050" y="1067812"/>
            <a:ext cx="2953541"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Modified-Mercalli Intensity (MMI) scale is a ten-stage scale, from I to X, that indicates the severity of ground shaking. Intensity is based on observed effects and is variable over the area affected by an earthquake. Intensity is dependent on earthquake size, depth, distance, and local conditions.  </a:t>
            </a:r>
          </a:p>
          <a:p>
            <a:pPr eaLnBrk="1" hangingPunct="1">
              <a:spcBef>
                <a:spcPct val="0"/>
              </a:spcBef>
              <a:buFontTx/>
              <a:buNone/>
            </a:pPr>
            <a:endParaRPr lang="en-US" altLang="en-US" sz="1600" dirty="0">
              <a:latin typeface="Arial" panose="020B0604020202020204" pitchFamily="34" charset="0"/>
            </a:endParaRPr>
          </a:p>
        </p:txBody>
      </p:sp>
      <p:pic>
        <p:nvPicPr>
          <p:cNvPr id="6" name="Picture 9">
            <a:extLst>
              <a:ext uri="{FF2B5EF4-FFF2-40B4-BE49-F238E27FC236}">
                <a16:creationId xmlns:a16="http://schemas.microsoft.com/office/drawing/2014/main" id="{F050F41C-F6B8-EE4B-6209-5E938E59D3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613" y="43926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0">
            <a:extLst>
              <a:ext uri="{FF2B5EF4-FFF2-40B4-BE49-F238E27FC236}">
                <a16:creationId xmlns:a16="http://schemas.microsoft.com/office/drawing/2014/main" id="{2D3A0E85-3CC5-7B7A-04C6-BC8B6167308B}"/>
              </a:ext>
            </a:extLst>
          </p:cNvPr>
          <p:cNvSpPr txBox="1">
            <a:spLocks noChangeArrowheads="1"/>
          </p:cNvSpPr>
          <p:nvPr/>
        </p:nvSpPr>
        <p:spPr bwMode="auto">
          <a:xfrm>
            <a:off x="649288" y="40497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9" name="Picture 8" descr="A screenshot of a map&#10;&#10;Description automatically generated with medium confidence">
            <a:extLst>
              <a:ext uri="{FF2B5EF4-FFF2-40B4-BE49-F238E27FC236}">
                <a16:creationId xmlns:a16="http://schemas.microsoft.com/office/drawing/2014/main" id="{E136D453-E322-FA03-A17C-112D95C2B3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58723" y="904875"/>
            <a:ext cx="5450327" cy="5479512"/>
          </a:xfrm>
          <a:prstGeom prst="rect">
            <a:avLst/>
          </a:prstGeom>
        </p:spPr>
      </p:pic>
      <p:sp>
        <p:nvSpPr>
          <p:cNvPr id="15" name="Title 1">
            <a:extLst>
              <a:ext uri="{FF2B5EF4-FFF2-40B4-BE49-F238E27FC236}">
                <a16:creationId xmlns:a16="http://schemas.microsoft.com/office/drawing/2014/main" id="{7806375A-4CF9-C56D-E621-B810C0FC937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8">
            <a:extLst>
              <a:ext uri="{FF2B5EF4-FFF2-40B4-BE49-F238E27FC236}">
                <a16:creationId xmlns:a16="http://schemas.microsoft.com/office/drawing/2014/main" id="{9B4D2D18-9B21-F3F5-53E0-56EF54CA5AE5}"/>
              </a:ext>
            </a:extLst>
          </p:cNvPr>
          <p:cNvSpPr txBox="1">
            <a:spLocks noChangeArrowheads="1"/>
          </p:cNvSpPr>
          <p:nvPr/>
        </p:nvSpPr>
        <p:spPr bwMode="auto">
          <a:xfrm>
            <a:off x="304800" y="1123950"/>
            <a:ext cx="3962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The USGS estimates 93,000 people felt light shaking from this earthquake.</a:t>
            </a:r>
          </a:p>
        </p:txBody>
      </p:sp>
      <p:sp>
        <p:nvSpPr>
          <p:cNvPr id="3" name="TextBox 15">
            <a:extLst>
              <a:ext uri="{FF2B5EF4-FFF2-40B4-BE49-F238E27FC236}">
                <a16:creationId xmlns:a16="http://schemas.microsoft.com/office/drawing/2014/main" id="{7CA95531-AC0D-6F71-EE73-5E0230E55364}"/>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Image courtesy of the US Geological Survey</a:t>
            </a:r>
          </a:p>
        </p:txBody>
      </p:sp>
      <p:sp>
        <p:nvSpPr>
          <p:cNvPr id="5" name="TextBox 20">
            <a:extLst>
              <a:ext uri="{FF2B5EF4-FFF2-40B4-BE49-F238E27FC236}">
                <a16:creationId xmlns:a16="http://schemas.microsoft.com/office/drawing/2014/main" id="{1FADAE66-E7E2-EAF7-4941-67EE3C3D4F79}"/>
              </a:ext>
            </a:extLst>
          </p:cNvPr>
          <p:cNvSpPr txBox="1">
            <a:spLocks noChangeArrowheads="1"/>
          </p:cNvSpPr>
          <p:nvPr/>
        </p:nvSpPr>
        <p:spPr bwMode="auto">
          <a:xfrm>
            <a:off x="3332843" y="5403396"/>
            <a:ext cx="57673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7" name="Picture 6" descr="A picture containing screenshot, diagram, circle, text&#10;&#10;Description automatically generated">
            <a:extLst>
              <a:ext uri="{FF2B5EF4-FFF2-40B4-BE49-F238E27FC236}">
                <a16:creationId xmlns:a16="http://schemas.microsoft.com/office/drawing/2014/main" id="{2A52BF55-CAEB-8188-7CB9-7814CA93CE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825938"/>
            <a:ext cx="4553430" cy="4577458"/>
          </a:xfrm>
          <a:prstGeom prst="rect">
            <a:avLst/>
          </a:prstGeom>
        </p:spPr>
      </p:pic>
      <p:pic>
        <p:nvPicPr>
          <p:cNvPr id="11" name="Picture 10" descr="A screenshot of a cell phone&#10;&#10;Description automatically generated with low confidence">
            <a:extLst>
              <a:ext uri="{FF2B5EF4-FFF2-40B4-BE49-F238E27FC236}">
                <a16:creationId xmlns:a16="http://schemas.microsoft.com/office/drawing/2014/main" id="{642BE43B-3CD6-7940-FEC7-502DA025EC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928" y="2495014"/>
            <a:ext cx="2804403" cy="4320914"/>
          </a:xfrm>
          <a:prstGeom prst="rect">
            <a:avLst/>
          </a:prstGeom>
        </p:spPr>
      </p:pic>
      <p:sp>
        <p:nvSpPr>
          <p:cNvPr id="16" name="Title 1">
            <a:extLst>
              <a:ext uri="{FF2B5EF4-FFF2-40B4-BE49-F238E27FC236}">
                <a16:creationId xmlns:a16="http://schemas.microsoft.com/office/drawing/2014/main" id="{BB53C66E-49A8-C11B-8419-B1E2B8031BF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2617256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44" name="TextBox 340">
            <a:extLst>
              <a:ext uri="{FF2B5EF4-FFF2-40B4-BE49-F238E27FC236}">
                <a16:creationId xmlns:a16="http://schemas.microsoft.com/office/drawing/2014/main" id="{99C1D175-FC12-F605-C744-23ABA0A0EC03}"/>
              </a:ext>
            </a:extLst>
          </p:cNvPr>
          <p:cNvSpPr txBox="1"/>
          <p:nvPr/>
        </p:nvSpPr>
        <p:spPr>
          <a:xfrm>
            <a:off x="186401" y="5519601"/>
            <a:ext cx="8978375" cy="1323439"/>
          </a:xfrm>
          <a:prstGeom prst="rect">
            <a:avLst/>
          </a:prstGeom>
          <a:noFill/>
        </p:spPr>
        <p:txBody>
          <a:bodyPr wrap="square">
            <a:spAutoFit/>
          </a:bodyPr>
          <a:lstStyle/>
          <a:p>
            <a:pPr>
              <a:lnSpc>
                <a:spcPts val="1600"/>
              </a:lnSpc>
              <a:spcBef>
                <a:spcPts val="0"/>
              </a:spcBef>
              <a:spcAft>
                <a:spcPts val="0"/>
              </a:spcAft>
            </a:pPr>
            <a:r>
              <a:rPr lang="en-US" sz="1400" dirty="0">
                <a:solidFill>
                  <a:srgbClr val="000000"/>
                </a:solidFill>
                <a:ea typeface="MS PGothic" panose="020B0600070205080204" pitchFamily="34" charset="-128"/>
                <a:cs typeface="Arial" panose="020B0604020202020204" pitchFamily="34" charset="0"/>
              </a:rPr>
              <a:t>North </a:t>
            </a:r>
            <a:r>
              <a:rPr lang="en-US" sz="1400" kern="1200" dirty="0">
                <a:solidFill>
                  <a:srgbClr val="000000"/>
                </a:solidFill>
                <a:effectLst/>
                <a:ea typeface="MS PGothic" panose="020B0600070205080204" pitchFamily="34" charset="-128"/>
                <a:cs typeface="Arial" panose="020B0604020202020204" pitchFamily="34" charset="0"/>
              </a:rPr>
              <a:t>of New Zealand, two subduction zones </a:t>
            </a:r>
            <a:r>
              <a:rPr lang="en-US" sz="1400" dirty="0">
                <a:solidFill>
                  <a:srgbClr val="000000"/>
                </a:solidFill>
                <a:ea typeface="MS PGothic" panose="020B0600070205080204" pitchFamily="34" charset="-128"/>
                <a:cs typeface="Arial" panose="020B0604020202020204" pitchFamily="34" charset="0"/>
              </a:rPr>
              <a:t>accommodate convergence between the Pacific and Australia plates.  At the New Hebrides Trench, the Australia Plate subducts toward the east beneath the Pacific Plate and microplates of the North Fiji Basin.  At </a:t>
            </a:r>
            <a:r>
              <a:rPr lang="en-US" sz="1400" kern="1200" dirty="0">
                <a:solidFill>
                  <a:srgbClr val="000000"/>
                </a:solidFill>
                <a:effectLst/>
                <a:ea typeface="MS PGothic" panose="020B0600070205080204" pitchFamily="34" charset="-128"/>
                <a:cs typeface="Arial" panose="020B0604020202020204" pitchFamily="34" charset="0"/>
              </a:rPr>
              <a:t>the Tonga and </a:t>
            </a:r>
            <a:r>
              <a:rPr lang="en-US" sz="1400" kern="1200" dirty="0" err="1">
                <a:solidFill>
                  <a:srgbClr val="000000"/>
                </a:solidFill>
                <a:effectLst/>
                <a:ea typeface="MS PGothic" panose="020B0600070205080204" pitchFamily="34" charset="-128"/>
                <a:cs typeface="Arial" panose="020B0604020202020204" pitchFamily="34" charset="0"/>
              </a:rPr>
              <a:t>Kermadec</a:t>
            </a:r>
            <a:r>
              <a:rPr lang="en-US" sz="1400" kern="1200" dirty="0">
                <a:solidFill>
                  <a:srgbClr val="000000"/>
                </a:solidFill>
                <a:effectLst/>
                <a:ea typeface="MS PGothic" panose="020B0600070205080204" pitchFamily="34" charset="-128"/>
                <a:cs typeface="Arial" panose="020B0604020202020204" pitchFamily="34" charset="0"/>
              </a:rPr>
              <a:t> trenches, the Pacific Plate subducts toward the west beneath the Australia Plate.  </a:t>
            </a:r>
            <a:r>
              <a:rPr lang="en-US" sz="1400" dirty="0">
                <a:solidFill>
                  <a:srgbClr val="000000"/>
                </a:solidFill>
                <a:ea typeface="MS PGothic" panose="020B0600070205080204" pitchFamily="34" charset="-128"/>
                <a:cs typeface="Arial" panose="020B0604020202020204" pitchFamily="34" charset="0"/>
              </a:rPr>
              <a:t>Rates of plate motions are shown by the yellow arrows.  Representative cross sections are shown for the locations indicated by pink lines.  The </a:t>
            </a:r>
            <a:r>
              <a:rPr lang="en-US" sz="1400" kern="1200" dirty="0">
                <a:solidFill>
                  <a:srgbClr val="000000"/>
                </a:solidFill>
                <a:effectLst/>
                <a:ea typeface="MS PGothic" panose="020B0600070205080204" pitchFamily="34" charset="-128"/>
                <a:cs typeface="Arial" panose="020B0604020202020204" pitchFamily="34" charset="0"/>
              </a:rPr>
              <a:t>June 15 earthquake (star) occurred near the southern end of the Tonga subduction zone within the upper part of the subducting Pacific Plate.  </a:t>
            </a:r>
            <a:endParaRPr lang="en-US" sz="1400" dirty="0">
              <a:effectLst/>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6FE6D567-5C94-2BA6-CC4B-D4345DE1734D}"/>
              </a:ext>
            </a:extLst>
          </p:cNvPr>
          <p:cNvPicPr>
            <a:picLocks noChangeAspect="1"/>
          </p:cNvPicPr>
          <p:nvPr/>
        </p:nvPicPr>
        <p:blipFill>
          <a:blip r:embed="rId4"/>
          <a:stretch>
            <a:fillRect/>
          </a:stretch>
        </p:blipFill>
        <p:spPr>
          <a:xfrm>
            <a:off x="1191424" y="762000"/>
            <a:ext cx="7876376" cy="4808943"/>
          </a:xfrm>
          <a:prstGeom prst="rect">
            <a:avLst/>
          </a:prstGeom>
        </p:spPr>
      </p:pic>
      <p:grpSp>
        <p:nvGrpSpPr>
          <p:cNvPr id="26" name="Group 25">
            <a:extLst>
              <a:ext uri="{FF2B5EF4-FFF2-40B4-BE49-F238E27FC236}">
                <a16:creationId xmlns:a16="http://schemas.microsoft.com/office/drawing/2014/main" id="{F0C892D4-58A1-DFB4-8900-5E183E5DA42D}"/>
              </a:ext>
            </a:extLst>
          </p:cNvPr>
          <p:cNvGrpSpPr/>
          <p:nvPr/>
        </p:nvGrpSpPr>
        <p:grpSpPr>
          <a:xfrm>
            <a:off x="5092258" y="1645792"/>
            <a:ext cx="1283786" cy="3818202"/>
            <a:chOff x="4528873" y="1781459"/>
            <a:chExt cx="1482202" cy="4410540"/>
          </a:xfrm>
        </p:grpSpPr>
        <p:sp>
          <p:nvSpPr>
            <p:cNvPr id="27" name="Freeform 26">
              <a:extLst>
                <a:ext uri="{FF2B5EF4-FFF2-40B4-BE49-F238E27FC236}">
                  <a16:creationId xmlns:a16="http://schemas.microsoft.com/office/drawing/2014/main" id="{8DC2E7D0-78EE-F991-B21B-FAC7C2F267A0}"/>
                </a:ext>
              </a:extLst>
            </p:cNvPr>
            <p:cNvSpPr/>
            <p:nvPr/>
          </p:nvSpPr>
          <p:spPr>
            <a:xfrm>
              <a:off x="4528873" y="1781459"/>
              <a:ext cx="1389063" cy="4410540"/>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493" h="4793200">
                  <a:moveTo>
                    <a:pt x="0" y="4793200"/>
                  </a:moveTo>
                  <a:cubicBezTo>
                    <a:pt x="46608" y="4722918"/>
                    <a:pt x="159996" y="4564426"/>
                    <a:pt x="219953" y="4448596"/>
                  </a:cubicBezTo>
                  <a:cubicBezTo>
                    <a:pt x="279910" y="4332766"/>
                    <a:pt x="321649" y="4196367"/>
                    <a:pt x="359744" y="4098218"/>
                  </a:cubicBezTo>
                  <a:cubicBezTo>
                    <a:pt x="397839" y="4000069"/>
                    <a:pt x="414071" y="3948801"/>
                    <a:pt x="448521" y="3859704"/>
                  </a:cubicBezTo>
                  <a:cubicBezTo>
                    <a:pt x="482971" y="3770607"/>
                    <a:pt x="535662" y="3654605"/>
                    <a:pt x="566446" y="3563634"/>
                  </a:cubicBezTo>
                  <a:cubicBezTo>
                    <a:pt x="597230" y="3472663"/>
                    <a:pt x="602022" y="3409213"/>
                    <a:pt x="633225" y="3313877"/>
                  </a:cubicBezTo>
                  <a:cubicBezTo>
                    <a:pt x="664428" y="3218541"/>
                    <a:pt x="723566" y="3072675"/>
                    <a:pt x="753665" y="2991617"/>
                  </a:cubicBezTo>
                  <a:cubicBezTo>
                    <a:pt x="783764" y="2910559"/>
                    <a:pt x="792996" y="2890512"/>
                    <a:pt x="813821" y="2827530"/>
                  </a:cubicBezTo>
                  <a:cubicBezTo>
                    <a:pt x="834646" y="2764548"/>
                    <a:pt x="858892" y="2680036"/>
                    <a:pt x="878612" y="2613724"/>
                  </a:cubicBezTo>
                  <a:cubicBezTo>
                    <a:pt x="898332" y="2547412"/>
                    <a:pt x="917300" y="2493527"/>
                    <a:pt x="932140" y="2429657"/>
                  </a:cubicBezTo>
                  <a:cubicBezTo>
                    <a:pt x="946980" y="2365787"/>
                    <a:pt x="955418" y="2299205"/>
                    <a:pt x="967652" y="2230502"/>
                  </a:cubicBezTo>
                  <a:cubicBezTo>
                    <a:pt x="979886" y="2161799"/>
                    <a:pt x="998060" y="2083825"/>
                    <a:pt x="1005545" y="2017439"/>
                  </a:cubicBezTo>
                  <a:cubicBezTo>
                    <a:pt x="1013031" y="1951053"/>
                    <a:pt x="1005013" y="1890461"/>
                    <a:pt x="1012565" y="1832188"/>
                  </a:cubicBezTo>
                  <a:cubicBezTo>
                    <a:pt x="1020117" y="1773915"/>
                    <a:pt x="1019145" y="1725038"/>
                    <a:pt x="1050855" y="1667801"/>
                  </a:cubicBezTo>
                  <a:cubicBezTo>
                    <a:pt x="1082565" y="1610564"/>
                    <a:pt x="1162195" y="1550343"/>
                    <a:pt x="1202827" y="1488767"/>
                  </a:cubicBezTo>
                  <a:cubicBezTo>
                    <a:pt x="1243459" y="1427191"/>
                    <a:pt x="1268081" y="1358934"/>
                    <a:pt x="1294646" y="1298346"/>
                  </a:cubicBezTo>
                  <a:cubicBezTo>
                    <a:pt x="1321211" y="1237758"/>
                    <a:pt x="1341880" y="1194261"/>
                    <a:pt x="1362217" y="1125240"/>
                  </a:cubicBezTo>
                  <a:cubicBezTo>
                    <a:pt x="1382554" y="1056219"/>
                    <a:pt x="1398496" y="962292"/>
                    <a:pt x="1416668" y="884220"/>
                  </a:cubicBezTo>
                  <a:cubicBezTo>
                    <a:pt x="1434840" y="806148"/>
                    <a:pt x="1451220" y="741341"/>
                    <a:pt x="1471247" y="656806"/>
                  </a:cubicBezTo>
                  <a:cubicBezTo>
                    <a:pt x="1491274" y="572271"/>
                    <a:pt x="1534269" y="463838"/>
                    <a:pt x="1536829" y="377009"/>
                  </a:cubicBezTo>
                  <a:cubicBezTo>
                    <a:pt x="1539389" y="290180"/>
                    <a:pt x="1600535" y="169861"/>
                    <a:pt x="1486605" y="135830"/>
                  </a:cubicBezTo>
                  <a:cubicBezTo>
                    <a:pt x="1388928" y="74195"/>
                    <a:pt x="1252086" y="18495"/>
                    <a:pt x="1131498"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Right Triangle 27">
              <a:extLst>
                <a:ext uri="{FF2B5EF4-FFF2-40B4-BE49-F238E27FC236}">
                  <a16:creationId xmlns:a16="http://schemas.microsoft.com/office/drawing/2014/main" id="{4DD56192-A53C-AD54-AD91-A9E1CBB3BF7D}"/>
                </a:ext>
              </a:extLst>
            </p:cNvPr>
            <p:cNvSpPr>
              <a:spLocks noChangeAspect="1"/>
            </p:cNvSpPr>
            <p:nvPr/>
          </p:nvSpPr>
          <p:spPr>
            <a:xfrm rot="4547331">
              <a:off x="4551232" y="5821060"/>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Right Triangle 28">
              <a:extLst>
                <a:ext uri="{FF2B5EF4-FFF2-40B4-BE49-F238E27FC236}">
                  <a16:creationId xmlns:a16="http://schemas.microsoft.com/office/drawing/2014/main" id="{586DC630-32D3-2AE8-2AB3-D37FC6F67618}"/>
                </a:ext>
              </a:extLst>
            </p:cNvPr>
            <p:cNvSpPr>
              <a:spLocks noChangeAspect="1"/>
            </p:cNvSpPr>
            <p:nvPr/>
          </p:nvSpPr>
          <p:spPr>
            <a:xfrm rot="4286252">
              <a:off x="4815657" y="5200334"/>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Right Triangle 29">
              <a:extLst>
                <a:ext uri="{FF2B5EF4-FFF2-40B4-BE49-F238E27FC236}">
                  <a16:creationId xmlns:a16="http://schemas.microsoft.com/office/drawing/2014/main" id="{CA90C199-C6F3-8B4F-859B-56D6E16C09C6}"/>
                </a:ext>
              </a:extLst>
            </p:cNvPr>
            <p:cNvSpPr>
              <a:spLocks noChangeAspect="1"/>
            </p:cNvSpPr>
            <p:nvPr/>
          </p:nvSpPr>
          <p:spPr>
            <a:xfrm rot="3762829">
              <a:off x="4999386" y="466240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Right Triangle 30">
              <a:extLst>
                <a:ext uri="{FF2B5EF4-FFF2-40B4-BE49-F238E27FC236}">
                  <a16:creationId xmlns:a16="http://schemas.microsoft.com/office/drawing/2014/main" id="{13D6A737-69EB-2A97-CCB7-00E28AF08B01}"/>
                </a:ext>
              </a:extLst>
            </p:cNvPr>
            <p:cNvSpPr>
              <a:spLocks noChangeAspect="1"/>
            </p:cNvSpPr>
            <p:nvPr/>
          </p:nvSpPr>
          <p:spPr>
            <a:xfrm rot="3631023">
              <a:off x="5175617" y="413569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Right Triangle 31">
              <a:extLst>
                <a:ext uri="{FF2B5EF4-FFF2-40B4-BE49-F238E27FC236}">
                  <a16:creationId xmlns:a16="http://schemas.microsoft.com/office/drawing/2014/main" id="{5010495B-53F1-1435-CC38-34C9031A6F7D}"/>
                </a:ext>
              </a:extLst>
            </p:cNvPr>
            <p:cNvSpPr>
              <a:spLocks noChangeAspect="1"/>
            </p:cNvSpPr>
            <p:nvPr/>
          </p:nvSpPr>
          <p:spPr>
            <a:xfrm rot="3064898">
              <a:off x="5291304" y="3616583"/>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Right Triangle 32">
              <a:extLst>
                <a:ext uri="{FF2B5EF4-FFF2-40B4-BE49-F238E27FC236}">
                  <a16:creationId xmlns:a16="http://schemas.microsoft.com/office/drawing/2014/main" id="{AE927B4E-982C-917D-B6F8-0A5CB04BFD01}"/>
                </a:ext>
              </a:extLst>
            </p:cNvPr>
            <p:cNvSpPr>
              <a:spLocks noChangeAspect="1"/>
            </p:cNvSpPr>
            <p:nvPr/>
          </p:nvSpPr>
          <p:spPr>
            <a:xfrm rot="4871693">
              <a:off x="5467378" y="301812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Right Triangle 33">
              <a:extLst>
                <a:ext uri="{FF2B5EF4-FFF2-40B4-BE49-F238E27FC236}">
                  <a16:creationId xmlns:a16="http://schemas.microsoft.com/office/drawing/2014/main" id="{6D5EA3D3-69FA-A206-2E6A-977B1F3A9EC5}"/>
                </a:ext>
              </a:extLst>
            </p:cNvPr>
            <p:cNvSpPr>
              <a:spLocks noChangeAspect="1"/>
            </p:cNvSpPr>
            <p:nvPr/>
          </p:nvSpPr>
          <p:spPr>
            <a:xfrm rot="3385649">
              <a:off x="5641086" y="25161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Right Triangle 34">
              <a:extLst>
                <a:ext uri="{FF2B5EF4-FFF2-40B4-BE49-F238E27FC236}">
                  <a16:creationId xmlns:a16="http://schemas.microsoft.com/office/drawing/2014/main" id="{F7B3B868-86E5-806E-A833-847B6E7DF51C}"/>
                </a:ext>
              </a:extLst>
            </p:cNvPr>
            <p:cNvSpPr>
              <a:spLocks noChangeAspect="1"/>
            </p:cNvSpPr>
            <p:nvPr/>
          </p:nvSpPr>
          <p:spPr>
            <a:xfrm rot="3143471">
              <a:off x="5760900" y="19884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56" name="Freeform 155">
            <a:extLst>
              <a:ext uri="{FF2B5EF4-FFF2-40B4-BE49-F238E27FC236}">
                <a16:creationId xmlns:a16="http://schemas.microsoft.com/office/drawing/2014/main" id="{5709A370-2DA3-792A-1B3C-3A6D6878F376}"/>
              </a:ext>
            </a:extLst>
          </p:cNvPr>
          <p:cNvSpPr/>
          <p:nvPr/>
        </p:nvSpPr>
        <p:spPr>
          <a:xfrm>
            <a:off x="3265379" y="1553411"/>
            <a:ext cx="2449391" cy="1396328"/>
          </a:xfrm>
          <a:custGeom>
            <a:avLst/>
            <a:gdLst>
              <a:gd name="connsiteX0" fmla="*/ 2446947 w 2449391"/>
              <a:gd name="connsiteY0" fmla="*/ 106947 h 1396328"/>
              <a:gd name="connsiteX1" fmla="*/ 2302568 w 2449391"/>
              <a:gd name="connsiteY1" fmla="*/ 368968 h 1396328"/>
              <a:gd name="connsiteX2" fmla="*/ 1826653 w 2449391"/>
              <a:gd name="connsiteY2" fmla="*/ 320842 h 1396328"/>
              <a:gd name="connsiteX3" fmla="*/ 1607410 w 2449391"/>
              <a:gd name="connsiteY3" fmla="*/ 363621 h 1396328"/>
              <a:gd name="connsiteX4" fmla="*/ 1393516 w 2449391"/>
              <a:gd name="connsiteY4" fmla="*/ 417094 h 1396328"/>
              <a:gd name="connsiteX5" fmla="*/ 1334695 w 2449391"/>
              <a:gd name="connsiteY5" fmla="*/ 593557 h 1396328"/>
              <a:gd name="connsiteX6" fmla="*/ 1356084 w 2449391"/>
              <a:gd name="connsiteY6" fmla="*/ 737936 h 1396328"/>
              <a:gd name="connsiteX7" fmla="*/ 1361432 w 2449391"/>
              <a:gd name="connsiteY7" fmla="*/ 925094 h 1396328"/>
              <a:gd name="connsiteX8" fmla="*/ 1361432 w 2449391"/>
              <a:gd name="connsiteY8" fmla="*/ 1069473 h 1396328"/>
              <a:gd name="connsiteX9" fmla="*/ 1366779 w 2449391"/>
              <a:gd name="connsiteY9" fmla="*/ 1165726 h 1396328"/>
              <a:gd name="connsiteX10" fmla="*/ 1168926 w 2449391"/>
              <a:gd name="connsiteY10" fmla="*/ 1288715 h 1396328"/>
              <a:gd name="connsiteX11" fmla="*/ 933642 w 2449391"/>
              <a:gd name="connsiteY11" fmla="*/ 1363578 h 1396328"/>
              <a:gd name="connsiteX12" fmla="*/ 799958 w 2449391"/>
              <a:gd name="connsiteY12" fmla="*/ 1395663 h 1396328"/>
              <a:gd name="connsiteX13" fmla="*/ 580716 w 2449391"/>
              <a:gd name="connsiteY13" fmla="*/ 1336842 h 1396328"/>
              <a:gd name="connsiteX14" fmla="*/ 425642 w 2449391"/>
              <a:gd name="connsiteY14" fmla="*/ 1187115 h 1396328"/>
              <a:gd name="connsiteX15" fmla="*/ 313347 w 2449391"/>
              <a:gd name="connsiteY15" fmla="*/ 983915 h 1396328"/>
              <a:gd name="connsiteX16" fmla="*/ 195705 w 2449391"/>
              <a:gd name="connsiteY16" fmla="*/ 737936 h 1396328"/>
              <a:gd name="connsiteX17" fmla="*/ 142232 w 2449391"/>
              <a:gd name="connsiteY17" fmla="*/ 529389 h 1396328"/>
              <a:gd name="connsiteX18" fmla="*/ 99453 w 2449391"/>
              <a:gd name="connsiteY18" fmla="*/ 347578 h 1396328"/>
              <a:gd name="connsiteX19" fmla="*/ 72716 w 2449391"/>
              <a:gd name="connsiteY19" fmla="*/ 229936 h 1396328"/>
              <a:gd name="connsiteX20" fmla="*/ 19242 w 2449391"/>
              <a:gd name="connsiteY20" fmla="*/ 58821 h 1396328"/>
              <a:gd name="connsiteX21" fmla="*/ 436337 w 2449391"/>
              <a:gd name="connsiteY21" fmla="*/ 42778 h 1396328"/>
              <a:gd name="connsiteX22" fmla="*/ 741137 w 2449391"/>
              <a:gd name="connsiteY22" fmla="*/ 48126 h 1396328"/>
              <a:gd name="connsiteX23" fmla="*/ 1003158 w 2449391"/>
              <a:gd name="connsiteY23" fmla="*/ 21389 h 1396328"/>
              <a:gd name="connsiteX24" fmla="*/ 1345389 w 2449391"/>
              <a:gd name="connsiteY24" fmla="*/ 0 h 1396328"/>
              <a:gd name="connsiteX25" fmla="*/ 1612758 w 2449391"/>
              <a:gd name="connsiteY25" fmla="*/ 21389 h 1396328"/>
              <a:gd name="connsiteX26" fmla="*/ 1837347 w 2449391"/>
              <a:gd name="connsiteY26" fmla="*/ 69515 h 1396328"/>
              <a:gd name="connsiteX27" fmla="*/ 2040547 w 2449391"/>
              <a:gd name="connsiteY27" fmla="*/ 90905 h 1396328"/>
              <a:gd name="connsiteX28" fmla="*/ 2211663 w 2449391"/>
              <a:gd name="connsiteY28" fmla="*/ 106947 h 1396328"/>
              <a:gd name="connsiteX29" fmla="*/ 2446947 w 2449391"/>
              <a:gd name="connsiteY29" fmla="*/ 106947 h 139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49391" h="1396328">
                <a:moveTo>
                  <a:pt x="2446947" y="106947"/>
                </a:moveTo>
                <a:cubicBezTo>
                  <a:pt x="2462098" y="150617"/>
                  <a:pt x="2405950" y="333319"/>
                  <a:pt x="2302568" y="368968"/>
                </a:cubicBezTo>
                <a:cubicBezTo>
                  <a:pt x="2199186" y="404617"/>
                  <a:pt x="1942513" y="321733"/>
                  <a:pt x="1826653" y="320842"/>
                </a:cubicBezTo>
                <a:cubicBezTo>
                  <a:pt x="1710793" y="319951"/>
                  <a:pt x="1679600" y="347579"/>
                  <a:pt x="1607410" y="363621"/>
                </a:cubicBezTo>
                <a:cubicBezTo>
                  <a:pt x="1535220" y="379663"/>
                  <a:pt x="1438968" y="378771"/>
                  <a:pt x="1393516" y="417094"/>
                </a:cubicBezTo>
                <a:cubicBezTo>
                  <a:pt x="1348064" y="455417"/>
                  <a:pt x="1340934" y="540083"/>
                  <a:pt x="1334695" y="593557"/>
                </a:cubicBezTo>
                <a:cubicBezTo>
                  <a:pt x="1328456" y="647031"/>
                  <a:pt x="1351628" y="682680"/>
                  <a:pt x="1356084" y="737936"/>
                </a:cubicBezTo>
                <a:cubicBezTo>
                  <a:pt x="1360540" y="793192"/>
                  <a:pt x="1360541" y="869838"/>
                  <a:pt x="1361432" y="925094"/>
                </a:cubicBezTo>
                <a:cubicBezTo>
                  <a:pt x="1362323" y="980350"/>
                  <a:pt x="1360541" y="1029368"/>
                  <a:pt x="1361432" y="1069473"/>
                </a:cubicBezTo>
                <a:cubicBezTo>
                  <a:pt x="1362323" y="1109578"/>
                  <a:pt x="1398863" y="1129186"/>
                  <a:pt x="1366779" y="1165726"/>
                </a:cubicBezTo>
                <a:cubicBezTo>
                  <a:pt x="1334695" y="1202266"/>
                  <a:pt x="1241115" y="1255740"/>
                  <a:pt x="1168926" y="1288715"/>
                </a:cubicBezTo>
                <a:cubicBezTo>
                  <a:pt x="1096737" y="1321690"/>
                  <a:pt x="995137" y="1345753"/>
                  <a:pt x="933642" y="1363578"/>
                </a:cubicBezTo>
                <a:cubicBezTo>
                  <a:pt x="872147" y="1381403"/>
                  <a:pt x="858779" y="1400119"/>
                  <a:pt x="799958" y="1395663"/>
                </a:cubicBezTo>
                <a:cubicBezTo>
                  <a:pt x="741137" y="1391207"/>
                  <a:pt x="643102" y="1371600"/>
                  <a:pt x="580716" y="1336842"/>
                </a:cubicBezTo>
                <a:cubicBezTo>
                  <a:pt x="518330" y="1302084"/>
                  <a:pt x="470203" y="1245936"/>
                  <a:pt x="425642" y="1187115"/>
                </a:cubicBezTo>
                <a:cubicBezTo>
                  <a:pt x="381080" y="1128294"/>
                  <a:pt x="351670" y="1058778"/>
                  <a:pt x="313347" y="983915"/>
                </a:cubicBezTo>
                <a:cubicBezTo>
                  <a:pt x="275024" y="909052"/>
                  <a:pt x="224224" y="813690"/>
                  <a:pt x="195705" y="737936"/>
                </a:cubicBezTo>
                <a:cubicBezTo>
                  <a:pt x="167186" y="662182"/>
                  <a:pt x="158274" y="594449"/>
                  <a:pt x="142232" y="529389"/>
                </a:cubicBezTo>
                <a:cubicBezTo>
                  <a:pt x="126190" y="464329"/>
                  <a:pt x="111039" y="397487"/>
                  <a:pt x="99453" y="347578"/>
                </a:cubicBezTo>
                <a:cubicBezTo>
                  <a:pt x="87867" y="297669"/>
                  <a:pt x="86084" y="278062"/>
                  <a:pt x="72716" y="229936"/>
                </a:cubicBezTo>
                <a:cubicBezTo>
                  <a:pt x="59347" y="181810"/>
                  <a:pt x="-41361" y="90014"/>
                  <a:pt x="19242" y="58821"/>
                </a:cubicBezTo>
                <a:cubicBezTo>
                  <a:pt x="79845" y="27628"/>
                  <a:pt x="436337" y="42778"/>
                  <a:pt x="436337" y="42778"/>
                </a:cubicBezTo>
                <a:cubicBezTo>
                  <a:pt x="556653" y="40996"/>
                  <a:pt x="646667" y="51691"/>
                  <a:pt x="741137" y="48126"/>
                </a:cubicBezTo>
                <a:cubicBezTo>
                  <a:pt x="835607" y="44561"/>
                  <a:pt x="902449" y="29410"/>
                  <a:pt x="1003158" y="21389"/>
                </a:cubicBezTo>
                <a:cubicBezTo>
                  <a:pt x="1103867" y="13368"/>
                  <a:pt x="1243789" y="0"/>
                  <a:pt x="1345389" y="0"/>
                </a:cubicBezTo>
                <a:cubicBezTo>
                  <a:pt x="1446989" y="0"/>
                  <a:pt x="1530765" y="9803"/>
                  <a:pt x="1612758" y="21389"/>
                </a:cubicBezTo>
                <a:cubicBezTo>
                  <a:pt x="1694751" y="32975"/>
                  <a:pt x="1766049" y="57929"/>
                  <a:pt x="1837347" y="69515"/>
                </a:cubicBezTo>
                <a:cubicBezTo>
                  <a:pt x="1908645" y="81101"/>
                  <a:pt x="2040547" y="90905"/>
                  <a:pt x="2040547" y="90905"/>
                </a:cubicBezTo>
                <a:cubicBezTo>
                  <a:pt x="2102933" y="97144"/>
                  <a:pt x="2144821" y="105165"/>
                  <a:pt x="2211663" y="106947"/>
                </a:cubicBezTo>
                <a:cubicBezTo>
                  <a:pt x="2278505" y="108729"/>
                  <a:pt x="2431796" y="63277"/>
                  <a:pt x="2446947" y="106947"/>
                </a:cubicBezTo>
                <a:close/>
              </a:path>
            </a:pathLst>
          </a:custGeom>
          <a:solidFill>
            <a:schemeClr val="bg1">
              <a:alpha val="36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D5A2A86-53C8-3913-D714-41B7329DFD6C}"/>
              </a:ext>
            </a:extLst>
          </p:cNvPr>
          <p:cNvGrpSpPr/>
          <p:nvPr/>
        </p:nvGrpSpPr>
        <p:grpSpPr>
          <a:xfrm>
            <a:off x="2647515" y="1224470"/>
            <a:ext cx="1851169" cy="1682827"/>
            <a:chOff x="1706283" y="1294774"/>
            <a:chExt cx="2137275" cy="1943893"/>
          </a:xfrm>
        </p:grpSpPr>
        <p:sp>
          <p:nvSpPr>
            <p:cNvPr id="37" name="Freeform 36">
              <a:extLst>
                <a:ext uri="{FF2B5EF4-FFF2-40B4-BE49-F238E27FC236}">
                  <a16:creationId xmlns:a16="http://schemas.microsoft.com/office/drawing/2014/main" id="{1F20F790-D19F-15F7-F4B0-295FC178E4AE}"/>
                </a:ext>
              </a:extLst>
            </p:cNvPr>
            <p:cNvSpPr/>
            <p:nvPr/>
          </p:nvSpPr>
          <p:spPr>
            <a:xfrm rot="18173439">
              <a:off x="2135023" y="1198180"/>
              <a:ext cx="1279796" cy="2137275"/>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75784"/>
                <a:gd name="connsiteY0" fmla="*/ 4793200 h 4793200"/>
                <a:gd name="connsiteX1" fmla="*/ 219953 w 1575784"/>
                <a:gd name="connsiteY1" fmla="*/ 4448596 h 4793200"/>
                <a:gd name="connsiteX2" fmla="*/ 359744 w 1575784"/>
                <a:gd name="connsiteY2" fmla="*/ 4098218 h 4793200"/>
                <a:gd name="connsiteX3" fmla="*/ 448521 w 1575784"/>
                <a:gd name="connsiteY3" fmla="*/ 3859704 h 4793200"/>
                <a:gd name="connsiteX4" fmla="*/ 566446 w 1575784"/>
                <a:gd name="connsiteY4" fmla="*/ 3563634 h 4793200"/>
                <a:gd name="connsiteX5" fmla="*/ 633225 w 1575784"/>
                <a:gd name="connsiteY5" fmla="*/ 3313877 h 4793200"/>
                <a:gd name="connsiteX6" fmla="*/ 753665 w 1575784"/>
                <a:gd name="connsiteY6" fmla="*/ 2991617 h 4793200"/>
                <a:gd name="connsiteX7" fmla="*/ 813821 w 1575784"/>
                <a:gd name="connsiteY7" fmla="*/ 2827530 h 4793200"/>
                <a:gd name="connsiteX8" fmla="*/ 878612 w 1575784"/>
                <a:gd name="connsiteY8" fmla="*/ 2613724 h 4793200"/>
                <a:gd name="connsiteX9" fmla="*/ 932140 w 1575784"/>
                <a:gd name="connsiteY9" fmla="*/ 2429657 h 4793200"/>
                <a:gd name="connsiteX10" fmla="*/ 967652 w 1575784"/>
                <a:gd name="connsiteY10" fmla="*/ 2230502 h 4793200"/>
                <a:gd name="connsiteX11" fmla="*/ 1005545 w 1575784"/>
                <a:gd name="connsiteY11" fmla="*/ 2017439 h 4793200"/>
                <a:gd name="connsiteX12" fmla="*/ 1012565 w 1575784"/>
                <a:gd name="connsiteY12" fmla="*/ 1832188 h 4793200"/>
                <a:gd name="connsiteX13" fmla="*/ 1050855 w 1575784"/>
                <a:gd name="connsiteY13" fmla="*/ 1667801 h 4793200"/>
                <a:gd name="connsiteX14" fmla="*/ 1202827 w 1575784"/>
                <a:gd name="connsiteY14" fmla="*/ 1488767 h 4793200"/>
                <a:gd name="connsiteX15" fmla="*/ 1294646 w 1575784"/>
                <a:gd name="connsiteY15" fmla="*/ 1298346 h 4793200"/>
                <a:gd name="connsiteX16" fmla="*/ 1362217 w 1575784"/>
                <a:gd name="connsiteY16" fmla="*/ 1125240 h 4793200"/>
                <a:gd name="connsiteX17" fmla="*/ 1416668 w 1575784"/>
                <a:gd name="connsiteY17" fmla="*/ 884220 h 4793200"/>
                <a:gd name="connsiteX18" fmla="*/ 1471247 w 1575784"/>
                <a:gd name="connsiteY18" fmla="*/ 656806 h 4793200"/>
                <a:gd name="connsiteX19" fmla="*/ 1536829 w 1575784"/>
                <a:gd name="connsiteY19" fmla="*/ 377009 h 4793200"/>
                <a:gd name="connsiteX20" fmla="*/ 1517516 w 1575784"/>
                <a:gd name="connsiteY20" fmla="*/ 85556 h 4793200"/>
                <a:gd name="connsiteX21" fmla="*/ 1131498 w 1575784"/>
                <a:gd name="connsiteY21" fmla="*/ 0 h 4793200"/>
                <a:gd name="connsiteX0" fmla="*/ 0 w 1575784"/>
                <a:gd name="connsiteY0" fmla="*/ 5030319 h 5030319"/>
                <a:gd name="connsiteX1" fmla="*/ 219953 w 1575784"/>
                <a:gd name="connsiteY1" fmla="*/ 4685715 h 5030319"/>
                <a:gd name="connsiteX2" fmla="*/ 359744 w 1575784"/>
                <a:gd name="connsiteY2" fmla="*/ 4335337 h 5030319"/>
                <a:gd name="connsiteX3" fmla="*/ 448521 w 1575784"/>
                <a:gd name="connsiteY3" fmla="*/ 4096823 h 5030319"/>
                <a:gd name="connsiteX4" fmla="*/ 566446 w 1575784"/>
                <a:gd name="connsiteY4" fmla="*/ 3800753 h 5030319"/>
                <a:gd name="connsiteX5" fmla="*/ 633225 w 1575784"/>
                <a:gd name="connsiteY5" fmla="*/ 3550996 h 5030319"/>
                <a:gd name="connsiteX6" fmla="*/ 753665 w 1575784"/>
                <a:gd name="connsiteY6" fmla="*/ 3228736 h 5030319"/>
                <a:gd name="connsiteX7" fmla="*/ 813821 w 1575784"/>
                <a:gd name="connsiteY7" fmla="*/ 3064649 h 5030319"/>
                <a:gd name="connsiteX8" fmla="*/ 878612 w 1575784"/>
                <a:gd name="connsiteY8" fmla="*/ 2850843 h 5030319"/>
                <a:gd name="connsiteX9" fmla="*/ 932140 w 1575784"/>
                <a:gd name="connsiteY9" fmla="*/ 2666776 h 5030319"/>
                <a:gd name="connsiteX10" fmla="*/ 967652 w 1575784"/>
                <a:gd name="connsiteY10" fmla="*/ 2467621 h 5030319"/>
                <a:gd name="connsiteX11" fmla="*/ 1005545 w 1575784"/>
                <a:gd name="connsiteY11" fmla="*/ 2254558 h 5030319"/>
                <a:gd name="connsiteX12" fmla="*/ 1012565 w 1575784"/>
                <a:gd name="connsiteY12" fmla="*/ 2069307 h 5030319"/>
                <a:gd name="connsiteX13" fmla="*/ 1050855 w 1575784"/>
                <a:gd name="connsiteY13" fmla="*/ 1904920 h 5030319"/>
                <a:gd name="connsiteX14" fmla="*/ 1202827 w 1575784"/>
                <a:gd name="connsiteY14" fmla="*/ 1725886 h 5030319"/>
                <a:gd name="connsiteX15" fmla="*/ 1294646 w 1575784"/>
                <a:gd name="connsiteY15" fmla="*/ 1535465 h 5030319"/>
                <a:gd name="connsiteX16" fmla="*/ 1362217 w 1575784"/>
                <a:gd name="connsiteY16" fmla="*/ 1362359 h 5030319"/>
                <a:gd name="connsiteX17" fmla="*/ 1416668 w 1575784"/>
                <a:gd name="connsiteY17" fmla="*/ 1121339 h 5030319"/>
                <a:gd name="connsiteX18" fmla="*/ 1471247 w 1575784"/>
                <a:gd name="connsiteY18" fmla="*/ 893925 h 5030319"/>
                <a:gd name="connsiteX19" fmla="*/ 1536829 w 1575784"/>
                <a:gd name="connsiteY19" fmla="*/ 614128 h 5030319"/>
                <a:gd name="connsiteX20" fmla="*/ 1517516 w 1575784"/>
                <a:gd name="connsiteY20" fmla="*/ 322675 h 5030319"/>
                <a:gd name="connsiteX21" fmla="*/ 1353998 w 1575784"/>
                <a:gd name="connsiteY21" fmla="*/ 0 h 5030319"/>
                <a:gd name="connsiteX0" fmla="*/ 95437 w 1356101"/>
                <a:gd name="connsiteY0" fmla="*/ 5538847 h 5538846"/>
                <a:gd name="connsiteX1" fmla="*/ 270 w 1356101"/>
                <a:gd name="connsiteY1" fmla="*/ 4685715 h 5538846"/>
                <a:gd name="connsiteX2" fmla="*/ 140061 w 1356101"/>
                <a:gd name="connsiteY2" fmla="*/ 4335337 h 5538846"/>
                <a:gd name="connsiteX3" fmla="*/ 228838 w 1356101"/>
                <a:gd name="connsiteY3" fmla="*/ 4096823 h 5538846"/>
                <a:gd name="connsiteX4" fmla="*/ 346763 w 1356101"/>
                <a:gd name="connsiteY4" fmla="*/ 3800753 h 5538846"/>
                <a:gd name="connsiteX5" fmla="*/ 413542 w 1356101"/>
                <a:gd name="connsiteY5" fmla="*/ 3550996 h 5538846"/>
                <a:gd name="connsiteX6" fmla="*/ 533982 w 1356101"/>
                <a:gd name="connsiteY6" fmla="*/ 3228736 h 5538846"/>
                <a:gd name="connsiteX7" fmla="*/ 594138 w 1356101"/>
                <a:gd name="connsiteY7" fmla="*/ 3064649 h 5538846"/>
                <a:gd name="connsiteX8" fmla="*/ 658929 w 1356101"/>
                <a:gd name="connsiteY8" fmla="*/ 2850843 h 5538846"/>
                <a:gd name="connsiteX9" fmla="*/ 712457 w 1356101"/>
                <a:gd name="connsiteY9" fmla="*/ 2666776 h 5538846"/>
                <a:gd name="connsiteX10" fmla="*/ 747969 w 1356101"/>
                <a:gd name="connsiteY10" fmla="*/ 2467621 h 5538846"/>
                <a:gd name="connsiteX11" fmla="*/ 785862 w 1356101"/>
                <a:gd name="connsiteY11" fmla="*/ 2254558 h 5538846"/>
                <a:gd name="connsiteX12" fmla="*/ 792882 w 1356101"/>
                <a:gd name="connsiteY12" fmla="*/ 2069307 h 5538846"/>
                <a:gd name="connsiteX13" fmla="*/ 831172 w 1356101"/>
                <a:gd name="connsiteY13" fmla="*/ 1904920 h 5538846"/>
                <a:gd name="connsiteX14" fmla="*/ 983144 w 1356101"/>
                <a:gd name="connsiteY14" fmla="*/ 1725886 h 5538846"/>
                <a:gd name="connsiteX15" fmla="*/ 1074963 w 1356101"/>
                <a:gd name="connsiteY15" fmla="*/ 1535465 h 5538846"/>
                <a:gd name="connsiteX16" fmla="*/ 1142534 w 1356101"/>
                <a:gd name="connsiteY16" fmla="*/ 1362359 h 5538846"/>
                <a:gd name="connsiteX17" fmla="*/ 1196985 w 1356101"/>
                <a:gd name="connsiteY17" fmla="*/ 1121339 h 5538846"/>
                <a:gd name="connsiteX18" fmla="*/ 1251564 w 1356101"/>
                <a:gd name="connsiteY18" fmla="*/ 893925 h 5538846"/>
                <a:gd name="connsiteX19" fmla="*/ 1317146 w 1356101"/>
                <a:gd name="connsiteY19" fmla="*/ 614128 h 5538846"/>
                <a:gd name="connsiteX20" fmla="*/ 1297833 w 1356101"/>
                <a:gd name="connsiteY20" fmla="*/ 322675 h 5538846"/>
                <a:gd name="connsiteX21" fmla="*/ 1134315 w 1356101"/>
                <a:gd name="connsiteY21" fmla="*/ 0 h 5538846"/>
                <a:gd name="connsiteX0" fmla="*/ 139123 w 1399787"/>
                <a:gd name="connsiteY0" fmla="*/ 5538847 h 5538846"/>
                <a:gd name="connsiteX1" fmla="*/ 209 w 1399787"/>
                <a:gd name="connsiteY1" fmla="*/ 4885028 h 5538846"/>
                <a:gd name="connsiteX2" fmla="*/ 183747 w 1399787"/>
                <a:gd name="connsiteY2" fmla="*/ 4335337 h 5538846"/>
                <a:gd name="connsiteX3" fmla="*/ 272524 w 1399787"/>
                <a:gd name="connsiteY3" fmla="*/ 4096823 h 5538846"/>
                <a:gd name="connsiteX4" fmla="*/ 390449 w 1399787"/>
                <a:gd name="connsiteY4" fmla="*/ 3800753 h 5538846"/>
                <a:gd name="connsiteX5" fmla="*/ 457228 w 1399787"/>
                <a:gd name="connsiteY5" fmla="*/ 3550996 h 5538846"/>
                <a:gd name="connsiteX6" fmla="*/ 577668 w 1399787"/>
                <a:gd name="connsiteY6" fmla="*/ 3228736 h 5538846"/>
                <a:gd name="connsiteX7" fmla="*/ 637824 w 1399787"/>
                <a:gd name="connsiteY7" fmla="*/ 3064649 h 5538846"/>
                <a:gd name="connsiteX8" fmla="*/ 702615 w 1399787"/>
                <a:gd name="connsiteY8" fmla="*/ 2850843 h 5538846"/>
                <a:gd name="connsiteX9" fmla="*/ 756143 w 1399787"/>
                <a:gd name="connsiteY9" fmla="*/ 2666776 h 5538846"/>
                <a:gd name="connsiteX10" fmla="*/ 791655 w 1399787"/>
                <a:gd name="connsiteY10" fmla="*/ 2467621 h 5538846"/>
                <a:gd name="connsiteX11" fmla="*/ 829548 w 1399787"/>
                <a:gd name="connsiteY11" fmla="*/ 2254558 h 5538846"/>
                <a:gd name="connsiteX12" fmla="*/ 836568 w 1399787"/>
                <a:gd name="connsiteY12" fmla="*/ 2069307 h 5538846"/>
                <a:gd name="connsiteX13" fmla="*/ 874858 w 1399787"/>
                <a:gd name="connsiteY13" fmla="*/ 1904920 h 5538846"/>
                <a:gd name="connsiteX14" fmla="*/ 1026830 w 1399787"/>
                <a:gd name="connsiteY14" fmla="*/ 1725886 h 5538846"/>
                <a:gd name="connsiteX15" fmla="*/ 1118649 w 1399787"/>
                <a:gd name="connsiteY15" fmla="*/ 1535465 h 5538846"/>
                <a:gd name="connsiteX16" fmla="*/ 1186220 w 1399787"/>
                <a:gd name="connsiteY16" fmla="*/ 1362359 h 5538846"/>
                <a:gd name="connsiteX17" fmla="*/ 1240671 w 1399787"/>
                <a:gd name="connsiteY17" fmla="*/ 1121339 h 5538846"/>
                <a:gd name="connsiteX18" fmla="*/ 1295250 w 1399787"/>
                <a:gd name="connsiteY18" fmla="*/ 893925 h 5538846"/>
                <a:gd name="connsiteX19" fmla="*/ 1360832 w 1399787"/>
                <a:gd name="connsiteY19" fmla="*/ 614128 h 5538846"/>
                <a:gd name="connsiteX20" fmla="*/ 1341519 w 1399787"/>
                <a:gd name="connsiteY20" fmla="*/ 322675 h 5538846"/>
                <a:gd name="connsiteX21" fmla="*/ 1178001 w 1399787"/>
                <a:gd name="connsiteY21" fmla="*/ 0 h 5538846"/>
                <a:gd name="connsiteX0" fmla="*/ 156337 w 1417001"/>
                <a:gd name="connsiteY0" fmla="*/ 5538847 h 5538846"/>
                <a:gd name="connsiteX1" fmla="*/ 17423 w 1417001"/>
                <a:gd name="connsiteY1" fmla="*/ 4885028 h 5538846"/>
                <a:gd name="connsiteX2" fmla="*/ 32200 w 1417001"/>
                <a:gd name="connsiteY2" fmla="*/ 4500329 h 5538846"/>
                <a:gd name="connsiteX3" fmla="*/ 289738 w 1417001"/>
                <a:gd name="connsiteY3" fmla="*/ 4096823 h 5538846"/>
                <a:gd name="connsiteX4" fmla="*/ 407663 w 1417001"/>
                <a:gd name="connsiteY4" fmla="*/ 3800753 h 5538846"/>
                <a:gd name="connsiteX5" fmla="*/ 474442 w 1417001"/>
                <a:gd name="connsiteY5" fmla="*/ 3550996 h 5538846"/>
                <a:gd name="connsiteX6" fmla="*/ 594882 w 1417001"/>
                <a:gd name="connsiteY6" fmla="*/ 3228736 h 5538846"/>
                <a:gd name="connsiteX7" fmla="*/ 655038 w 1417001"/>
                <a:gd name="connsiteY7" fmla="*/ 3064649 h 5538846"/>
                <a:gd name="connsiteX8" fmla="*/ 719829 w 1417001"/>
                <a:gd name="connsiteY8" fmla="*/ 2850843 h 5538846"/>
                <a:gd name="connsiteX9" fmla="*/ 773357 w 1417001"/>
                <a:gd name="connsiteY9" fmla="*/ 2666776 h 5538846"/>
                <a:gd name="connsiteX10" fmla="*/ 808869 w 1417001"/>
                <a:gd name="connsiteY10" fmla="*/ 2467621 h 5538846"/>
                <a:gd name="connsiteX11" fmla="*/ 846762 w 1417001"/>
                <a:gd name="connsiteY11" fmla="*/ 2254558 h 5538846"/>
                <a:gd name="connsiteX12" fmla="*/ 853782 w 1417001"/>
                <a:gd name="connsiteY12" fmla="*/ 2069307 h 5538846"/>
                <a:gd name="connsiteX13" fmla="*/ 892072 w 1417001"/>
                <a:gd name="connsiteY13" fmla="*/ 1904920 h 5538846"/>
                <a:gd name="connsiteX14" fmla="*/ 1044044 w 1417001"/>
                <a:gd name="connsiteY14" fmla="*/ 1725886 h 5538846"/>
                <a:gd name="connsiteX15" fmla="*/ 1135863 w 1417001"/>
                <a:gd name="connsiteY15" fmla="*/ 1535465 h 5538846"/>
                <a:gd name="connsiteX16" fmla="*/ 1203434 w 1417001"/>
                <a:gd name="connsiteY16" fmla="*/ 1362359 h 5538846"/>
                <a:gd name="connsiteX17" fmla="*/ 1257885 w 1417001"/>
                <a:gd name="connsiteY17" fmla="*/ 1121339 h 5538846"/>
                <a:gd name="connsiteX18" fmla="*/ 1312464 w 1417001"/>
                <a:gd name="connsiteY18" fmla="*/ 893925 h 5538846"/>
                <a:gd name="connsiteX19" fmla="*/ 1378046 w 1417001"/>
                <a:gd name="connsiteY19" fmla="*/ 614128 h 5538846"/>
                <a:gd name="connsiteX20" fmla="*/ 1358733 w 1417001"/>
                <a:gd name="connsiteY20" fmla="*/ 322675 h 5538846"/>
                <a:gd name="connsiteX21" fmla="*/ 1195215 w 141700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398173 w 1407511"/>
                <a:gd name="connsiteY4" fmla="*/ 3800753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00645 w 1407511"/>
                <a:gd name="connsiteY17" fmla="*/ 1036043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8050"/>
                <a:gd name="connsiteY0" fmla="*/ 5538847 h 5538846"/>
                <a:gd name="connsiteX1" fmla="*/ 7933 w 1408050"/>
                <a:gd name="connsiteY1" fmla="*/ 4885028 h 5538846"/>
                <a:gd name="connsiteX2" fmla="*/ 22710 w 1408050"/>
                <a:gd name="connsiteY2" fmla="*/ 4500329 h 5538846"/>
                <a:gd name="connsiteX3" fmla="*/ 69904 w 1408050"/>
                <a:gd name="connsiteY3" fmla="*/ 3992488 h 5538846"/>
                <a:gd name="connsiteX4" fmla="*/ 206636 w 1408050"/>
                <a:gd name="connsiteY4" fmla="*/ 3539365 h 5538846"/>
                <a:gd name="connsiteX5" fmla="*/ 279565 w 1408050"/>
                <a:gd name="connsiteY5" fmla="*/ 3254993 h 5538846"/>
                <a:gd name="connsiteX6" fmla="*/ 362429 w 1408050"/>
                <a:gd name="connsiteY6" fmla="*/ 2948018 h 5538846"/>
                <a:gd name="connsiteX7" fmla="*/ 471407 w 1408050"/>
                <a:gd name="connsiteY7" fmla="*/ 2709615 h 5538846"/>
                <a:gd name="connsiteX8" fmla="*/ 586235 w 1408050"/>
                <a:gd name="connsiteY8" fmla="*/ 2534101 h 5538846"/>
                <a:gd name="connsiteX9" fmla="*/ 651706 w 1408050"/>
                <a:gd name="connsiteY9" fmla="*/ 2334008 h 5538846"/>
                <a:gd name="connsiteX10" fmla="*/ 799379 w 1408050"/>
                <a:gd name="connsiteY10" fmla="*/ 2467621 h 5538846"/>
                <a:gd name="connsiteX11" fmla="*/ 837272 w 1408050"/>
                <a:gd name="connsiteY11" fmla="*/ 2254558 h 5538846"/>
                <a:gd name="connsiteX12" fmla="*/ 844292 w 1408050"/>
                <a:gd name="connsiteY12" fmla="*/ 2069307 h 5538846"/>
                <a:gd name="connsiteX13" fmla="*/ 882582 w 1408050"/>
                <a:gd name="connsiteY13" fmla="*/ 1904920 h 5538846"/>
                <a:gd name="connsiteX14" fmla="*/ 978385 w 1408050"/>
                <a:gd name="connsiteY14" fmla="*/ 1572803 h 5538846"/>
                <a:gd name="connsiteX15" fmla="*/ 1064232 w 1408050"/>
                <a:gd name="connsiteY15" fmla="*/ 1390395 h 5538846"/>
                <a:gd name="connsiteX16" fmla="*/ 1140581 w 1408050"/>
                <a:gd name="connsiteY16" fmla="*/ 1231871 h 5538846"/>
                <a:gd name="connsiteX17" fmla="*/ 1200645 w 1408050"/>
                <a:gd name="connsiteY17" fmla="*/ 1036043 h 5538846"/>
                <a:gd name="connsiteX18" fmla="*/ 1291391 w 1408050"/>
                <a:gd name="connsiteY18" fmla="*/ 856747 h 5538846"/>
                <a:gd name="connsiteX19" fmla="*/ 1368556 w 1408050"/>
                <a:gd name="connsiteY19" fmla="*/ 614128 h 5538846"/>
                <a:gd name="connsiteX20" fmla="*/ 1349243 w 1408050"/>
                <a:gd name="connsiteY20" fmla="*/ 322675 h 5538846"/>
                <a:gd name="connsiteX21" fmla="*/ 1185725 w 1408050"/>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378824 h 5378823"/>
                <a:gd name="connsiteX1" fmla="*/ 7933 w 1421911"/>
                <a:gd name="connsiteY1" fmla="*/ 4725005 h 5378823"/>
                <a:gd name="connsiteX2" fmla="*/ 22710 w 1421911"/>
                <a:gd name="connsiteY2" fmla="*/ 4340306 h 5378823"/>
                <a:gd name="connsiteX3" fmla="*/ 69904 w 1421911"/>
                <a:gd name="connsiteY3" fmla="*/ 3832465 h 5378823"/>
                <a:gd name="connsiteX4" fmla="*/ 206636 w 1421911"/>
                <a:gd name="connsiteY4" fmla="*/ 3379342 h 5378823"/>
                <a:gd name="connsiteX5" fmla="*/ 279565 w 1421911"/>
                <a:gd name="connsiteY5" fmla="*/ 3094970 h 5378823"/>
                <a:gd name="connsiteX6" fmla="*/ 362429 w 1421911"/>
                <a:gd name="connsiteY6" fmla="*/ 2787995 h 5378823"/>
                <a:gd name="connsiteX7" fmla="*/ 471407 w 1421911"/>
                <a:gd name="connsiteY7" fmla="*/ 2549592 h 5378823"/>
                <a:gd name="connsiteX8" fmla="*/ 586235 w 1421911"/>
                <a:gd name="connsiteY8" fmla="*/ 2374078 h 5378823"/>
                <a:gd name="connsiteX9" fmla="*/ 651706 w 1421911"/>
                <a:gd name="connsiteY9" fmla="*/ 2173985 h 5378823"/>
                <a:gd name="connsiteX10" fmla="*/ 799379 w 1421911"/>
                <a:gd name="connsiteY10" fmla="*/ 2307598 h 5378823"/>
                <a:gd name="connsiteX11" fmla="*/ 837272 w 1421911"/>
                <a:gd name="connsiteY11" fmla="*/ 2094535 h 5378823"/>
                <a:gd name="connsiteX12" fmla="*/ 844292 w 1421911"/>
                <a:gd name="connsiteY12" fmla="*/ 1909284 h 5378823"/>
                <a:gd name="connsiteX13" fmla="*/ 882582 w 1421911"/>
                <a:gd name="connsiteY13" fmla="*/ 1744897 h 5378823"/>
                <a:gd name="connsiteX14" fmla="*/ 978385 w 1421911"/>
                <a:gd name="connsiteY14" fmla="*/ 1412780 h 5378823"/>
                <a:gd name="connsiteX15" fmla="*/ 1064232 w 1421911"/>
                <a:gd name="connsiteY15" fmla="*/ 1230372 h 5378823"/>
                <a:gd name="connsiteX16" fmla="*/ 1140581 w 1421911"/>
                <a:gd name="connsiteY16" fmla="*/ 1071848 h 5378823"/>
                <a:gd name="connsiteX17" fmla="*/ 1200645 w 1421911"/>
                <a:gd name="connsiteY17" fmla="*/ 876020 h 5378823"/>
                <a:gd name="connsiteX18" fmla="*/ 1291391 w 1421911"/>
                <a:gd name="connsiteY18" fmla="*/ 696724 h 5378823"/>
                <a:gd name="connsiteX19" fmla="*/ 1368556 w 1421911"/>
                <a:gd name="connsiteY19" fmla="*/ 454105 h 5378823"/>
                <a:gd name="connsiteX20" fmla="*/ 1368210 w 1421911"/>
                <a:gd name="connsiteY20" fmla="*/ 128408 h 5378823"/>
                <a:gd name="connsiteX21" fmla="*/ 1269462 w 1421911"/>
                <a:gd name="connsiteY21" fmla="*/ -1 h 5378823"/>
                <a:gd name="connsiteX0" fmla="*/ 146847 w 1466049"/>
                <a:gd name="connsiteY0" fmla="*/ 5378824 h 5378823"/>
                <a:gd name="connsiteX1" fmla="*/ 7933 w 1466049"/>
                <a:gd name="connsiteY1" fmla="*/ 4725005 h 5378823"/>
                <a:gd name="connsiteX2" fmla="*/ 22710 w 1466049"/>
                <a:gd name="connsiteY2" fmla="*/ 4340306 h 5378823"/>
                <a:gd name="connsiteX3" fmla="*/ 69904 w 1466049"/>
                <a:gd name="connsiteY3" fmla="*/ 3832465 h 5378823"/>
                <a:gd name="connsiteX4" fmla="*/ 206636 w 1466049"/>
                <a:gd name="connsiteY4" fmla="*/ 3379342 h 5378823"/>
                <a:gd name="connsiteX5" fmla="*/ 279565 w 1466049"/>
                <a:gd name="connsiteY5" fmla="*/ 3094970 h 5378823"/>
                <a:gd name="connsiteX6" fmla="*/ 362429 w 1466049"/>
                <a:gd name="connsiteY6" fmla="*/ 2787995 h 5378823"/>
                <a:gd name="connsiteX7" fmla="*/ 471407 w 1466049"/>
                <a:gd name="connsiteY7" fmla="*/ 2549592 h 5378823"/>
                <a:gd name="connsiteX8" fmla="*/ 586235 w 1466049"/>
                <a:gd name="connsiteY8" fmla="*/ 2374078 h 5378823"/>
                <a:gd name="connsiteX9" fmla="*/ 651706 w 1466049"/>
                <a:gd name="connsiteY9" fmla="*/ 2173985 h 5378823"/>
                <a:gd name="connsiteX10" fmla="*/ 799379 w 1466049"/>
                <a:gd name="connsiteY10" fmla="*/ 2307598 h 5378823"/>
                <a:gd name="connsiteX11" fmla="*/ 837272 w 1466049"/>
                <a:gd name="connsiteY11" fmla="*/ 2094535 h 5378823"/>
                <a:gd name="connsiteX12" fmla="*/ 844292 w 1466049"/>
                <a:gd name="connsiteY12" fmla="*/ 1909284 h 5378823"/>
                <a:gd name="connsiteX13" fmla="*/ 882582 w 1466049"/>
                <a:gd name="connsiteY13" fmla="*/ 1744897 h 5378823"/>
                <a:gd name="connsiteX14" fmla="*/ 978385 w 1466049"/>
                <a:gd name="connsiteY14" fmla="*/ 1412780 h 5378823"/>
                <a:gd name="connsiteX15" fmla="*/ 1064232 w 1466049"/>
                <a:gd name="connsiteY15" fmla="*/ 1230372 h 5378823"/>
                <a:gd name="connsiteX16" fmla="*/ 1140581 w 1466049"/>
                <a:gd name="connsiteY16" fmla="*/ 1071848 h 5378823"/>
                <a:gd name="connsiteX17" fmla="*/ 1200645 w 1466049"/>
                <a:gd name="connsiteY17" fmla="*/ 876020 h 5378823"/>
                <a:gd name="connsiteX18" fmla="*/ 1291391 w 1466049"/>
                <a:gd name="connsiteY18" fmla="*/ 696724 h 5378823"/>
                <a:gd name="connsiteX19" fmla="*/ 1368556 w 1466049"/>
                <a:gd name="connsiteY19" fmla="*/ 454105 h 5378823"/>
                <a:gd name="connsiteX20" fmla="*/ 1423147 w 1466049"/>
                <a:gd name="connsiteY20" fmla="*/ 318300 h 5378823"/>
                <a:gd name="connsiteX21" fmla="*/ 1269462 w 1466049"/>
                <a:gd name="connsiteY21" fmla="*/ -1 h 5378823"/>
                <a:gd name="connsiteX0" fmla="*/ 146847 w 1466049"/>
                <a:gd name="connsiteY0" fmla="*/ 5207485 h 5207484"/>
                <a:gd name="connsiteX1" fmla="*/ 7933 w 1466049"/>
                <a:gd name="connsiteY1" fmla="*/ 4553666 h 5207484"/>
                <a:gd name="connsiteX2" fmla="*/ 22710 w 1466049"/>
                <a:gd name="connsiteY2" fmla="*/ 4168967 h 5207484"/>
                <a:gd name="connsiteX3" fmla="*/ 69904 w 1466049"/>
                <a:gd name="connsiteY3" fmla="*/ 3661126 h 5207484"/>
                <a:gd name="connsiteX4" fmla="*/ 206636 w 1466049"/>
                <a:gd name="connsiteY4" fmla="*/ 3208003 h 5207484"/>
                <a:gd name="connsiteX5" fmla="*/ 279565 w 1466049"/>
                <a:gd name="connsiteY5" fmla="*/ 2923631 h 5207484"/>
                <a:gd name="connsiteX6" fmla="*/ 362429 w 1466049"/>
                <a:gd name="connsiteY6" fmla="*/ 2616656 h 5207484"/>
                <a:gd name="connsiteX7" fmla="*/ 471407 w 1466049"/>
                <a:gd name="connsiteY7" fmla="*/ 2378253 h 5207484"/>
                <a:gd name="connsiteX8" fmla="*/ 586235 w 1466049"/>
                <a:gd name="connsiteY8" fmla="*/ 2202739 h 5207484"/>
                <a:gd name="connsiteX9" fmla="*/ 651706 w 1466049"/>
                <a:gd name="connsiteY9" fmla="*/ 2002646 h 5207484"/>
                <a:gd name="connsiteX10" fmla="*/ 799379 w 1466049"/>
                <a:gd name="connsiteY10" fmla="*/ 2136259 h 5207484"/>
                <a:gd name="connsiteX11" fmla="*/ 837272 w 1466049"/>
                <a:gd name="connsiteY11" fmla="*/ 1923196 h 5207484"/>
                <a:gd name="connsiteX12" fmla="*/ 844292 w 1466049"/>
                <a:gd name="connsiteY12" fmla="*/ 1737945 h 5207484"/>
                <a:gd name="connsiteX13" fmla="*/ 882582 w 1466049"/>
                <a:gd name="connsiteY13" fmla="*/ 1573558 h 5207484"/>
                <a:gd name="connsiteX14" fmla="*/ 978385 w 1466049"/>
                <a:gd name="connsiteY14" fmla="*/ 1241441 h 5207484"/>
                <a:gd name="connsiteX15" fmla="*/ 1064232 w 1466049"/>
                <a:gd name="connsiteY15" fmla="*/ 1059033 h 5207484"/>
                <a:gd name="connsiteX16" fmla="*/ 1140581 w 1466049"/>
                <a:gd name="connsiteY16" fmla="*/ 900509 h 5207484"/>
                <a:gd name="connsiteX17" fmla="*/ 1200645 w 1466049"/>
                <a:gd name="connsiteY17" fmla="*/ 704681 h 5207484"/>
                <a:gd name="connsiteX18" fmla="*/ 1291391 w 1466049"/>
                <a:gd name="connsiteY18" fmla="*/ 525385 h 5207484"/>
                <a:gd name="connsiteX19" fmla="*/ 1368556 w 1466049"/>
                <a:gd name="connsiteY19" fmla="*/ 282766 h 5207484"/>
                <a:gd name="connsiteX20" fmla="*/ 1423147 w 1466049"/>
                <a:gd name="connsiteY20" fmla="*/ 146961 h 5207484"/>
                <a:gd name="connsiteX21" fmla="*/ 1390599 w 1466049"/>
                <a:gd name="connsiteY21" fmla="*/ 0 h 5207484"/>
                <a:gd name="connsiteX0" fmla="*/ 146847 w 1462150"/>
                <a:gd name="connsiteY0" fmla="*/ 5207485 h 5207484"/>
                <a:gd name="connsiteX1" fmla="*/ 7933 w 1462150"/>
                <a:gd name="connsiteY1" fmla="*/ 4553666 h 5207484"/>
                <a:gd name="connsiteX2" fmla="*/ 22710 w 1462150"/>
                <a:gd name="connsiteY2" fmla="*/ 4168967 h 5207484"/>
                <a:gd name="connsiteX3" fmla="*/ 69904 w 1462150"/>
                <a:gd name="connsiteY3" fmla="*/ 3661126 h 5207484"/>
                <a:gd name="connsiteX4" fmla="*/ 206636 w 1462150"/>
                <a:gd name="connsiteY4" fmla="*/ 3208003 h 5207484"/>
                <a:gd name="connsiteX5" fmla="*/ 279565 w 1462150"/>
                <a:gd name="connsiteY5" fmla="*/ 2923631 h 5207484"/>
                <a:gd name="connsiteX6" fmla="*/ 362429 w 1462150"/>
                <a:gd name="connsiteY6" fmla="*/ 2616656 h 5207484"/>
                <a:gd name="connsiteX7" fmla="*/ 471407 w 1462150"/>
                <a:gd name="connsiteY7" fmla="*/ 2378253 h 5207484"/>
                <a:gd name="connsiteX8" fmla="*/ 586235 w 1462150"/>
                <a:gd name="connsiteY8" fmla="*/ 2202739 h 5207484"/>
                <a:gd name="connsiteX9" fmla="*/ 651706 w 1462150"/>
                <a:gd name="connsiteY9" fmla="*/ 2002646 h 5207484"/>
                <a:gd name="connsiteX10" fmla="*/ 799379 w 1462150"/>
                <a:gd name="connsiteY10" fmla="*/ 2136259 h 5207484"/>
                <a:gd name="connsiteX11" fmla="*/ 837272 w 1462150"/>
                <a:gd name="connsiteY11" fmla="*/ 1923196 h 5207484"/>
                <a:gd name="connsiteX12" fmla="*/ 844292 w 1462150"/>
                <a:gd name="connsiteY12" fmla="*/ 1737945 h 5207484"/>
                <a:gd name="connsiteX13" fmla="*/ 882582 w 1462150"/>
                <a:gd name="connsiteY13" fmla="*/ 1573558 h 5207484"/>
                <a:gd name="connsiteX14" fmla="*/ 978385 w 1462150"/>
                <a:gd name="connsiteY14" fmla="*/ 1241441 h 5207484"/>
                <a:gd name="connsiteX15" fmla="*/ 1064232 w 1462150"/>
                <a:gd name="connsiteY15" fmla="*/ 1059033 h 5207484"/>
                <a:gd name="connsiteX16" fmla="*/ 1140581 w 1462150"/>
                <a:gd name="connsiteY16" fmla="*/ 900509 h 5207484"/>
                <a:gd name="connsiteX17" fmla="*/ 1200645 w 1462150"/>
                <a:gd name="connsiteY17" fmla="*/ 704681 h 5207484"/>
                <a:gd name="connsiteX18" fmla="*/ 1291391 w 1462150"/>
                <a:gd name="connsiteY18" fmla="*/ 525385 h 5207484"/>
                <a:gd name="connsiteX19" fmla="*/ 1345369 w 1462150"/>
                <a:gd name="connsiteY19" fmla="*/ 357823 h 5207484"/>
                <a:gd name="connsiteX20" fmla="*/ 1423147 w 1462150"/>
                <a:gd name="connsiteY20" fmla="*/ 146961 h 5207484"/>
                <a:gd name="connsiteX21" fmla="*/ 1390599 w 1462150"/>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59266"/>
                <a:gd name="connsiteY0" fmla="*/ 5207485 h 5207484"/>
                <a:gd name="connsiteX1" fmla="*/ 7933 w 1459266"/>
                <a:gd name="connsiteY1" fmla="*/ 4553666 h 5207484"/>
                <a:gd name="connsiteX2" fmla="*/ 22710 w 1459266"/>
                <a:gd name="connsiteY2" fmla="*/ 4168967 h 5207484"/>
                <a:gd name="connsiteX3" fmla="*/ 69904 w 1459266"/>
                <a:gd name="connsiteY3" fmla="*/ 3661126 h 5207484"/>
                <a:gd name="connsiteX4" fmla="*/ 206636 w 1459266"/>
                <a:gd name="connsiteY4" fmla="*/ 3208003 h 5207484"/>
                <a:gd name="connsiteX5" fmla="*/ 279565 w 1459266"/>
                <a:gd name="connsiteY5" fmla="*/ 2923631 h 5207484"/>
                <a:gd name="connsiteX6" fmla="*/ 362429 w 1459266"/>
                <a:gd name="connsiteY6" fmla="*/ 2616656 h 5207484"/>
                <a:gd name="connsiteX7" fmla="*/ 471407 w 1459266"/>
                <a:gd name="connsiteY7" fmla="*/ 2378253 h 5207484"/>
                <a:gd name="connsiteX8" fmla="*/ 586235 w 1459266"/>
                <a:gd name="connsiteY8" fmla="*/ 2202739 h 5207484"/>
                <a:gd name="connsiteX9" fmla="*/ 651706 w 1459266"/>
                <a:gd name="connsiteY9" fmla="*/ 2002646 h 5207484"/>
                <a:gd name="connsiteX10" fmla="*/ 799379 w 1459266"/>
                <a:gd name="connsiteY10" fmla="*/ 2136259 h 5207484"/>
                <a:gd name="connsiteX11" fmla="*/ 837272 w 1459266"/>
                <a:gd name="connsiteY11" fmla="*/ 1923196 h 5207484"/>
                <a:gd name="connsiteX12" fmla="*/ 844292 w 1459266"/>
                <a:gd name="connsiteY12" fmla="*/ 1737945 h 5207484"/>
                <a:gd name="connsiteX13" fmla="*/ 882582 w 1459266"/>
                <a:gd name="connsiteY13" fmla="*/ 1573558 h 5207484"/>
                <a:gd name="connsiteX14" fmla="*/ 978385 w 1459266"/>
                <a:gd name="connsiteY14" fmla="*/ 1241441 h 5207484"/>
                <a:gd name="connsiteX15" fmla="*/ 1064232 w 1459266"/>
                <a:gd name="connsiteY15" fmla="*/ 1059033 h 5207484"/>
                <a:gd name="connsiteX16" fmla="*/ 1140581 w 1459266"/>
                <a:gd name="connsiteY16" fmla="*/ 900509 h 5207484"/>
                <a:gd name="connsiteX17" fmla="*/ 1200645 w 1459266"/>
                <a:gd name="connsiteY17" fmla="*/ 704681 h 5207484"/>
                <a:gd name="connsiteX18" fmla="*/ 1291391 w 1459266"/>
                <a:gd name="connsiteY18" fmla="*/ 525385 h 5207484"/>
                <a:gd name="connsiteX19" fmla="*/ 1345369 w 1459266"/>
                <a:gd name="connsiteY19" fmla="*/ 357823 h 5207484"/>
                <a:gd name="connsiteX20" fmla="*/ 1423147 w 1459266"/>
                <a:gd name="connsiteY20" fmla="*/ 146961 h 5207484"/>
                <a:gd name="connsiteX21" fmla="*/ 1390599 w 1459266"/>
                <a:gd name="connsiteY21" fmla="*/ 0 h 5207484"/>
                <a:gd name="connsiteX0" fmla="*/ 146847 w 1423147"/>
                <a:gd name="connsiteY0" fmla="*/ 5207485 h 5207484"/>
                <a:gd name="connsiteX1" fmla="*/ 7933 w 1423147"/>
                <a:gd name="connsiteY1" fmla="*/ 4553666 h 5207484"/>
                <a:gd name="connsiteX2" fmla="*/ 22710 w 1423147"/>
                <a:gd name="connsiteY2" fmla="*/ 4168967 h 5207484"/>
                <a:gd name="connsiteX3" fmla="*/ 69904 w 1423147"/>
                <a:gd name="connsiteY3" fmla="*/ 3661126 h 5207484"/>
                <a:gd name="connsiteX4" fmla="*/ 206636 w 1423147"/>
                <a:gd name="connsiteY4" fmla="*/ 3208003 h 5207484"/>
                <a:gd name="connsiteX5" fmla="*/ 279565 w 1423147"/>
                <a:gd name="connsiteY5" fmla="*/ 2923631 h 5207484"/>
                <a:gd name="connsiteX6" fmla="*/ 362429 w 1423147"/>
                <a:gd name="connsiteY6" fmla="*/ 2616656 h 5207484"/>
                <a:gd name="connsiteX7" fmla="*/ 471407 w 1423147"/>
                <a:gd name="connsiteY7" fmla="*/ 2378253 h 5207484"/>
                <a:gd name="connsiteX8" fmla="*/ 586235 w 1423147"/>
                <a:gd name="connsiteY8" fmla="*/ 2202739 h 5207484"/>
                <a:gd name="connsiteX9" fmla="*/ 651706 w 1423147"/>
                <a:gd name="connsiteY9" fmla="*/ 2002646 h 5207484"/>
                <a:gd name="connsiteX10" fmla="*/ 799379 w 1423147"/>
                <a:gd name="connsiteY10" fmla="*/ 2136259 h 5207484"/>
                <a:gd name="connsiteX11" fmla="*/ 837272 w 1423147"/>
                <a:gd name="connsiteY11" fmla="*/ 1923196 h 5207484"/>
                <a:gd name="connsiteX12" fmla="*/ 844292 w 1423147"/>
                <a:gd name="connsiteY12" fmla="*/ 1737945 h 5207484"/>
                <a:gd name="connsiteX13" fmla="*/ 882582 w 1423147"/>
                <a:gd name="connsiteY13" fmla="*/ 1573558 h 5207484"/>
                <a:gd name="connsiteX14" fmla="*/ 978385 w 1423147"/>
                <a:gd name="connsiteY14" fmla="*/ 1241441 h 5207484"/>
                <a:gd name="connsiteX15" fmla="*/ 1064232 w 1423147"/>
                <a:gd name="connsiteY15" fmla="*/ 1059033 h 5207484"/>
                <a:gd name="connsiteX16" fmla="*/ 1140581 w 1423147"/>
                <a:gd name="connsiteY16" fmla="*/ 900509 h 5207484"/>
                <a:gd name="connsiteX17" fmla="*/ 1200645 w 1423147"/>
                <a:gd name="connsiteY17" fmla="*/ 704681 h 5207484"/>
                <a:gd name="connsiteX18" fmla="*/ 1291391 w 1423147"/>
                <a:gd name="connsiteY18" fmla="*/ 525385 h 5207484"/>
                <a:gd name="connsiteX19" fmla="*/ 1345369 w 1423147"/>
                <a:gd name="connsiteY19" fmla="*/ 357823 h 5207484"/>
                <a:gd name="connsiteX20" fmla="*/ 1423147 w 1423147"/>
                <a:gd name="connsiteY20" fmla="*/ 146961 h 5207484"/>
                <a:gd name="connsiteX21" fmla="*/ 1390599 w 1423147"/>
                <a:gd name="connsiteY21" fmla="*/ 0 h 5207484"/>
                <a:gd name="connsiteX0" fmla="*/ 146847 w 1431469"/>
                <a:gd name="connsiteY0" fmla="*/ 5207485 h 5207484"/>
                <a:gd name="connsiteX1" fmla="*/ 7933 w 1431469"/>
                <a:gd name="connsiteY1" fmla="*/ 4553666 h 5207484"/>
                <a:gd name="connsiteX2" fmla="*/ 22710 w 1431469"/>
                <a:gd name="connsiteY2" fmla="*/ 4168967 h 5207484"/>
                <a:gd name="connsiteX3" fmla="*/ 69904 w 1431469"/>
                <a:gd name="connsiteY3" fmla="*/ 3661126 h 5207484"/>
                <a:gd name="connsiteX4" fmla="*/ 206636 w 1431469"/>
                <a:gd name="connsiteY4" fmla="*/ 3208003 h 5207484"/>
                <a:gd name="connsiteX5" fmla="*/ 279565 w 1431469"/>
                <a:gd name="connsiteY5" fmla="*/ 2923631 h 5207484"/>
                <a:gd name="connsiteX6" fmla="*/ 362429 w 1431469"/>
                <a:gd name="connsiteY6" fmla="*/ 2616656 h 5207484"/>
                <a:gd name="connsiteX7" fmla="*/ 471407 w 1431469"/>
                <a:gd name="connsiteY7" fmla="*/ 2378253 h 5207484"/>
                <a:gd name="connsiteX8" fmla="*/ 586235 w 1431469"/>
                <a:gd name="connsiteY8" fmla="*/ 2202739 h 5207484"/>
                <a:gd name="connsiteX9" fmla="*/ 651706 w 1431469"/>
                <a:gd name="connsiteY9" fmla="*/ 2002646 h 5207484"/>
                <a:gd name="connsiteX10" fmla="*/ 799379 w 1431469"/>
                <a:gd name="connsiteY10" fmla="*/ 2136259 h 5207484"/>
                <a:gd name="connsiteX11" fmla="*/ 837272 w 1431469"/>
                <a:gd name="connsiteY11" fmla="*/ 1923196 h 5207484"/>
                <a:gd name="connsiteX12" fmla="*/ 844292 w 1431469"/>
                <a:gd name="connsiteY12" fmla="*/ 1737945 h 5207484"/>
                <a:gd name="connsiteX13" fmla="*/ 882582 w 1431469"/>
                <a:gd name="connsiteY13" fmla="*/ 1573558 h 5207484"/>
                <a:gd name="connsiteX14" fmla="*/ 978385 w 1431469"/>
                <a:gd name="connsiteY14" fmla="*/ 1241441 h 5207484"/>
                <a:gd name="connsiteX15" fmla="*/ 1064232 w 1431469"/>
                <a:gd name="connsiteY15" fmla="*/ 1059033 h 5207484"/>
                <a:gd name="connsiteX16" fmla="*/ 1140581 w 1431469"/>
                <a:gd name="connsiteY16" fmla="*/ 900509 h 5207484"/>
                <a:gd name="connsiteX17" fmla="*/ 1200645 w 1431469"/>
                <a:gd name="connsiteY17" fmla="*/ 704681 h 5207484"/>
                <a:gd name="connsiteX18" fmla="*/ 1291391 w 1431469"/>
                <a:gd name="connsiteY18" fmla="*/ 525385 h 5207484"/>
                <a:gd name="connsiteX19" fmla="*/ 1345369 w 1431469"/>
                <a:gd name="connsiteY19" fmla="*/ 357823 h 5207484"/>
                <a:gd name="connsiteX20" fmla="*/ 1423147 w 1431469"/>
                <a:gd name="connsiteY20" fmla="*/ 146961 h 5207484"/>
                <a:gd name="connsiteX21" fmla="*/ 1390599 w 1431469"/>
                <a:gd name="connsiteY21" fmla="*/ 0 h 5207484"/>
                <a:gd name="connsiteX0" fmla="*/ 146847 w 1458870"/>
                <a:gd name="connsiteY0" fmla="*/ 5207485 h 5207484"/>
                <a:gd name="connsiteX1" fmla="*/ 7933 w 1458870"/>
                <a:gd name="connsiteY1" fmla="*/ 4553666 h 5207484"/>
                <a:gd name="connsiteX2" fmla="*/ 22710 w 1458870"/>
                <a:gd name="connsiteY2" fmla="*/ 4168967 h 5207484"/>
                <a:gd name="connsiteX3" fmla="*/ 69904 w 1458870"/>
                <a:gd name="connsiteY3" fmla="*/ 3661126 h 5207484"/>
                <a:gd name="connsiteX4" fmla="*/ 206636 w 1458870"/>
                <a:gd name="connsiteY4" fmla="*/ 3208003 h 5207484"/>
                <a:gd name="connsiteX5" fmla="*/ 279565 w 1458870"/>
                <a:gd name="connsiteY5" fmla="*/ 2923631 h 5207484"/>
                <a:gd name="connsiteX6" fmla="*/ 362429 w 1458870"/>
                <a:gd name="connsiteY6" fmla="*/ 2616656 h 5207484"/>
                <a:gd name="connsiteX7" fmla="*/ 471407 w 1458870"/>
                <a:gd name="connsiteY7" fmla="*/ 2378253 h 5207484"/>
                <a:gd name="connsiteX8" fmla="*/ 586235 w 1458870"/>
                <a:gd name="connsiteY8" fmla="*/ 2202739 h 5207484"/>
                <a:gd name="connsiteX9" fmla="*/ 651706 w 1458870"/>
                <a:gd name="connsiteY9" fmla="*/ 2002646 h 5207484"/>
                <a:gd name="connsiteX10" fmla="*/ 799379 w 1458870"/>
                <a:gd name="connsiteY10" fmla="*/ 2136259 h 5207484"/>
                <a:gd name="connsiteX11" fmla="*/ 837272 w 1458870"/>
                <a:gd name="connsiteY11" fmla="*/ 1923196 h 5207484"/>
                <a:gd name="connsiteX12" fmla="*/ 844292 w 1458870"/>
                <a:gd name="connsiteY12" fmla="*/ 1737945 h 5207484"/>
                <a:gd name="connsiteX13" fmla="*/ 882582 w 1458870"/>
                <a:gd name="connsiteY13" fmla="*/ 1573558 h 5207484"/>
                <a:gd name="connsiteX14" fmla="*/ 978385 w 1458870"/>
                <a:gd name="connsiteY14" fmla="*/ 1241441 h 5207484"/>
                <a:gd name="connsiteX15" fmla="*/ 1064232 w 1458870"/>
                <a:gd name="connsiteY15" fmla="*/ 1059033 h 5207484"/>
                <a:gd name="connsiteX16" fmla="*/ 1140581 w 1458870"/>
                <a:gd name="connsiteY16" fmla="*/ 900509 h 5207484"/>
                <a:gd name="connsiteX17" fmla="*/ 1200645 w 1458870"/>
                <a:gd name="connsiteY17" fmla="*/ 704681 h 5207484"/>
                <a:gd name="connsiteX18" fmla="*/ 1291391 w 1458870"/>
                <a:gd name="connsiteY18" fmla="*/ 525385 h 5207484"/>
                <a:gd name="connsiteX19" fmla="*/ 1345369 w 1458870"/>
                <a:gd name="connsiteY19" fmla="*/ 357823 h 5207484"/>
                <a:gd name="connsiteX20" fmla="*/ 1423147 w 1458870"/>
                <a:gd name="connsiteY20" fmla="*/ 146961 h 5207484"/>
                <a:gd name="connsiteX21" fmla="*/ 1390599 w 1458870"/>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0645 w 1439307"/>
                <a:gd name="connsiteY17" fmla="*/ 704681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691598 w 1439307"/>
                <a:gd name="connsiteY10" fmla="*/ 1885484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0331 w 1442181"/>
                <a:gd name="connsiteY8" fmla="*/ 2188157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65018"/>
                <a:gd name="connsiteY0" fmla="*/ 4967148 h 4967149"/>
                <a:gd name="connsiteX1" fmla="*/ 10807 w 1465018"/>
                <a:gd name="connsiteY1" fmla="*/ 4481697 h 4967149"/>
                <a:gd name="connsiteX2" fmla="*/ 12767 w 1465018"/>
                <a:gd name="connsiteY2" fmla="*/ 4096627 h 4967149"/>
                <a:gd name="connsiteX3" fmla="*/ 72778 w 1465018"/>
                <a:gd name="connsiteY3" fmla="*/ 3589157 h 4967149"/>
                <a:gd name="connsiteX4" fmla="*/ 209510 w 1465018"/>
                <a:gd name="connsiteY4" fmla="*/ 3136034 h 4967149"/>
                <a:gd name="connsiteX5" fmla="*/ 282439 w 1465018"/>
                <a:gd name="connsiteY5" fmla="*/ 2851662 h 4967149"/>
                <a:gd name="connsiteX6" fmla="*/ 365303 w 1465018"/>
                <a:gd name="connsiteY6" fmla="*/ 2544687 h 4967149"/>
                <a:gd name="connsiteX7" fmla="*/ 474281 w 1465018"/>
                <a:gd name="connsiteY7" fmla="*/ 2306284 h 4967149"/>
                <a:gd name="connsiteX8" fmla="*/ 580331 w 1465018"/>
                <a:gd name="connsiteY8" fmla="*/ 2116188 h 4967149"/>
                <a:gd name="connsiteX9" fmla="*/ 654580 w 1465018"/>
                <a:gd name="connsiteY9" fmla="*/ 1930677 h 4967149"/>
                <a:gd name="connsiteX10" fmla="*/ 694472 w 1465018"/>
                <a:gd name="connsiteY10" fmla="*/ 1813515 h 4967149"/>
                <a:gd name="connsiteX11" fmla="*/ 731649 w 1465018"/>
                <a:gd name="connsiteY11" fmla="*/ 1706860 h 4967149"/>
                <a:gd name="connsiteX12" fmla="*/ 775532 w 1465018"/>
                <a:gd name="connsiteY12" fmla="*/ 1612736 h 4967149"/>
                <a:gd name="connsiteX13" fmla="*/ 852098 w 1465018"/>
                <a:gd name="connsiteY13" fmla="*/ 1476065 h 4967149"/>
                <a:gd name="connsiteX14" fmla="*/ 981259 w 1465018"/>
                <a:gd name="connsiteY14" fmla="*/ 1169472 h 4967149"/>
                <a:gd name="connsiteX15" fmla="*/ 1067106 w 1465018"/>
                <a:gd name="connsiteY15" fmla="*/ 987064 h 4967149"/>
                <a:gd name="connsiteX16" fmla="*/ 1143455 w 1465018"/>
                <a:gd name="connsiteY16" fmla="*/ 828540 h 4967149"/>
                <a:gd name="connsiteX17" fmla="*/ 1211241 w 1465018"/>
                <a:gd name="connsiteY17" fmla="*/ 657497 h 4967149"/>
                <a:gd name="connsiteX18" fmla="*/ 1294265 w 1465018"/>
                <a:gd name="connsiteY18" fmla="*/ 453416 h 4967149"/>
                <a:gd name="connsiteX19" fmla="*/ 1348243 w 1465018"/>
                <a:gd name="connsiteY19" fmla="*/ 285854 h 4967149"/>
                <a:gd name="connsiteX20" fmla="*/ 1426021 w 1465018"/>
                <a:gd name="connsiteY20" fmla="*/ 74992 h 4967149"/>
                <a:gd name="connsiteX21" fmla="*/ 1433134 w 1465018"/>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26021 w 1433134"/>
                <a:gd name="connsiteY20" fmla="*/ 74992 h 4967149"/>
                <a:gd name="connsiteX21" fmla="*/ 1433134 w 1433134"/>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11721 w 1433134"/>
                <a:gd name="connsiteY20" fmla="*/ 112073 h 4967149"/>
                <a:gd name="connsiteX21" fmla="*/ 1433134 w 1433134"/>
                <a:gd name="connsiteY21" fmla="*/ 0 h 49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3134" h="4967149">
                  <a:moveTo>
                    <a:pt x="131130" y="4967148"/>
                  </a:moveTo>
                  <a:cubicBezTo>
                    <a:pt x="48361" y="4631138"/>
                    <a:pt x="30534" y="4626784"/>
                    <a:pt x="10807" y="4481697"/>
                  </a:cubicBezTo>
                  <a:cubicBezTo>
                    <a:pt x="-8920" y="4336610"/>
                    <a:pt x="2439" y="4245384"/>
                    <a:pt x="12767" y="4096627"/>
                  </a:cubicBezTo>
                  <a:cubicBezTo>
                    <a:pt x="23096" y="3947870"/>
                    <a:pt x="39987" y="3749256"/>
                    <a:pt x="72778" y="3589157"/>
                  </a:cubicBezTo>
                  <a:cubicBezTo>
                    <a:pt x="105569" y="3429058"/>
                    <a:pt x="174567" y="3258950"/>
                    <a:pt x="209510" y="3136034"/>
                  </a:cubicBezTo>
                  <a:cubicBezTo>
                    <a:pt x="244453" y="3013118"/>
                    <a:pt x="256473" y="2950220"/>
                    <a:pt x="282439" y="2851662"/>
                  </a:cubicBezTo>
                  <a:cubicBezTo>
                    <a:pt x="308405" y="2753104"/>
                    <a:pt x="333329" y="2635583"/>
                    <a:pt x="365303" y="2544687"/>
                  </a:cubicBezTo>
                  <a:cubicBezTo>
                    <a:pt x="397277" y="2453791"/>
                    <a:pt x="438443" y="2377700"/>
                    <a:pt x="474281" y="2306284"/>
                  </a:cubicBezTo>
                  <a:cubicBezTo>
                    <a:pt x="510119" y="2234868"/>
                    <a:pt x="550281" y="2178789"/>
                    <a:pt x="580331" y="2116188"/>
                  </a:cubicBezTo>
                  <a:cubicBezTo>
                    <a:pt x="610381" y="2053587"/>
                    <a:pt x="635557" y="1981123"/>
                    <a:pt x="654580" y="1930677"/>
                  </a:cubicBezTo>
                  <a:cubicBezTo>
                    <a:pt x="673604" y="1880232"/>
                    <a:pt x="681627" y="1850818"/>
                    <a:pt x="694472" y="1813515"/>
                  </a:cubicBezTo>
                  <a:cubicBezTo>
                    <a:pt x="707317" y="1776212"/>
                    <a:pt x="718139" y="1740323"/>
                    <a:pt x="731649" y="1706860"/>
                  </a:cubicBezTo>
                  <a:cubicBezTo>
                    <a:pt x="745159" y="1673397"/>
                    <a:pt x="755457" y="1651202"/>
                    <a:pt x="775532" y="1612736"/>
                  </a:cubicBezTo>
                  <a:cubicBezTo>
                    <a:pt x="795607" y="1574270"/>
                    <a:pt x="817810" y="1549942"/>
                    <a:pt x="852098" y="1476065"/>
                  </a:cubicBezTo>
                  <a:cubicBezTo>
                    <a:pt x="886386" y="1402188"/>
                    <a:pt x="945424" y="1250972"/>
                    <a:pt x="981259" y="1169472"/>
                  </a:cubicBezTo>
                  <a:cubicBezTo>
                    <a:pt x="1017094" y="1087972"/>
                    <a:pt x="1040073" y="1043886"/>
                    <a:pt x="1067106" y="987064"/>
                  </a:cubicBezTo>
                  <a:cubicBezTo>
                    <a:pt x="1094139" y="930242"/>
                    <a:pt x="1119433" y="883468"/>
                    <a:pt x="1143455" y="828540"/>
                  </a:cubicBezTo>
                  <a:cubicBezTo>
                    <a:pt x="1167478" y="773612"/>
                    <a:pt x="1186106" y="720018"/>
                    <a:pt x="1211241" y="657497"/>
                  </a:cubicBezTo>
                  <a:cubicBezTo>
                    <a:pt x="1236376" y="594976"/>
                    <a:pt x="1271431" y="515356"/>
                    <a:pt x="1294265" y="453416"/>
                  </a:cubicBezTo>
                  <a:cubicBezTo>
                    <a:pt x="1317099" y="391476"/>
                    <a:pt x="1328667" y="342745"/>
                    <a:pt x="1348243" y="285854"/>
                  </a:cubicBezTo>
                  <a:cubicBezTo>
                    <a:pt x="1367819" y="228964"/>
                    <a:pt x="1340907" y="341334"/>
                    <a:pt x="1411721" y="112073"/>
                  </a:cubicBezTo>
                  <a:cubicBezTo>
                    <a:pt x="1431335" y="59977"/>
                    <a:pt x="1393846" y="206093"/>
                    <a:pt x="1433134"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Right Triangle 37">
              <a:extLst>
                <a:ext uri="{FF2B5EF4-FFF2-40B4-BE49-F238E27FC236}">
                  <a16:creationId xmlns:a16="http://schemas.microsoft.com/office/drawing/2014/main" id="{CA1A5274-9FE4-6E72-2A2A-34625D684E99}"/>
                </a:ext>
              </a:extLst>
            </p:cNvPr>
            <p:cNvSpPr>
              <a:spLocks noChangeAspect="1"/>
            </p:cNvSpPr>
            <p:nvPr/>
          </p:nvSpPr>
          <p:spPr>
            <a:xfrm rot="12261769">
              <a:off x="2209697" y="129477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9" name="Right Triangle 38">
              <a:extLst>
                <a:ext uri="{FF2B5EF4-FFF2-40B4-BE49-F238E27FC236}">
                  <a16:creationId xmlns:a16="http://schemas.microsoft.com/office/drawing/2014/main" id="{DC793668-2DDB-C61C-286D-DD225040F3DB}"/>
                </a:ext>
              </a:extLst>
            </p:cNvPr>
            <p:cNvSpPr>
              <a:spLocks noChangeAspect="1"/>
            </p:cNvSpPr>
            <p:nvPr/>
          </p:nvSpPr>
          <p:spPr>
            <a:xfrm rot="12794250">
              <a:off x="2375883" y="1836915"/>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Right Triangle 39">
              <a:extLst>
                <a:ext uri="{FF2B5EF4-FFF2-40B4-BE49-F238E27FC236}">
                  <a16:creationId xmlns:a16="http://schemas.microsoft.com/office/drawing/2014/main" id="{85B58805-9897-32CB-3B33-A93C96728F35}"/>
                </a:ext>
              </a:extLst>
            </p:cNvPr>
            <p:cNvSpPr>
              <a:spLocks noChangeAspect="1"/>
            </p:cNvSpPr>
            <p:nvPr/>
          </p:nvSpPr>
          <p:spPr>
            <a:xfrm rot="12327869">
              <a:off x="2503981" y="237349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Right Triangle 40">
              <a:extLst>
                <a:ext uri="{FF2B5EF4-FFF2-40B4-BE49-F238E27FC236}">
                  <a16:creationId xmlns:a16="http://schemas.microsoft.com/office/drawing/2014/main" id="{49BA487E-4969-7708-9726-EC2C984334FF}"/>
                </a:ext>
              </a:extLst>
            </p:cNvPr>
            <p:cNvSpPr>
              <a:spLocks noChangeAspect="1"/>
            </p:cNvSpPr>
            <p:nvPr/>
          </p:nvSpPr>
          <p:spPr>
            <a:xfrm rot="10800000">
              <a:off x="2837975" y="298624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3" name="TextBox 42">
            <a:extLst>
              <a:ext uri="{FF2B5EF4-FFF2-40B4-BE49-F238E27FC236}">
                <a16:creationId xmlns:a16="http://schemas.microsoft.com/office/drawing/2014/main" id="{AD3AC639-313B-6461-6AB7-F4B285627C7D}"/>
              </a:ext>
            </a:extLst>
          </p:cNvPr>
          <p:cNvSpPr txBox="1"/>
          <p:nvPr/>
        </p:nvSpPr>
        <p:spPr>
          <a:xfrm>
            <a:off x="4805511" y="1857839"/>
            <a:ext cx="314061" cy="239798"/>
          </a:xfrm>
          <a:prstGeom prst="rect">
            <a:avLst/>
          </a:prstGeom>
          <a:noFill/>
        </p:spPr>
        <p:txBody>
          <a:bodyPr wrap="none" rtlCol="0">
            <a:spAutoFit/>
          </a:bodyPr>
          <a:lstStyle/>
          <a:p>
            <a:r>
              <a:rPr lang="en-US" sz="1200" dirty="0"/>
              <a:t>Fiji</a:t>
            </a:r>
          </a:p>
        </p:txBody>
      </p:sp>
      <p:sp>
        <p:nvSpPr>
          <p:cNvPr id="44" name="TextBox 43">
            <a:extLst>
              <a:ext uri="{FF2B5EF4-FFF2-40B4-BE49-F238E27FC236}">
                <a16:creationId xmlns:a16="http://schemas.microsoft.com/office/drawing/2014/main" id="{F3DD96EE-B348-1ED2-55F9-742E36AF6A4D}"/>
              </a:ext>
            </a:extLst>
          </p:cNvPr>
          <p:cNvSpPr txBox="1"/>
          <p:nvPr/>
        </p:nvSpPr>
        <p:spPr>
          <a:xfrm rot="1224043">
            <a:off x="6173131" y="1283697"/>
            <a:ext cx="526488" cy="239798"/>
          </a:xfrm>
          <a:prstGeom prst="rect">
            <a:avLst/>
          </a:prstGeom>
          <a:noFill/>
        </p:spPr>
        <p:txBody>
          <a:bodyPr wrap="none" rtlCol="0">
            <a:spAutoFit/>
          </a:bodyPr>
          <a:lstStyle/>
          <a:p>
            <a:pPr algn="ctr"/>
            <a:r>
              <a:rPr lang="en-US" sz="1200" dirty="0"/>
              <a:t>Samoa</a:t>
            </a:r>
          </a:p>
        </p:txBody>
      </p:sp>
      <p:sp>
        <p:nvSpPr>
          <p:cNvPr id="45" name="TextBox 44">
            <a:extLst>
              <a:ext uri="{FF2B5EF4-FFF2-40B4-BE49-F238E27FC236}">
                <a16:creationId xmlns:a16="http://schemas.microsoft.com/office/drawing/2014/main" id="{86FDD97A-AD40-591C-295E-85D81D265035}"/>
              </a:ext>
            </a:extLst>
          </p:cNvPr>
          <p:cNvSpPr txBox="1"/>
          <p:nvPr/>
        </p:nvSpPr>
        <p:spPr>
          <a:xfrm>
            <a:off x="3968908" y="4953472"/>
            <a:ext cx="862596" cy="239798"/>
          </a:xfrm>
          <a:prstGeom prst="rect">
            <a:avLst/>
          </a:prstGeom>
          <a:noFill/>
        </p:spPr>
        <p:txBody>
          <a:bodyPr wrap="none" rtlCol="0">
            <a:spAutoFit/>
          </a:bodyPr>
          <a:lstStyle/>
          <a:p>
            <a:r>
              <a:rPr lang="en-US" sz="1200" dirty="0"/>
              <a:t>New Zealand</a:t>
            </a:r>
          </a:p>
        </p:txBody>
      </p:sp>
      <p:sp>
        <p:nvSpPr>
          <p:cNvPr id="46" name="Triangle 45">
            <a:extLst>
              <a:ext uri="{FF2B5EF4-FFF2-40B4-BE49-F238E27FC236}">
                <a16:creationId xmlns:a16="http://schemas.microsoft.com/office/drawing/2014/main" id="{45FDF70E-2A47-14FB-7368-23AECDD96A25}"/>
              </a:ext>
            </a:extLst>
          </p:cNvPr>
          <p:cNvSpPr/>
          <p:nvPr/>
        </p:nvSpPr>
        <p:spPr>
          <a:xfrm>
            <a:off x="4305093" y="491612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iangle 46">
            <a:extLst>
              <a:ext uri="{FF2B5EF4-FFF2-40B4-BE49-F238E27FC236}">
                <a16:creationId xmlns:a16="http://schemas.microsoft.com/office/drawing/2014/main" id="{628149F5-6589-65BE-1607-D78A31BDE9EE}"/>
              </a:ext>
            </a:extLst>
          </p:cNvPr>
          <p:cNvSpPr/>
          <p:nvPr/>
        </p:nvSpPr>
        <p:spPr>
          <a:xfrm>
            <a:off x="4363086" y="500065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riangle 47">
            <a:extLst>
              <a:ext uri="{FF2B5EF4-FFF2-40B4-BE49-F238E27FC236}">
                <a16:creationId xmlns:a16="http://schemas.microsoft.com/office/drawing/2014/main" id="{4B643591-4228-96BD-2584-40397B3EBA8B}"/>
              </a:ext>
            </a:extLst>
          </p:cNvPr>
          <p:cNvSpPr/>
          <p:nvPr/>
        </p:nvSpPr>
        <p:spPr>
          <a:xfrm>
            <a:off x="4437325" y="520586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riangle 48">
            <a:extLst>
              <a:ext uri="{FF2B5EF4-FFF2-40B4-BE49-F238E27FC236}">
                <a16:creationId xmlns:a16="http://schemas.microsoft.com/office/drawing/2014/main" id="{2841B678-002E-EAA3-DDB5-1B1CB6F556CA}"/>
              </a:ext>
            </a:extLst>
          </p:cNvPr>
          <p:cNvSpPr/>
          <p:nvPr/>
        </p:nvSpPr>
        <p:spPr>
          <a:xfrm>
            <a:off x="4638469" y="526198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riangle 49">
            <a:extLst>
              <a:ext uri="{FF2B5EF4-FFF2-40B4-BE49-F238E27FC236}">
                <a16:creationId xmlns:a16="http://schemas.microsoft.com/office/drawing/2014/main" id="{AA12A5B1-ED39-67B5-509B-1DE9D1ED2AA5}"/>
              </a:ext>
            </a:extLst>
          </p:cNvPr>
          <p:cNvSpPr/>
          <p:nvPr/>
        </p:nvSpPr>
        <p:spPr>
          <a:xfrm>
            <a:off x="4848584" y="511568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riangle 50">
            <a:extLst>
              <a:ext uri="{FF2B5EF4-FFF2-40B4-BE49-F238E27FC236}">
                <a16:creationId xmlns:a16="http://schemas.microsoft.com/office/drawing/2014/main" id="{28D543AB-ED2E-1043-354A-FC6869CABFE6}"/>
              </a:ext>
            </a:extLst>
          </p:cNvPr>
          <p:cNvSpPr/>
          <p:nvPr/>
        </p:nvSpPr>
        <p:spPr>
          <a:xfrm>
            <a:off x="4888179" y="51103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C055CF77-A6A5-51BC-20AF-A5A14C3D878D}"/>
              </a:ext>
            </a:extLst>
          </p:cNvPr>
          <p:cNvSpPr/>
          <p:nvPr/>
        </p:nvSpPr>
        <p:spPr>
          <a:xfrm>
            <a:off x="4887102" y="505224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riangle 52">
            <a:extLst>
              <a:ext uri="{FF2B5EF4-FFF2-40B4-BE49-F238E27FC236}">
                <a16:creationId xmlns:a16="http://schemas.microsoft.com/office/drawing/2014/main" id="{F7791C7F-0079-1E08-3799-D756848C2765}"/>
              </a:ext>
            </a:extLst>
          </p:cNvPr>
          <p:cNvSpPr/>
          <p:nvPr/>
        </p:nvSpPr>
        <p:spPr>
          <a:xfrm>
            <a:off x="4930401" y="506462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iangle 53">
            <a:extLst>
              <a:ext uri="{FF2B5EF4-FFF2-40B4-BE49-F238E27FC236}">
                <a16:creationId xmlns:a16="http://schemas.microsoft.com/office/drawing/2014/main" id="{1977B8DE-06A9-ED28-CC7D-8846223FB3C9}"/>
              </a:ext>
            </a:extLst>
          </p:cNvPr>
          <p:cNvSpPr/>
          <p:nvPr/>
        </p:nvSpPr>
        <p:spPr>
          <a:xfrm>
            <a:off x="4954353" y="499151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Triangle 54">
            <a:extLst>
              <a:ext uri="{FF2B5EF4-FFF2-40B4-BE49-F238E27FC236}">
                <a16:creationId xmlns:a16="http://schemas.microsoft.com/office/drawing/2014/main" id="{497650F6-C38D-4B0D-FE17-B90D2F46CD41}"/>
              </a:ext>
            </a:extLst>
          </p:cNvPr>
          <p:cNvSpPr/>
          <p:nvPr/>
        </p:nvSpPr>
        <p:spPr>
          <a:xfrm>
            <a:off x="4962197" y="491841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riangle 55">
            <a:extLst>
              <a:ext uri="{FF2B5EF4-FFF2-40B4-BE49-F238E27FC236}">
                <a16:creationId xmlns:a16="http://schemas.microsoft.com/office/drawing/2014/main" id="{88C4730B-9A8B-3CA9-29DF-C65487DAAE6C}"/>
              </a:ext>
            </a:extLst>
          </p:cNvPr>
          <p:cNvSpPr/>
          <p:nvPr/>
        </p:nvSpPr>
        <p:spPr>
          <a:xfrm>
            <a:off x="5011330" y="48702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iangle 56">
            <a:extLst>
              <a:ext uri="{FF2B5EF4-FFF2-40B4-BE49-F238E27FC236}">
                <a16:creationId xmlns:a16="http://schemas.microsoft.com/office/drawing/2014/main" id="{5BC56865-B8A1-BD93-8CC5-28CE67710308}"/>
              </a:ext>
            </a:extLst>
          </p:cNvPr>
          <p:cNvSpPr/>
          <p:nvPr/>
        </p:nvSpPr>
        <p:spPr>
          <a:xfrm>
            <a:off x="5043734" y="48329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iangle 57">
            <a:extLst>
              <a:ext uri="{FF2B5EF4-FFF2-40B4-BE49-F238E27FC236}">
                <a16:creationId xmlns:a16="http://schemas.microsoft.com/office/drawing/2014/main" id="{C5358330-71BA-E448-2959-B0383D22E900}"/>
              </a:ext>
            </a:extLst>
          </p:cNvPr>
          <p:cNvSpPr/>
          <p:nvPr/>
        </p:nvSpPr>
        <p:spPr>
          <a:xfrm>
            <a:off x="5288849" y="43269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Triangle 58">
            <a:extLst>
              <a:ext uri="{FF2B5EF4-FFF2-40B4-BE49-F238E27FC236}">
                <a16:creationId xmlns:a16="http://schemas.microsoft.com/office/drawing/2014/main" id="{933BFCE7-E04F-05BC-6303-96A28D685A7F}"/>
              </a:ext>
            </a:extLst>
          </p:cNvPr>
          <p:cNvSpPr/>
          <p:nvPr/>
        </p:nvSpPr>
        <p:spPr>
          <a:xfrm>
            <a:off x="5036436" y="4199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riangle 59">
            <a:extLst>
              <a:ext uri="{FF2B5EF4-FFF2-40B4-BE49-F238E27FC236}">
                <a16:creationId xmlns:a16="http://schemas.microsoft.com/office/drawing/2014/main" id="{DE4FAADE-EF6B-19B3-CE7C-EB97559C763C}"/>
              </a:ext>
            </a:extLst>
          </p:cNvPr>
          <p:cNvSpPr/>
          <p:nvPr/>
        </p:nvSpPr>
        <p:spPr>
          <a:xfrm>
            <a:off x="5383198" y="410445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riangle 60">
            <a:extLst>
              <a:ext uri="{FF2B5EF4-FFF2-40B4-BE49-F238E27FC236}">
                <a16:creationId xmlns:a16="http://schemas.microsoft.com/office/drawing/2014/main" id="{6D62CDE1-1AD3-69DE-D338-3634039A15C8}"/>
              </a:ext>
            </a:extLst>
          </p:cNvPr>
          <p:cNvSpPr/>
          <p:nvPr/>
        </p:nvSpPr>
        <p:spPr>
          <a:xfrm>
            <a:off x="5395752" y="404890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iangle 61">
            <a:extLst>
              <a:ext uri="{FF2B5EF4-FFF2-40B4-BE49-F238E27FC236}">
                <a16:creationId xmlns:a16="http://schemas.microsoft.com/office/drawing/2014/main" id="{308FE611-2B06-6333-9D49-1B41B6D46C93}"/>
              </a:ext>
            </a:extLst>
          </p:cNvPr>
          <p:cNvSpPr/>
          <p:nvPr/>
        </p:nvSpPr>
        <p:spPr>
          <a:xfrm>
            <a:off x="5354662" y="401599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riangle 62">
            <a:extLst>
              <a:ext uri="{FF2B5EF4-FFF2-40B4-BE49-F238E27FC236}">
                <a16:creationId xmlns:a16="http://schemas.microsoft.com/office/drawing/2014/main" id="{E08B202C-F658-F5DE-DBC6-54618979E231}"/>
              </a:ext>
            </a:extLst>
          </p:cNvPr>
          <p:cNvSpPr/>
          <p:nvPr/>
        </p:nvSpPr>
        <p:spPr>
          <a:xfrm>
            <a:off x="5472523" y="389073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riangle 63">
            <a:extLst>
              <a:ext uri="{FF2B5EF4-FFF2-40B4-BE49-F238E27FC236}">
                <a16:creationId xmlns:a16="http://schemas.microsoft.com/office/drawing/2014/main" id="{6ED6D1DE-97BF-7933-6F71-A561AA962F2E}"/>
              </a:ext>
            </a:extLst>
          </p:cNvPr>
          <p:cNvSpPr/>
          <p:nvPr/>
        </p:nvSpPr>
        <p:spPr>
          <a:xfrm>
            <a:off x="5571871" y="33398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iangle 64">
            <a:extLst>
              <a:ext uri="{FF2B5EF4-FFF2-40B4-BE49-F238E27FC236}">
                <a16:creationId xmlns:a16="http://schemas.microsoft.com/office/drawing/2014/main" id="{AE784C52-FB72-DA1B-7CBE-6DF84950471C}"/>
              </a:ext>
            </a:extLst>
          </p:cNvPr>
          <p:cNvSpPr/>
          <p:nvPr/>
        </p:nvSpPr>
        <p:spPr>
          <a:xfrm>
            <a:off x="5600164" y="317261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riangle 65">
            <a:extLst>
              <a:ext uri="{FF2B5EF4-FFF2-40B4-BE49-F238E27FC236}">
                <a16:creationId xmlns:a16="http://schemas.microsoft.com/office/drawing/2014/main" id="{5E580118-2B8D-9793-2E2B-C534BC15A08A}"/>
              </a:ext>
            </a:extLst>
          </p:cNvPr>
          <p:cNvSpPr/>
          <p:nvPr/>
        </p:nvSpPr>
        <p:spPr>
          <a:xfrm>
            <a:off x="5789792" y="26388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riangle 66">
            <a:extLst>
              <a:ext uri="{FF2B5EF4-FFF2-40B4-BE49-F238E27FC236}">
                <a16:creationId xmlns:a16="http://schemas.microsoft.com/office/drawing/2014/main" id="{EF0A630C-BE71-4074-F7A0-A2EB4CCB46A6}"/>
              </a:ext>
            </a:extLst>
          </p:cNvPr>
          <p:cNvSpPr/>
          <p:nvPr/>
        </p:nvSpPr>
        <p:spPr>
          <a:xfrm>
            <a:off x="5765717" y="261383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riangle 67">
            <a:extLst>
              <a:ext uri="{FF2B5EF4-FFF2-40B4-BE49-F238E27FC236}">
                <a16:creationId xmlns:a16="http://schemas.microsoft.com/office/drawing/2014/main" id="{69E649B3-6883-9015-14E2-F21F7B962BF3}"/>
              </a:ext>
            </a:extLst>
          </p:cNvPr>
          <p:cNvSpPr/>
          <p:nvPr/>
        </p:nvSpPr>
        <p:spPr>
          <a:xfrm>
            <a:off x="5802836" y="256674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Triangle 68">
            <a:extLst>
              <a:ext uri="{FF2B5EF4-FFF2-40B4-BE49-F238E27FC236}">
                <a16:creationId xmlns:a16="http://schemas.microsoft.com/office/drawing/2014/main" id="{033BAB67-8F75-DB5C-C53C-8E079F3E9699}"/>
              </a:ext>
            </a:extLst>
          </p:cNvPr>
          <p:cNvSpPr/>
          <p:nvPr/>
        </p:nvSpPr>
        <p:spPr>
          <a:xfrm>
            <a:off x="5834670" y="25222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iangle 69">
            <a:extLst>
              <a:ext uri="{FF2B5EF4-FFF2-40B4-BE49-F238E27FC236}">
                <a16:creationId xmlns:a16="http://schemas.microsoft.com/office/drawing/2014/main" id="{EFB0F424-17EE-6CBC-003B-C10ABB7DB61A}"/>
              </a:ext>
            </a:extLst>
          </p:cNvPr>
          <p:cNvSpPr/>
          <p:nvPr/>
        </p:nvSpPr>
        <p:spPr>
          <a:xfrm>
            <a:off x="5822877" y="24754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Triangle 70">
            <a:extLst>
              <a:ext uri="{FF2B5EF4-FFF2-40B4-BE49-F238E27FC236}">
                <a16:creationId xmlns:a16="http://schemas.microsoft.com/office/drawing/2014/main" id="{B369A12B-C77F-9A39-D759-14E21650018F}"/>
              </a:ext>
            </a:extLst>
          </p:cNvPr>
          <p:cNvSpPr/>
          <p:nvPr/>
        </p:nvSpPr>
        <p:spPr>
          <a:xfrm>
            <a:off x="5865893" y="241472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riangle 71">
            <a:extLst>
              <a:ext uri="{FF2B5EF4-FFF2-40B4-BE49-F238E27FC236}">
                <a16:creationId xmlns:a16="http://schemas.microsoft.com/office/drawing/2014/main" id="{CD19F05F-3700-77EE-4169-5F6856010407}"/>
              </a:ext>
            </a:extLst>
          </p:cNvPr>
          <p:cNvSpPr/>
          <p:nvPr/>
        </p:nvSpPr>
        <p:spPr>
          <a:xfrm>
            <a:off x="5871790" y="23872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Triangle 72">
            <a:extLst>
              <a:ext uri="{FF2B5EF4-FFF2-40B4-BE49-F238E27FC236}">
                <a16:creationId xmlns:a16="http://schemas.microsoft.com/office/drawing/2014/main" id="{A7EAE830-2CB8-5E45-4519-2CFE0E2716EB}"/>
              </a:ext>
            </a:extLst>
          </p:cNvPr>
          <p:cNvSpPr/>
          <p:nvPr/>
        </p:nvSpPr>
        <p:spPr>
          <a:xfrm>
            <a:off x="5894451" y="230979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riangle 73">
            <a:extLst>
              <a:ext uri="{FF2B5EF4-FFF2-40B4-BE49-F238E27FC236}">
                <a16:creationId xmlns:a16="http://schemas.microsoft.com/office/drawing/2014/main" id="{2DB0EEBE-77E4-71A6-291F-C4CE5FFAE85C}"/>
              </a:ext>
            </a:extLst>
          </p:cNvPr>
          <p:cNvSpPr/>
          <p:nvPr/>
        </p:nvSpPr>
        <p:spPr>
          <a:xfrm>
            <a:off x="5908910" y="228278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Triangle 74">
            <a:extLst>
              <a:ext uri="{FF2B5EF4-FFF2-40B4-BE49-F238E27FC236}">
                <a16:creationId xmlns:a16="http://schemas.microsoft.com/office/drawing/2014/main" id="{5524BB06-EA97-0A94-A675-ECA0D83D18B4}"/>
              </a:ext>
            </a:extLst>
          </p:cNvPr>
          <p:cNvSpPr/>
          <p:nvPr/>
        </p:nvSpPr>
        <p:spPr>
          <a:xfrm>
            <a:off x="5931571" y="224827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riangle 75">
            <a:extLst>
              <a:ext uri="{FF2B5EF4-FFF2-40B4-BE49-F238E27FC236}">
                <a16:creationId xmlns:a16="http://schemas.microsoft.com/office/drawing/2014/main" id="{5D050D92-DFAA-9A9E-C2FC-2D8A46CE9D9E}"/>
              </a:ext>
            </a:extLst>
          </p:cNvPr>
          <p:cNvSpPr/>
          <p:nvPr/>
        </p:nvSpPr>
        <p:spPr>
          <a:xfrm>
            <a:off x="5975380" y="21727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Triangle 76">
            <a:extLst>
              <a:ext uri="{FF2B5EF4-FFF2-40B4-BE49-F238E27FC236}">
                <a16:creationId xmlns:a16="http://schemas.microsoft.com/office/drawing/2014/main" id="{0890F8C9-EA6A-BB68-58E9-CC795F17CDFB}"/>
              </a:ext>
            </a:extLst>
          </p:cNvPr>
          <p:cNvSpPr/>
          <p:nvPr/>
        </p:nvSpPr>
        <p:spPr>
          <a:xfrm>
            <a:off x="5981276" y="212185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riangle 77">
            <a:extLst>
              <a:ext uri="{FF2B5EF4-FFF2-40B4-BE49-F238E27FC236}">
                <a16:creationId xmlns:a16="http://schemas.microsoft.com/office/drawing/2014/main" id="{A8B52253-5798-BC51-1DE2-1FB3CCC19D96}"/>
              </a:ext>
            </a:extLst>
          </p:cNvPr>
          <p:cNvSpPr/>
          <p:nvPr/>
        </p:nvSpPr>
        <p:spPr>
          <a:xfrm>
            <a:off x="6061284" y="18110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Triangle 78">
            <a:extLst>
              <a:ext uri="{FF2B5EF4-FFF2-40B4-BE49-F238E27FC236}">
                <a16:creationId xmlns:a16="http://schemas.microsoft.com/office/drawing/2014/main" id="{C6C2F55A-2F84-96E2-705C-5FFC53F73FBB}"/>
              </a:ext>
            </a:extLst>
          </p:cNvPr>
          <p:cNvSpPr/>
          <p:nvPr/>
        </p:nvSpPr>
        <p:spPr>
          <a:xfrm>
            <a:off x="6073607" y="17703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riangle 79">
            <a:extLst>
              <a:ext uri="{FF2B5EF4-FFF2-40B4-BE49-F238E27FC236}">
                <a16:creationId xmlns:a16="http://schemas.microsoft.com/office/drawing/2014/main" id="{8C1C2416-46F7-840F-566A-5C8442658A42}"/>
              </a:ext>
            </a:extLst>
          </p:cNvPr>
          <p:cNvSpPr/>
          <p:nvPr/>
        </p:nvSpPr>
        <p:spPr>
          <a:xfrm>
            <a:off x="6022330" y="173096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34F642F1-E48D-4AC3-B787-259C48E534F9}"/>
              </a:ext>
            </a:extLst>
          </p:cNvPr>
          <p:cNvSpPr/>
          <p:nvPr/>
        </p:nvSpPr>
        <p:spPr>
          <a:xfrm>
            <a:off x="5993259" y="17243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Triangle 81">
            <a:extLst>
              <a:ext uri="{FF2B5EF4-FFF2-40B4-BE49-F238E27FC236}">
                <a16:creationId xmlns:a16="http://schemas.microsoft.com/office/drawing/2014/main" id="{A598DCF2-28A5-6165-52D5-112E49311F40}"/>
              </a:ext>
            </a:extLst>
          </p:cNvPr>
          <p:cNvSpPr/>
          <p:nvPr/>
        </p:nvSpPr>
        <p:spPr>
          <a:xfrm>
            <a:off x="6065815" y="168162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Triangle 82">
            <a:extLst>
              <a:ext uri="{FF2B5EF4-FFF2-40B4-BE49-F238E27FC236}">
                <a16:creationId xmlns:a16="http://schemas.microsoft.com/office/drawing/2014/main" id="{FEF98AB2-9758-F932-A424-D2EDCF951923}"/>
              </a:ext>
            </a:extLst>
          </p:cNvPr>
          <p:cNvSpPr/>
          <p:nvPr/>
        </p:nvSpPr>
        <p:spPr>
          <a:xfrm>
            <a:off x="6239171" y="14691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Triangle 83">
            <a:extLst>
              <a:ext uri="{FF2B5EF4-FFF2-40B4-BE49-F238E27FC236}">
                <a16:creationId xmlns:a16="http://schemas.microsoft.com/office/drawing/2014/main" id="{43630353-9B71-B0E0-81F5-B78E4FC559C3}"/>
              </a:ext>
            </a:extLst>
          </p:cNvPr>
          <p:cNvSpPr/>
          <p:nvPr/>
        </p:nvSpPr>
        <p:spPr>
          <a:xfrm>
            <a:off x="6345815" y="151877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Triangle 84">
            <a:extLst>
              <a:ext uri="{FF2B5EF4-FFF2-40B4-BE49-F238E27FC236}">
                <a16:creationId xmlns:a16="http://schemas.microsoft.com/office/drawing/2014/main" id="{3DAE69B4-6146-BBA3-A34B-A48CAB1D4B19}"/>
              </a:ext>
            </a:extLst>
          </p:cNvPr>
          <p:cNvSpPr/>
          <p:nvPr/>
        </p:nvSpPr>
        <p:spPr>
          <a:xfrm>
            <a:off x="6496459"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Triangle 85">
            <a:extLst>
              <a:ext uri="{FF2B5EF4-FFF2-40B4-BE49-F238E27FC236}">
                <a16:creationId xmlns:a16="http://schemas.microsoft.com/office/drawing/2014/main" id="{61410D8A-7569-6D0E-B778-1ACADC4BB4AB}"/>
              </a:ext>
            </a:extLst>
          </p:cNvPr>
          <p:cNvSpPr/>
          <p:nvPr/>
        </p:nvSpPr>
        <p:spPr>
          <a:xfrm>
            <a:off x="6647104" y="155552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Triangle 86">
            <a:extLst>
              <a:ext uri="{FF2B5EF4-FFF2-40B4-BE49-F238E27FC236}">
                <a16:creationId xmlns:a16="http://schemas.microsoft.com/office/drawing/2014/main" id="{B3ED72D6-4193-3577-FC88-13903CFAB85E}"/>
              </a:ext>
            </a:extLst>
          </p:cNvPr>
          <p:cNvSpPr/>
          <p:nvPr/>
        </p:nvSpPr>
        <p:spPr>
          <a:xfrm>
            <a:off x="6679508"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Triangle 87">
            <a:extLst>
              <a:ext uri="{FF2B5EF4-FFF2-40B4-BE49-F238E27FC236}">
                <a16:creationId xmlns:a16="http://schemas.microsoft.com/office/drawing/2014/main" id="{2B4A6285-3C27-8D32-CDCD-CFA75F754752}"/>
              </a:ext>
            </a:extLst>
          </p:cNvPr>
          <p:cNvSpPr/>
          <p:nvPr/>
        </p:nvSpPr>
        <p:spPr>
          <a:xfrm>
            <a:off x="6724450" y="15511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Triangle 88">
            <a:extLst>
              <a:ext uri="{FF2B5EF4-FFF2-40B4-BE49-F238E27FC236}">
                <a16:creationId xmlns:a16="http://schemas.microsoft.com/office/drawing/2014/main" id="{207FA48A-8B20-1292-6242-5E6E889D8E2B}"/>
              </a:ext>
            </a:extLst>
          </p:cNvPr>
          <p:cNvSpPr/>
          <p:nvPr/>
        </p:nvSpPr>
        <p:spPr>
          <a:xfrm>
            <a:off x="5722676" y="142084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riangle 89">
            <a:extLst>
              <a:ext uri="{FF2B5EF4-FFF2-40B4-BE49-F238E27FC236}">
                <a16:creationId xmlns:a16="http://schemas.microsoft.com/office/drawing/2014/main" id="{F5AC338D-A548-6061-083F-1F70AFFAB938}"/>
              </a:ext>
            </a:extLst>
          </p:cNvPr>
          <p:cNvSpPr/>
          <p:nvPr/>
        </p:nvSpPr>
        <p:spPr>
          <a:xfrm>
            <a:off x="5800585" y="17743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Triangle 90">
            <a:extLst>
              <a:ext uri="{FF2B5EF4-FFF2-40B4-BE49-F238E27FC236}">
                <a16:creationId xmlns:a16="http://schemas.microsoft.com/office/drawing/2014/main" id="{7430CED5-F5EB-21E7-210A-6ABC524B448D}"/>
              </a:ext>
            </a:extLst>
          </p:cNvPr>
          <p:cNvSpPr/>
          <p:nvPr/>
        </p:nvSpPr>
        <p:spPr>
          <a:xfrm>
            <a:off x="5782549" y="173315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Triangle 91">
            <a:extLst>
              <a:ext uri="{FF2B5EF4-FFF2-40B4-BE49-F238E27FC236}">
                <a16:creationId xmlns:a16="http://schemas.microsoft.com/office/drawing/2014/main" id="{882523E2-B54E-B73E-1E1C-695CAF439953}"/>
              </a:ext>
            </a:extLst>
          </p:cNvPr>
          <p:cNvSpPr/>
          <p:nvPr/>
        </p:nvSpPr>
        <p:spPr>
          <a:xfrm>
            <a:off x="5704966" y="17185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Triangle 92">
            <a:extLst>
              <a:ext uri="{FF2B5EF4-FFF2-40B4-BE49-F238E27FC236}">
                <a16:creationId xmlns:a16="http://schemas.microsoft.com/office/drawing/2014/main" id="{76B8F821-C793-15A5-F664-06680AADA3C6}"/>
              </a:ext>
            </a:extLst>
          </p:cNvPr>
          <p:cNvSpPr/>
          <p:nvPr/>
        </p:nvSpPr>
        <p:spPr>
          <a:xfrm>
            <a:off x="5181402" y="194397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Triangle 93">
            <a:extLst>
              <a:ext uri="{FF2B5EF4-FFF2-40B4-BE49-F238E27FC236}">
                <a16:creationId xmlns:a16="http://schemas.microsoft.com/office/drawing/2014/main" id="{A2C142FB-FE9E-1925-9CCC-48B125161149}"/>
              </a:ext>
            </a:extLst>
          </p:cNvPr>
          <p:cNvSpPr/>
          <p:nvPr/>
        </p:nvSpPr>
        <p:spPr>
          <a:xfrm>
            <a:off x="5092257" y="20227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Triangle 94">
            <a:extLst>
              <a:ext uri="{FF2B5EF4-FFF2-40B4-BE49-F238E27FC236}">
                <a16:creationId xmlns:a16="http://schemas.microsoft.com/office/drawing/2014/main" id="{D9EFD4E1-035D-D355-3C7E-71E3EB80CB9A}"/>
              </a:ext>
            </a:extLst>
          </p:cNvPr>
          <p:cNvSpPr/>
          <p:nvPr/>
        </p:nvSpPr>
        <p:spPr>
          <a:xfrm>
            <a:off x="4885076" y="22901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Triangle 95">
            <a:extLst>
              <a:ext uri="{FF2B5EF4-FFF2-40B4-BE49-F238E27FC236}">
                <a16:creationId xmlns:a16="http://schemas.microsoft.com/office/drawing/2014/main" id="{3DD9EF8D-DDAA-1409-3BDD-95568AB2A0CD}"/>
              </a:ext>
            </a:extLst>
          </p:cNvPr>
          <p:cNvSpPr/>
          <p:nvPr/>
        </p:nvSpPr>
        <p:spPr>
          <a:xfrm>
            <a:off x="4051179" y="279803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Triangle 96">
            <a:extLst>
              <a:ext uri="{FF2B5EF4-FFF2-40B4-BE49-F238E27FC236}">
                <a16:creationId xmlns:a16="http://schemas.microsoft.com/office/drawing/2014/main" id="{10BD0FDE-C4FE-9904-A1AC-E6DCB05469FC}"/>
              </a:ext>
            </a:extLst>
          </p:cNvPr>
          <p:cNvSpPr/>
          <p:nvPr/>
        </p:nvSpPr>
        <p:spPr>
          <a:xfrm>
            <a:off x="3553471" y="33283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Triangle 97">
            <a:extLst>
              <a:ext uri="{FF2B5EF4-FFF2-40B4-BE49-F238E27FC236}">
                <a16:creationId xmlns:a16="http://schemas.microsoft.com/office/drawing/2014/main" id="{7DC12BBB-AC9C-FEB0-3D6F-CC86D2FC4239}"/>
              </a:ext>
            </a:extLst>
          </p:cNvPr>
          <p:cNvSpPr/>
          <p:nvPr/>
        </p:nvSpPr>
        <p:spPr>
          <a:xfrm>
            <a:off x="3942463" y="279364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Triangle 98">
            <a:extLst>
              <a:ext uri="{FF2B5EF4-FFF2-40B4-BE49-F238E27FC236}">
                <a16:creationId xmlns:a16="http://schemas.microsoft.com/office/drawing/2014/main" id="{C7B7F196-BA5F-C816-168B-737C757F011E}"/>
              </a:ext>
            </a:extLst>
          </p:cNvPr>
          <p:cNvSpPr/>
          <p:nvPr/>
        </p:nvSpPr>
        <p:spPr>
          <a:xfrm>
            <a:off x="3789554" y="2574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Triangle 99">
            <a:extLst>
              <a:ext uri="{FF2B5EF4-FFF2-40B4-BE49-F238E27FC236}">
                <a16:creationId xmlns:a16="http://schemas.microsoft.com/office/drawing/2014/main" id="{7C24C44F-CB21-EAD8-A199-08723B673621}"/>
              </a:ext>
            </a:extLst>
          </p:cNvPr>
          <p:cNvSpPr/>
          <p:nvPr/>
        </p:nvSpPr>
        <p:spPr>
          <a:xfrm>
            <a:off x="3727458" y="245790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Triangle 100">
            <a:extLst>
              <a:ext uri="{FF2B5EF4-FFF2-40B4-BE49-F238E27FC236}">
                <a16:creationId xmlns:a16="http://schemas.microsoft.com/office/drawing/2014/main" id="{1864FBA3-3E51-FBE1-793A-89A694D9608C}"/>
              </a:ext>
            </a:extLst>
          </p:cNvPr>
          <p:cNvSpPr/>
          <p:nvPr/>
        </p:nvSpPr>
        <p:spPr>
          <a:xfrm>
            <a:off x="3669370" y="23552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Triangle 101">
            <a:extLst>
              <a:ext uri="{FF2B5EF4-FFF2-40B4-BE49-F238E27FC236}">
                <a16:creationId xmlns:a16="http://schemas.microsoft.com/office/drawing/2014/main" id="{E6FA8546-EB19-E346-9726-204BC50BC432}"/>
              </a:ext>
            </a:extLst>
          </p:cNvPr>
          <p:cNvSpPr/>
          <p:nvPr/>
        </p:nvSpPr>
        <p:spPr>
          <a:xfrm>
            <a:off x="3640917" y="223630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Triangle 102">
            <a:extLst>
              <a:ext uri="{FF2B5EF4-FFF2-40B4-BE49-F238E27FC236}">
                <a16:creationId xmlns:a16="http://schemas.microsoft.com/office/drawing/2014/main" id="{B1632227-43B9-E27E-2B9E-D41791993592}"/>
              </a:ext>
            </a:extLst>
          </p:cNvPr>
          <p:cNvSpPr/>
          <p:nvPr/>
        </p:nvSpPr>
        <p:spPr>
          <a:xfrm>
            <a:off x="3516352" y="20416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Triangle 103">
            <a:extLst>
              <a:ext uri="{FF2B5EF4-FFF2-40B4-BE49-F238E27FC236}">
                <a16:creationId xmlns:a16="http://schemas.microsoft.com/office/drawing/2014/main" id="{A7DF119F-B0D3-0DC5-0572-072D8560342F}"/>
              </a:ext>
            </a:extLst>
          </p:cNvPr>
          <p:cNvSpPr/>
          <p:nvPr/>
        </p:nvSpPr>
        <p:spPr>
          <a:xfrm>
            <a:off x="3553999" y="197406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Triangle 104">
            <a:extLst>
              <a:ext uri="{FF2B5EF4-FFF2-40B4-BE49-F238E27FC236}">
                <a16:creationId xmlns:a16="http://schemas.microsoft.com/office/drawing/2014/main" id="{00381500-6680-1EE6-6F37-3DBB187B5A08}"/>
              </a:ext>
            </a:extLst>
          </p:cNvPr>
          <p:cNvSpPr/>
          <p:nvPr/>
        </p:nvSpPr>
        <p:spPr>
          <a:xfrm>
            <a:off x="3540363" y="19439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Triangle 105">
            <a:extLst>
              <a:ext uri="{FF2B5EF4-FFF2-40B4-BE49-F238E27FC236}">
                <a16:creationId xmlns:a16="http://schemas.microsoft.com/office/drawing/2014/main" id="{B8CF328C-A827-40E5-F25A-71D68D552B6A}"/>
              </a:ext>
            </a:extLst>
          </p:cNvPr>
          <p:cNvSpPr/>
          <p:nvPr/>
        </p:nvSpPr>
        <p:spPr>
          <a:xfrm>
            <a:off x="3523407" y="191579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Triangle 106">
            <a:extLst>
              <a:ext uri="{FF2B5EF4-FFF2-40B4-BE49-F238E27FC236}">
                <a16:creationId xmlns:a16="http://schemas.microsoft.com/office/drawing/2014/main" id="{33487B22-585A-E811-4078-A5D1F5B1A1D6}"/>
              </a:ext>
            </a:extLst>
          </p:cNvPr>
          <p:cNvSpPr/>
          <p:nvPr/>
        </p:nvSpPr>
        <p:spPr>
          <a:xfrm>
            <a:off x="3522431" y="188995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Triangle 107">
            <a:extLst>
              <a:ext uri="{FF2B5EF4-FFF2-40B4-BE49-F238E27FC236}">
                <a16:creationId xmlns:a16="http://schemas.microsoft.com/office/drawing/2014/main" id="{D847A1A8-B9E3-FF49-0E80-DB8E2CC6B57D}"/>
              </a:ext>
            </a:extLst>
          </p:cNvPr>
          <p:cNvSpPr/>
          <p:nvPr/>
        </p:nvSpPr>
        <p:spPr>
          <a:xfrm>
            <a:off x="3485435" y="18585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Triangle 108">
            <a:extLst>
              <a:ext uri="{FF2B5EF4-FFF2-40B4-BE49-F238E27FC236}">
                <a16:creationId xmlns:a16="http://schemas.microsoft.com/office/drawing/2014/main" id="{240450BA-051A-417A-3CAB-471EBD706A0A}"/>
              </a:ext>
            </a:extLst>
          </p:cNvPr>
          <p:cNvSpPr/>
          <p:nvPr/>
        </p:nvSpPr>
        <p:spPr>
          <a:xfrm>
            <a:off x="3453817" y="17365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Triangle 109">
            <a:extLst>
              <a:ext uri="{FF2B5EF4-FFF2-40B4-BE49-F238E27FC236}">
                <a16:creationId xmlns:a16="http://schemas.microsoft.com/office/drawing/2014/main" id="{8A7DB77B-2F97-10BC-9C5B-48252BCE1FA7}"/>
              </a:ext>
            </a:extLst>
          </p:cNvPr>
          <p:cNvSpPr/>
          <p:nvPr/>
        </p:nvSpPr>
        <p:spPr>
          <a:xfrm>
            <a:off x="3475950" y="159557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Triangle 110">
            <a:extLst>
              <a:ext uri="{FF2B5EF4-FFF2-40B4-BE49-F238E27FC236}">
                <a16:creationId xmlns:a16="http://schemas.microsoft.com/office/drawing/2014/main" id="{4C900FA2-3C05-64E7-99BF-A9863F7A0F15}"/>
              </a:ext>
            </a:extLst>
          </p:cNvPr>
          <p:cNvSpPr/>
          <p:nvPr/>
        </p:nvSpPr>
        <p:spPr>
          <a:xfrm>
            <a:off x="3393888" y="156177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Triangle 111">
            <a:extLst>
              <a:ext uri="{FF2B5EF4-FFF2-40B4-BE49-F238E27FC236}">
                <a16:creationId xmlns:a16="http://schemas.microsoft.com/office/drawing/2014/main" id="{1808C120-02AF-9CE1-5530-11A3FEA2EA25}"/>
              </a:ext>
            </a:extLst>
          </p:cNvPr>
          <p:cNvSpPr/>
          <p:nvPr/>
        </p:nvSpPr>
        <p:spPr>
          <a:xfrm>
            <a:off x="3393888" y="150014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Triangle 112">
            <a:extLst>
              <a:ext uri="{FF2B5EF4-FFF2-40B4-BE49-F238E27FC236}">
                <a16:creationId xmlns:a16="http://schemas.microsoft.com/office/drawing/2014/main" id="{80D75A6A-B1B3-487F-74BE-F42ABD014FD7}"/>
              </a:ext>
            </a:extLst>
          </p:cNvPr>
          <p:cNvSpPr/>
          <p:nvPr/>
        </p:nvSpPr>
        <p:spPr>
          <a:xfrm>
            <a:off x="3430204" y="147936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4" name="Triangle 113">
            <a:extLst>
              <a:ext uri="{FF2B5EF4-FFF2-40B4-BE49-F238E27FC236}">
                <a16:creationId xmlns:a16="http://schemas.microsoft.com/office/drawing/2014/main" id="{604A6805-9295-BBB7-50DC-C945EE54664D}"/>
              </a:ext>
            </a:extLst>
          </p:cNvPr>
          <p:cNvSpPr/>
          <p:nvPr/>
        </p:nvSpPr>
        <p:spPr>
          <a:xfrm>
            <a:off x="3153790" y="99417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5" name="Straight Connector 114">
            <a:extLst>
              <a:ext uri="{FF2B5EF4-FFF2-40B4-BE49-F238E27FC236}">
                <a16:creationId xmlns:a16="http://schemas.microsoft.com/office/drawing/2014/main" id="{DF0F559C-0FEC-10CE-C470-87B4F54A5936}"/>
              </a:ext>
            </a:extLst>
          </p:cNvPr>
          <p:cNvCxnSpPr>
            <a:cxnSpLocks/>
          </p:cNvCxnSpPr>
          <p:nvPr/>
        </p:nvCxnSpPr>
        <p:spPr>
          <a:xfrm flipH="1" flipV="1">
            <a:off x="4898835" y="2769058"/>
            <a:ext cx="1150784" cy="294100"/>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20EE5933-2EA4-A688-17CE-D9A311D55B0E}"/>
              </a:ext>
            </a:extLst>
          </p:cNvPr>
          <p:cNvCxnSpPr>
            <a:cxnSpLocks/>
          </p:cNvCxnSpPr>
          <p:nvPr/>
        </p:nvCxnSpPr>
        <p:spPr>
          <a:xfrm flipH="1">
            <a:off x="2731754" y="1215575"/>
            <a:ext cx="918310" cy="332103"/>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id="{5000C263-C3D9-8737-2370-3B23C1E9AE7C}"/>
              </a:ext>
            </a:extLst>
          </p:cNvPr>
          <p:cNvSpPr txBox="1"/>
          <p:nvPr/>
        </p:nvSpPr>
        <p:spPr>
          <a:xfrm rot="17274778">
            <a:off x="5472432" y="2408285"/>
            <a:ext cx="1570898" cy="265110"/>
          </a:xfrm>
          <a:prstGeom prst="rect">
            <a:avLst/>
          </a:prstGeom>
          <a:noFill/>
        </p:spPr>
        <p:txBody>
          <a:bodyPr wrap="none" rtlCol="0">
            <a:spAutoFit/>
          </a:bodyPr>
          <a:lstStyle/>
          <a:p>
            <a:r>
              <a:rPr lang="en-US" sz="1100" spc="300" dirty="0"/>
              <a:t>Tonga</a:t>
            </a:r>
            <a:r>
              <a:rPr lang="en-US" sz="1200" spc="300" dirty="0"/>
              <a:t>  Trench</a:t>
            </a:r>
          </a:p>
        </p:txBody>
      </p:sp>
      <p:sp>
        <p:nvSpPr>
          <p:cNvPr id="119" name="TextBox 118">
            <a:extLst>
              <a:ext uri="{FF2B5EF4-FFF2-40B4-BE49-F238E27FC236}">
                <a16:creationId xmlns:a16="http://schemas.microsoft.com/office/drawing/2014/main" id="{4177BBA4-48C8-C5BD-B825-0C95E34FD002}"/>
              </a:ext>
            </a:extLst>
          </p:cNvPr>
          <p:cNvSpPr txBox="1"/>
          <p:nvPr/>
        </p:nvSpPr>
        <p:spPr>
          <a:xfrm rot="17456947">
            <a:off x="4759159" y="4373549"/>
            <a:ext cx="1801459" cy="250381"/>
          </a:xfrm>
          <a:prstGeom prst="rect">
            <a:avLst/>
          </a:prstGeom>
          <a:noFill/>
        </p:spPr>
        <p:txBody>
          <a:bodyPr wrap="none" rtlCol="0">
            <a:spAutoFit/>
          </a:bodyPr>
          <a:lstStyle/>
          <a:p>
            <a:r>
              <a:rPr lang="en-US" sz="1100" spc="300" dirty="0" err="1"/>
              <a:t>Kermadec</a:t>
            </a:r>
            <a:r>
              <a:rPr lang="en-US" sz="1100" spc="300" dirty="0"/>
              <a:t> Trench</a:t>
            </a:r>
          </a:p>
        </p:txBody>
      </p:sp>
      <p:sp>
        <p:nvSpPr>
          <p:cNvPr id="120" name="TextBox 119">
            <a:extLst>
              <a:ext uri="{FF2B5EF4-FFF2-40B4-BE49-F238E27FC236}">
                <a16:creationId xmlns:a16="http://schemas.microsoft.com/office/drawing/2014/main" id="{F692111C-E6E7-96E1-6CD8-F7166B3F4CD9}"/>
              </a:ext>
            </a:extLst>
          </p:cNvPr>
          <p:cNvSpPr txBox="1"/>
          <p:nvPr/>
        </p:nvSpPr>
        <p:spPr>
          <a:xfrm rot="4389445">
            <a:off x="2545367" y="1951618"/>
            <a:ext cx="1483878" cy="250381"/>
          </a:xfrm>
          <a:prstGeom prst="rect">
            <a:avLst/>
          </a:prstGeom>
          <a:noFill/>
        </p:spPr>
        <p:txBody>
          <a:bodyPr wrap="none" rtlCol="0">
            <a:spAutoFit/>
          </a:bodyPr>
          <a:lstStyle/>
          <a:p>
            <a:r>
              <a:rPr lang="en-US" sz="1100" dirty="0"/>
              <a:t>New Hebrides Trench</a:t>
            </a:r>
          </a:p>
        </p:txBody>
      </p:sp>
      <p:sp>
        <p:nvSpPr>
          <p:cNvPr id="122" name="TextBox 121">
            <a:extLst>
              <a:ext uri="{FF2B5EF4-FFF2-40B4-BE49-F238E27FC236}">
                <a16:creationId xmlns:a16="http://schemas.microsoft.com/office/drawing/2014/main" id="{F28E1685-B9BA-6609-6869-7819E59E4DB1}"/>
              </a:ext>
            </a:extLst>
          </p:cNvPr>
          <p:cNvSpPr txBox="1"/>
          <p:nvPr/>
        </p:nvSpPr>
        <p:spPr>
          <a:xfrm rot="5400000">
            <a:off x="986211" y="3682345"/>
            <a:ext cx="747462" cy="265110"/>
          </a:xfrm>
          <a:prstGeom prst="rect">
            <a:avLst/>
          </a:prstGeom>
          <a:noFill/>
        </p:spPr>
        <p:txBody>
          <a:bodyPr wrap="none" rtlCol="0">
            <a:spAutoFit/>
          </a:bodyPr>
          <a:lstStyle/>
          <a:p>
            <a:r>
              <a:rPr lang="en-US" sz="1200" dirty="0"/>
              <a:t>Australia</a:t>
            </a:r>
          </a:p>
        </p:txBody>
      </p:sp>
      <p:grpSp>
        <p:nvGrpSpPr>
          <p:cNvPr id="222" name="Group 221">
            <a:extLst>
              <a:ext uri="{FF2B5EF4-FFF2-40B4-BE49-F238E27FC236}">
                <a16:creationId xmlns:a16="http://schemas.microsoft.com/office/drawing/2014/main" id="{F4A77862-9EE8-E585-FFCF-10FD713AFC77}"/>
              </a:ext>
            </a:extLst>
          </p:cNvPr>
          <p:cNvGrpSpPr/>
          <p:nvPr/>
        </p:nvGrpSpPr>
        <p:grpSpPr>
          <a:xfrm>
            <a:off x="6447268" y="2692902"/>
            <a:ext cx="2449610" cy="1992978"/>
            <a:chOff x="3765135" y="2028157"/>
            <a:chExt cx="2559465" cy="2082355"/>
          </a:xfrm>
        </p:grpSpPr>
        <p:grpSp>
          <p:nvGrpSpPr>
            <p:cNvPr id="223" name="Group 222">
              <a:extLst>
                <a:ext uri="{FF2B5EF4-FFF2-40B4-BE49-F238E27FC236}">
                  <a16:creationId xmlns:a16="http://schemas.microsoft.com/office/drawing/2014/main" id="{B24BD126-048A-DE1F-58B7-02EA95670727}"/>
                </a:ext>
              </a:extLst>
            </p:cNvPr>
            <p:cNvGrpSpPr/>
            <p:nvPr/>
          </p:nvGrpSpPr>
          <p:grpSpPr>
            <a:xfrm>
              <a:off x="5681742" y="2028157"/>
              <a:ext cx="642858" cy="2082355"/>
              <a:chOff x="6062742" y="2028157"/>
              <a:chExt cx="642858" cy="2082355"/>
            </a:xfrm>
          </p:grpSpPr>
          <p:sp>
            <p:nvSpPr>
              <p:cNvPr id="248" name="TextBox 247">
                <a:extLst>
                  <a:ext uri="{FF2B5EF4-FFF2-40B4-BE49-F238E27FC236}">
                    <a16:creationId xmlns:a16="http://schemas.microsoft.com/office/drawing/2014/main" id="{FC535882-189D-D571-99D4-E4BE4EA571FE}"/>
                  </a:ext>
                </a:extLst>
              </p:cNvPr>
              <p:cNvSpPr txBox="1"/>
              <p:nvPr/>
            </p:nvSpPr>
            <p:spPr>
              <a:xfrm rot="5400000">
                <a:off x="6094856" y="3123781"/>
                <a:ext cx="944489" cy="276999"/>
              </a:xfrm>
              <a:prstGeom prst="rect">
                <a:avLst/>
              </a:prstGeom>
              <a:noFill/>
            </p:spPr>
            <p:txBody>
              <a:bodyPr wrap="none" rtlCol="0">
                <a:spAutoFit/>
              </a:bodyPr>
              <a:lstStyle/>
              <a:p>
                <a:r>
                  <a:rPr lang="en-US" sz="1200" dirty="0"/>
                  <a:t>Depth (km)</a:t>
                </a:r>
              </a:p>
            </p:txBody>
          </p:sp>
          <p:sp>
            <p:nvSpPr>
              <p:cNvPr id="249" name="TextBox 248">
                <a:extLst>
                  <a:ext uri="{FF2B5EF4-FFF2-40B4-BE49-F238E27FC236}">
                    <a16:creationId xmlns:a16="http://schemas.microsoft.com/office/drawing/2014/main" id="{1140D915-52EF-1EB9-9783-5C3E00C92524}"/>
                  </a:ext>
                </a:extLst>
              </p:cNvPr>
              <p:cNvSpPr txBox="1"/>
              <p:nvPr/>
            </p:nvSpPr>
            <p:spPr>
              <a:xfrm>
                <a:off x="6147701" y="2028157"/>
                <a:ext cx="269626" cy="276999"/>
              </a:xfrm>
              <a:prstGeom prst="rect">
                <a:avLst/>
              </a:prstGeom>
              <a:noFill/>
            </p:spPr>
            <p:txBody>
              <a:bodyPr wrap="none" rtlCol="0">
                <a:spAutoFit/>
              </a:bodyPr>
              <a:lstStyle/>
              <a:p>
                <a:r>
                  <a:rPr lang="en-US" sz="1200" dirty="0"/>
                  <a:t>0</a:t>
                </a:r>
              </a:p>
            </p:txBody>
          </p:sp>
          <p:sp>
            <p:nvSpPr>
              <p:cNvPr id="250" name="TextBox 249">
                <a:extLst>
                  <a:ext uri="{FF2B5EF4-FFF2-40B4-BE49-F238E27FC236}">
                    <a16:creationId xmlns:a16="http://schemas.microsoft.com/office/drawing/2014/main" id="{4A043B8C-A684-69F2-3C05-B12D0463CBC7}"/>
                  </a:ext>
                </a:extLst>
              </p:cNvPr>
              <p:cNvSpPr txBox="1"/>
              <p:nvPr/>
            </p:nvSpPr>
            <p:spPr>
              <a:xfrm>
                <a:off x="6062742" y="2295934"/>
                <a:ext cx="439544" cy="276999"/>
              </a:xfrm>
              <a:prstGeom prst="rect">
                <a:avLst/>
              </a:prstGeom>
              <a:noFill/>
            </p:spPr>
            <p:txBody>
              <a:bodyPr wrap="none" rtlCol="0">
                <a:spAutoFit/>
              </a:bodyPr>
              <a:lstStyle/>
              <a:p>
                <a:r>
                  <a:rPr lang="en-US" sz="1200" dirty="0"/>
                  <a:t>100</a:t>
                </a:r>
              </a:p>
            </p:txBody>
          </p:sp>
          <p:sp>
            <p:nvSpPr>
              <p:cNvPr id="251" name="TextBox 250">
                <a:extLst>
                  <a:ext uri="{FF2B5EF4-FFF2-40B4-BE49-F238E27FC236}">
                    <a16:creationId xmlns:a16="http://schemas.microsoft.com/office/drawing/2014/main" id="{4E5CC884-25E2-D994-5540-624403DD4900}"/>
                  </a:ext>
                </a:extLst>
              </p:cNvPr>
              <p:cNvSpPr txBox="1"/>
              <p:nvPr/>
            </p:nvSpPr>
            <p:spPr>
              <a:xfrm>
                <a:off x="6085911" y="2551916"/>
                <a:ext cx="439544" cy="276999"/>
              </a:xfrm>
              <a:prstGeom prst="rect">
                <a:avLst/>
              </a:prstGeom>
              <a:noFill/>
            </p:spPr>
            <p:txBody>
              <a:bodyPr wrap="none" rtlCol="0">
                <a:spAutoFit/>
              </a:bodyPr>
              <a:lstStyle/>
              <a:p>
                <a:r>
                  <a:rPr lang="en-US" sz="1200" dirty="0"/>
                  <a:t>200</a:t>
                </a:r>
              </a:p>
            </p:txBody>
          </p:sp>
          <p:sp>
            <p:nvSpPr>
              <p:cNvPr id="252" name="TextBox 251">
                <a:extLst>
                  <a:ext uri="{FF2B5EF4-FFF2-40B4-BE49-F238E27FC236}">
                    <a16:creationId xmlns:a16="http://schemas.microsoft.com/office/drawing/2014/main" id="{3A58E606-1EF8-1EB0-3496-B4F912561C92}"/>
                  </a:ext>
                </a:extLst>
              </p:cNvPr>
              <p:cNvSpPr txBox="1"/>
              <p:nvPr/>
            </p:nvSpPr>
            <p:spPr>
              <a:xfrm>
                <a:off x="6082518" y="2816549"/>
                <a:ext cx="439544" cy="276999"/>
              </a:xfrm>
              <a:prstGeom prst="rect">
                <a:avLst/>
              </a:prstGeom>
              <a:noFill/>
            </p:spPr>
            <p:txBody>
              <a:bodyPr wrap="none" rtlCol="0">
                <a:spAutoFit/>
              </a:bodyPr>
              <a:lstStyle/>
              <a:p>
                <a:r>
                  <a:rPr lang="en-US" sz="1200" dirty="0"/>
                  <a:t>300</a:t>
                </a:r>
              </a:p>
            </p:txBody>
          </p:sp>
          <p:sp>
            <p:nvSpPr>
              <p:cNvPr id="253" name="TextBox 252">
                <a:extLst>
                  <a:ext uri="{FF2B5EF4-FFF2-40B4-BE49-F238E27FC236}">
                    <a16:creationId xmlns:a16="http://schemas.microsoft.com/office/drawing/2014/main" id="{C174628A-14A2-BE46-4D37-83960B07C5BF}"/>
                  </a:ext>
                </a:extLst>
              </p:cNvPr>
              <p:cNvSpPr txBox="1"/>
              <p:nvPr/>
            </p:nvSpPr>
            <p:spPr>
              <a:xfrm>
                <a:off x="6085175" y="3058708"/>
                <a:ext cx="439544" cy="276999"/>
              </a:xfrm>
              <a:prstGeom prst="rect">
                <a:avLst/>
              </a:prstGeom>
              <a:noFill/>
            </p:spPr>
            <p:txBody>
              <a:bodyPr wrap="none" rtlCol="0">
                <a:spAutoFit/>
              </a:bodyPr>
              <a:lstStyle/>
              <a:p>
                <a:r>
                  <a:rPr lang="en-US" sz="1200" dirty="0"/>
                  <a:t>400</a:t>
                </a:r>
              </a:p>
            </p:txBody>
          </p:sp>
          <p:sp>
            <p:nvSpPr>
              <p:cNvPr id="254" name="TextBox 253">
                <a:extLst>
                  <a:ext uri="{FF2B5EF4-FFF2-40B4-BE49-F238E27FC236}">
                    <a16:creationId xmlns:a16="http://schemas.microsoft.com/office/drawing/2014/main" id="{8BA1FBE2-EEFF-A484-D57A-BE906C52E6E0}"/>
                  </a:ext>
                </a:extLst>
              </p:cNvPr>
              <p:cNvSpPr txBox="1"/>
              <p:nvPr/>
            </p:nvSpPr>
            <p:spPr>
              <a:xfrm>
                <a:off x="6092909" y="3328002"/>
                <a:ext cx="439544" cy="276999"/>
              </a:xfrm>
              <a:prstGeom prst="rect">
                <a:avLst/>
              </a:prstGeom>
              <a:noFill/>
            </p:spPr>
            <p:txBody>
              <a:bodyPr wrap="none" rtlCol="0">
                <a:spAutoFit/>
              </a:bodyPr>
              <a:lstStyle/>
              <a:p>
                <a:r>
                  <a:rPr lang="en-US" sz="1200" dirty="0"/>
                  <a:t>500</a:t>
                </a:r>
              </a:p>
            </p:txBody>
          </p:sp>
          <p:sp>
            <p:nvSpPr>
              <p:cNvPr id="255" name="TextBox 254">
                <a:extLst>
                  <a:ext uri="{FF2B5EF4-FFF2-40B4-BE49-F238E27FC236}">
                    <a16:creationId xmlns:a16="http://schemas.microsoft.com/office/drawing/2014/main" id="{030E7677-4C55-0906-2BCD-7ECA54448038}"/>
                  </a:ext>
                </a:extLst>
              </p:cNvPr>
              <p:cNvSpPr txBox="1"/>
              <p:nvPr/>
            </p:nvSpPr>
            <p:spPr>
              <a:xfrm>
                <a:off x="6082518" y="3587585"/>
                <a:ext cx="439544" cy="276999"/>
              </a:xfrm>
              <a:prstGeom prst="rect">
                <a:avLst/>
              </a:prstGeom>
              <a:noFill/>
            </p:spPr>
            <p:txBody>
              <a:bodyPr wrap="none" rtlCol="0">
                <a:spAutoFit/>
              </a:bodyPr>
              <a:lstStyle/>
              <a:p>
                <a:r>
                  <a:rPr lang="en-US" sz="1200" dirty="0"/>
                  <a:t>600</a:t>
                </a:r>
              </a:p>
            </p:txBody>
          </p:sp>
          <p:sp>
            <p:nvSpPr>
              <p:cNvPr id="256" name="TextBox 255">
                <a:extLst>
                  <a:ext uri="{FF2B5EF4-FFF2-40B4-BE49-F238E27FC236}">
                    <a16:creationId xmlns:a16="http://schemas.microsoft.com/office/drawing/2014/main" id="{B00212F9-F87F-81BD-770C-9DAEC222CB9C}"/>
                  </a:ext>
                </a:extLst>
              </p:cNvPr>
              <p:cNvSpPr txBox="1"/>
              <p:nvPr/>
            </p:nvSpPr>
            <p:spPr>
              <a:xfrm>
                <a:off x="6085175" y="3833513"/>
                <a:ext cx="439544" cy="276999"/>
              </a:xfrm>
              <a:prstGeom prst="rect">
                <a:avLst/>
              </a:prstGeom>
              <a:noFill/>
            </p:spPr>
            <p:txBody>
              <a:bodyPr wrap="none" rtlCol="0">
                <a:spAutoFit/>
              </a:bodyPr>
              <a:lstStyle/>
              <a:p>
                <a:r>
                  <a:rPr lang="en-US" sz="1200" dirty="0"/>
                  <a:t>700</a:t>
                </a:r>
              </a:p>
            </p:txBody>
          </p:sp>
        </p:grpSp>
        <p:sp>
          <p:nvSpPr>
            <p:cNvPr id="224" name="Rectangle 223">
              <a:extLst>
                <a:ext uri="{FF2B5EF4-FFF2-40B4-BE49-F238E27FC236}">
                  <a16:creationId xmlns:a16="http://schemas.microsoft.com/office/drawing/2014/main" id="{A1DFA8FF-DC0E-CC18-E5F3-ADD241841F75}"/>
                </a:ext>
              </a:extLst>
            </p:cNvPr>
            <p:cNvSpPr/>
            <p:nvPr/>
          </p:nvSpPr>
          <p:spPr>
            <a:xfrm>
              <a:off x="3799840" y="2167011"/>
              <a:ext cx="1883320" cy="26080"/>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5" name="Group 224">
              <a:extLst>
                <a:ext uri="{FF2B5EF4-FFF2-40B4-BE49-F238E27FC236}">
                  <a16:creationId xmlns:a16="http://schemas.microsoft.com/office/drawing/2014/main" id="{C863A82E-710D-2BF4-C557-6E3CC227710E}"/>
                </a:ext>
              </a:extLst>
            </p:cNvPr>
            <p:cNvGrpSpPr/>
            <p:nvPr/>
          </p:nvGrpSpPr>
          <p:grpSpPr>
            <a:xfrm>
              <a:off x="3797570" y="2174899"/>
              <a:ext cx="1711866" cy="76833"/>
              <a:chOff x="901833" y="1127125"/>
              <a:chExt cx="4568998" cy="205070"/>
            </a:xfrm>
            <a:solidFill>
              <a:srgbClr val="A07B57"/>
            </a:solidFill>
            <a:effectLst/>
          </p:grpSpPr>
          <p:sp>
            <p:nvSpPr>
              <p:cNvPr id="246" name="Rectangle 245">
                <a:extLst>
                  <a:ext uri="{FF2B5EF4-FFF2-40B4-BE49-F238E27FC236}">
                    <a16:creationId xmlns:a16="http://schemas.microsoft.com/office/drawing/2014/main" id="{5E263826-1B8F-8964-2061-5F1C46D5D872}"/>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Freeform 246">
                <a:extLst>
                  <a:ext uri="{FF2B5EF4-FFF2-40B4-BE49-F238E27FC236}">
                    <a16:creationId xmlns:a16="http://schemas.microsoft.com/office/drawing/2014/main" id="{33F792EA-D86C-BE83-E6EC-561E9E5057A0}"/>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6" name="Freeform 225">
              <a:extLst>
                <a:ext uri="{FF2B5EF4-FFF2-40B4-BE49-F238E27FC236}">
                  <a16:creationId xmlns:a16="http://schemas.microsoft.com/office/drawing/2014/main" id="{DCFB775A-DC70-C1A0-C300-DE3CEE86DAC9}"/>
                </a:ext>
              </a:extLst>
            </p:cNvPr>
            <p:cNvSpPr/>
            <p:nvPr/>
          </p:nvSpPr>
          <p:spPr>
            <a:xfrm>
              <a:off x="3800685" y="2176465"/>
              <a:ext cx="1715772" cy="25682"/>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502BF016-CB22-C132-ACF6-E8A087224596}"/>
                </a:ext>
              </a:extLst>
            </p:cNvPr>
            <p:cNvSpPr/>
            <p:nvPr/>
          </p:nvSpPr>
          <p:spPr>
            <a:xfrm>
              <a:off x="3802417" y="2208609"/>
              <a:ext cx="1875045" cy="258338"/>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8" name="Rectangle 227">
              <a:extLst>
                <a:ext uri="{FF2B5EF4-FFF2-40B4-BE49-F238E27FC236}">
                  <a16:creationId xmlns:a16="http://schemas.microsoft.com/office/drawing/2014/main" id="{4926E7E5-CCCA-FB19-362F-2ECFC9E8305B}"/>
                </a:ext>
              </a:extLst>
            </p:cNvPr>
            <p:cNvSpPr/>
            <p:nvPr/>
          </p:nvSpPr>
          <p:spPr>
            <a:xfrm>
              <a:off x="3802417" y="2466947"/>
              <a:ext cx="1234550" cy="1361287"/>
            </a:xfrm>
            <a:prstGeom prst="rect">
              <a:avLst/>
            </a:prstGeom>
            <a:solidFill>
              <a:srgbClr val="A05A3E"/>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9" name="Freeform 228">
              <a:extLst>
                <a:ext uri="{FF2B5EF4-FFF2-40B4-BE49-F238E27FC236}">
                  <a16:creationId xmlns:a16="http://schemas.microsoft.com/office/drawing/2014/main" id="{D4248425-17A4-A2BB-26F2-4EC8F1948797}"/>
                </a:ext>
              </a:extLst>
            </p:cNvPr>
            <p:cNvSpPr/>
            <p:nvPr/>
          </p:nvSpPr>
          <p:spPr>
            <a:xfrm>
              <a:off x="3799840" y="2180090"/>
              <a:ext cx="1883320" cy="1703418"/>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26611" h="4546459">
                  <a:moveTo>
                    <a:pt x="5013012" y="398"/>
                  </a:moveTo>
                  <a:cubicBezTo>
                    <a:pt x="4994638" y="-2845"/>
                    <a:pt x="4719020" y="14449"/>
                    <a:pt x="4604450" y="26338"/>
                  </a:cubicBezTo>
                  <a:cubicBezTo>
                    <a:pt x="4489880" y="38227"/>
                    <a:pt x="4444485" y="44713"/>
                    <a:pt x="4325591" y="71734"/>
                  </a:cubicBezTo>
                  <a:cubicBezTo>
                    <a:pt x="4206698" y="98755"/>
                    <a:pt x="4007821" y="149555"/>
                    <a:pt x="3891089" y="188466"/>
                  </a:cubicBezTo>
                  <a:cubicBezTo>
                    <a:pt x="3774357" y="227377"/>
                    <a:pt x="3717071" y="257641"/>
                    <a:pt x="3625199" y="305198"/>
                  </a:cubicBezTo>
                  <a:cubicBezTo>
                    <a:pt x="3533327" y="352755"/>
                    <a:pt x="3434970" y="401393"/>
                    <a:pt x="3339855" y="473810"/>
                  </a:cubicBezTo>
                  <a:cubicBezTo>
                    <a:pt x="3244740" y="546227"/>
                    <a:pt x="3146382" y="641343"/>
                    <a:pt x="3054510" y="739700"/>
                  </a:cubicBezTo>
                  <a:cubicBezTo>
                    <a:pt x="2962638" y="838057"/>
                    <a:pt x="2888059" y="939657"/>
                    <a:pt x="2788621" y="1063955"/>
                  </a:cubicBezTo>
                  <a:cubicBezTo>
                    <a:pt x="2689183" y="1188253"/>
                    <a:pt x="2457880" y="1485487"/>
                    <a:pt x="2457880" y="1485487"/>
                  </a:cubicBezTo>
                  <a:cubicBezTo>
                    <a:pt x="2306561" y="1680040"/>
                    <a:pt x="2036348" y="2018347"/>
                    <a:pt x="1880706" y="2231274"/>
                  </a:cubicBezTo>
                  <a:cubicBezTo>
                    <a:pt x="1725064" y="2444201"/>
                    <a:pt x="1643999" y="2589036"/>
                    <a:pt x="1524025" y="2763053"/>
                  </a:cubicBezTo>
                  <a:cubicBezTo>
                    <a:pt x="1404051" y="2937070"/>
                    <a:pt x="1293804" y="3117572"/>
                    <a:pt x="1160859" y="3275376"/>
                  </a:cubicBezTo>
                  <a:cubicBezTo>
                    <a:pt x="1027914" y="3433180"/>
                    <a:pt x="844170" y="3598551"/>
                    <a:pt x="726357" y="3709879"/>
                  </a:cubicBezTo>
                  <a:cubicBezTo>
                    <a:pt x="608544" y="3821207"/>
                    <a:pt x="550178" y="3863359"/>
                    <a:pt x="453982" y="3943342"/>
                  </a:cubicBezTo>
                  <a:cubicBezTo>
                    <a:pt x="357786" y="4023325"/>
                    <a:pt x="223761" y="4133572"/>
                    <a:pt x="149182" y="4189776"/>
                  </a:cubicBezTo>
                  <a:cubicBezTo>
                    <a:pt x="74603" y="4245980"/>
                    <a:pt x="18398" y="4253546"/>
                    <a:pt x="6510" y="4280568"/>
                  </a:cubicBezTo>
                  <a:cubicBezTo>
                    <a:pt x="-5378" y="4307590"/>
                    <a:pt x="4349" y="4545376"/>
                    <a:pt x="25" y="4546457"/>
                  </a:cubicBezTo>
                  <a:cubicBezTo>
                    <a:pt x="-4299" y="4547538"/>
                    <a:pt x="554502" y="4227606"/>
                    <a:pt x="836604" y="3975768"/>
                  </a:cubicBezTo>
                  <a:cubicBezTo>
                    <a:pt x="1118706" y="3723930"/>
                    <a:pt x="1475387" y="3306722"/>
                    <a:pt x="1692638" y="3035428"/>
                  </a:cubicBezTo>
                  <a:cubicBezTo>
                    <a:pt x="1909889" y="2764134"/>
                    <a:pt x="1971497" y="2586874"/>
                    <a:pt x="2140110" y="2348006"/>
                  </a:cubicBezTo>
                  <a:cubicBezTo>
                    <a:pt x="2308723" y="2109138"/>
                    <a:pt x="2545429" y="1805419"/>
                    <a:pt x="2704314" y="1602219"/>
                  </a:cubicBezTo>
                  <a:cubicBezTo>
                    <a:pt x="2863199" y="1399019"/>
                    <a:pt x="2933455" y="1283368"/>
                    <a:pt x="3093421" y="1128806"/>
                  </a:cubicBezTo>
                  <a:cubicBezTo>
                    <a:pt x="3253387" y="974244"/>
                    <a:pt x="3497659" y="799147"/>
                    <a:pt x="3664110" y="674849"/>
                  </a:cubicBezTo>
                  <a:cubicBezTo>
                    <a:pt x="3830561" y="550551"/>
                    <a:pt x="3958102" y="455436"/>
                    <a:pt x="4092127" y="383019"/>
                  </a:cubicBezTo>
                  <a:cubicBezTo>
                    <a:pt x="4226152" y="310602"/>
                    <a:pt x="4343965" y="269530"/>
                    <a:pt x="4468263" y="240347"/>
                  </a:cubicBezTo>
                  <a:cubicBezTo>
                    <a:pt x="4592561" y="211164"/>
                    <a:pt x="4744961" y="214406"/>
                    <a:pt x="4837914" y="207921"/>
                  </a:cubicBezTo>
                  <a:cubicBezTo>
                    <a:pt x="4930867" y="201436"/>
                    <a:pt x="5035710" y="201435"/>
                    <a:pt x="5025982" y="201436"/>
                  </a:cubicBezTo>
                  <a:cubicBezTo>
                    <a:pt x="5016254" y="201437"/>
                    <a:pt x="5031386" y="3641"/>
                    <a:pt x="5013012" y="398"/>
                  </a:cubicBezTo>
                  <a:close/>
                </a:path>
              </a:pathLst>
            </a:custGeom>
            <a:solidFill>
              <a:srgbClr val="A07B57"/>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0" name="Freeform 229">
              <a:extLst>
                <a:ext uri="{FF2B5EF4-FFF2-40B4-BE49-F238E27FC236}">
                  <a16:creationId xmlns:a16="http://schemas.microsoft.com/office/drawing/2014/main" id="{8EC5A1B0-576D-7A3A-182C-DA725F583320}"/>
                </a:ext>
              </a:extLst>
            </p:cNvPr>
            <p:cNvSpPr/>
            <p:nvPr/>
          </p:nvSpPr>
          <p:spPr>
            <a:xfrm>
              <a:off x="3797229" y="2208609"/>
              <a:ext cx="1888767" cy="1779378"/>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41148" h="4749200">
                  <a:moveTo>
                    <a:pt x="5026465" y="2102"/>
                  </a:moveTo>
                  <a:cubicBezTo>
                    <a:pt x="4994040" y="-6545"/>
                    <a:pt x="4750848" y="12911"/>
                    <a:pt x="4611418" y="34528"/>
                  </a:cubicBezTo>
                  <a:cubicBezTo>
                    <a:pt x="4471988" y="56145"/>
                    <a:pt x="4329317" y="92894"/>
                    <a:pt x="4189887" y="131804"/>
                  </a:cubicBezTo>
                  <a:cubicBezTo>
                    <a:pt x="4050457" y="170714"/>
                    <a:pt x="3900218" y="210706"/>
                    <a:pt x="3774839" y="267991"/>
                  </a:cubicBezTo>
                  <a:cubicBezTo>
                    <a:pt x="3649460" y="325276"/>
                    <a:pt x="3542456" y="400936"/>
                    <a:pt x="3437614" y="475515"/>
                  </a:cubicBezTo>
                  <a:cubicBezTo>
                    <a:pt x="3332772" y="550094"/>
                    <a:pt x="3265758" y="590085"/>
                    <a:pt x="3145784" y="715464"/>
                  </a:cubicBezTo>
                  <a:cubicBezTo>
                    <a:pt x="3025809" y="840843"/>
                    <a:pt x="2850712" y="1063498"/>
                    <a:pt x="2717767" y="1227787"/>
                  </a:cubicBezTo>
                  <a:cubicBezTo>
                    <a:pt x="2584822" y="1392076"/>
                    <a:pt x="2497273" y="1507728"/>
                    <a:pt x="2348116" y="1701200"/>
                  </a:cubicBezTo>
                  <a:cubicBezTo>
                    <a:pt x="2198959" y="1894672"/>
                    <a:pt x="1956848" y="2207038"/>
                    <a:pt x="1822823" y="2388621"/>
                  </a:cubicBezTo>
                  <a:cubicBezTo>
                    <a:pt x="1688797" y="2570204"/>
                    <a:pt x="1620703" y="2671804"/>
                    <a:pt x="1543963" y="2790698"/>
                  </a:cubicBezTo>
                  <a:cubicBezTo>
                    <a:pt x="1467223" y="2909592"/>
                    <a:pt x="1432635" y="3004707"/>
                    <a:pt x="1362380" y="3101983"/>
                  </a:cubicBezTo>
                  <a:cubicBezTo>
                    <a:pt x="1292125" y="3199260"/>
                    <a:pt x="1228354" y="3266272"/>
                    <a:pt x="1122431" y="3374357"/>
                  </a:cubicBezTo>
                  <a:cubicBezTo>
                    <a:pt x="1016508" y="3482442"/>
                    <a:pt x="856542" y="3631599"/>
                    <a:pt x="726840" y="3750493"/>
                  </a:cubicBezTo>
                  <a:cubicBezTo>
                    <a:pt x="597138" y="3869387"/>
                    <a:pt x="463112" y="3993685"/>
                    <a:pt x="344218" y="4087719"/>
                  </a:cubicBezTo>
                  <a:cubicBezTo>
                    <a:pt x="225324" y="4181753"/>
                    <a:pt x="30771" y="4282272"/>
                    <a:pt x="13478" y="4314698"/>
                  </a:cubicBezTo>
                  <a:cubicBezTo>
                    <a:pt x="-3815" y="4347124"/>
                    <a:pt x="-2735" y="4749201"/>
                    <a:pt x="6993" y="4749200"/>
                  </a:cubicBezTo>
                  <a:lnTo>
                    <a:pt x="1122431" y="4742715"/>
                  </a:lnTo>
                  <a:cubicBezTo>
                    <a:pt x="1146209" y="4732987"/>
                    <a:pt x="1653129" y="4383872"/>
                    <a:pt x="1900644" y="4107174"/>
                  </a:cubicBezTo>
                  <a:cubicBezTo>
                    <a:pt x="2148159" y="3830476"/>
                    <a:pt x="2375138" y="3401379"/>
                    <a:pt x="2607521" y="3082528"/>
                  </a:cubicBezTo>
                  <a:cubicBezTo>
                    <a:pt x="2839904" y="2763677"/>
                    <a:pt x="3085257" y="2458877"/>
                    <a:pt x="3294942" y="2194068"/>
                  </a:cubicBezTo>
                  <a:cubicBezTo>
                    <a:pt x="3504627" y="1929259"/>
                    <a:pt x="3701342" y="1675259"/>
                    <a:pt x="3865631" y="1493676"/>
                  </a:cubicBezTo>
                  <a:cubicBezTo>
                    <a:pt x="4029920" y="1312093"/>
                    <a:pt x="4125035" y="1209413"/>
                    <a:pt x="4280678" y="1104570"/>
                  </a:cubicBezTo>
                  <a:cubicBezTo>
                    <a:pt x="4436321" y="999728"/>
                    <a:pt x="4673027" y="904613"/>
                    <a:pt x="4799487" y="864621"/>
                  </a:cubicBezTo>
                  <a:cubicBezTo>
                    <a:pt x="4925947" y="824629"/>
                    <a:pt x="5053485" y="1034316"/>
                    <a:pt x="5039435" y="864621"/>
                  </a:cubicBezTo>
                  <a:cubicBezTo>
                    <a:pt x="5025385" y="694926"/>
                    <a:pt x="5058890" y="10749"/>
                    <a:pt x="5026465" y="2102"/>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1" name="Freeform 230">
              <a:extLst>
                <a:ext uri="{FF2B5EF4-FFF2-40B4-BE49-F238E27FC236}">
                  <a16:creationId xmlns:a16="http://schemas.microsoft.com/office/drawing/2014/main" id="{ADEB5C3F-25C8-D4BB-23C1-8D6404A1EBEA}"/>
                </a:ext>
              </a:extLst>
            </p:cNvPr>
            <p:cNvSpPr/>
            <p:nvPr/>
          </p:nvSpPr>
          <p:spPr>
            <a:xfrm>
              <a:off x="4089857" y="2466947"/>
              <a:ext cx="1600143" cy="1519844"/>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0807" h="4056496">
                  <a:moveTo>
                    <a:pt x="4245436" y="13"/>
                  </a:moveTo>
                  <a:cubicBezTo>
                    <a:pt x="4198960" y="-1068"/>
                    <a:pt x="3968738" y="67026"/>
                    <a:pt x="3772023" y="116745"/>
                  </a:cubicBezTo>
                  <a:cubicBezTo>
                    <a:pt x="3575308" y="166464"/>
                    <a:pt x="3470466" y="229154"/>
                    <a:pt x="3337521" y="298328"/>
                  </a:cubicBezTo>
                  <a:cubicBezTo>
                    <a:pt x="3204576" y="367502"/>
                    <a:pt x="3075955" y="455052"/>
                    <a:pt x="2974355" y="531792"/>
                  </a:cubicBezTo>
                  <a:cubicBezTo>
                    <a:pt x="2872755" y="608532"/>
                    <a:pt x="2814389" y="663656"/>
                    <a:pt x="2727921" y="758771"/>
                  </a:cubicBezTo>
                  <a:cubicBezTo>
                    <a:pt x="2641453" y="853886"/>
                    <a:pt x="2566875" y="959809"/>
                    <a:pt x="2455547" y="1102481"/>
                  </a:cubicBezTo>
                  <a:cubicBezTo>
                    <a:pt x="2344219" y="1245153"/>
                    <a:pt x="2059955" y="1614805"/>
                    <a:pt x="2059955" y="1614805"/>
                  </a:cubicBezTo>
                  <a:cubicBezTo>
                    <a:pt x="1937819" y="1772609"/>
                    <a:pt x="1841623" y="1892584"/>
                    <a:pt x="1722730" y="2049307"/>
                  </a:cubicBezTo>
                  <a:cubicBezTo>
                    <a:pt x="1603837" y="2206030"/>
                    <a:pt x="1451436" y="2401664"/>
                    <a:pt x="1346594" y="2555145"/>
                  </a:cubicBezTo>
                  <a:cubicBezTo>
                    <a:pt x="1241752" y="2708626"/>
                    <a:pt x="1175820" y="2848056"/>
                    <a:pt x="1093675" y="2970192"/>
                  </a:cubicBezTo>
                  <a:cubicBezTo>
                    <a:pt x="1011530" y="3092328"/>
                    <a:pt x="955326" y="3175554"/>
                    <a:pt x="853726" y="3287962"/>
                  </a:cubicBezTo>
                  <a:cubicBezTo>
                    <a:pt x="752126" y="3400370"/>
                    <a:pt x="624586" y="3517103"/>
                    <a:pt x="484075" y="3644643"/>
                  </a:cubicBezTo>
                  <a:cubicBezTo>
                    <a:pt x="343564" y="3772183"/>
                    <a:pt x="-71482" y="4043477"/>
                    <a:pt x="10662" y="4053205"/>
                  </a:cubicBezTo>
                  <a:cubicBezTo>
                    <a:pt x="47410" y="4056448"/>
                    <a:pt x="4227062" y="4058609"/>
                    <a:pt x="4245436" y="4053205"/>
                  </a:cubicBezTo>
                  <a:cubicBezTo>
                    <a:pt x="4263810" y="4047801"/>
                    <a:pt x="4291912" y="1094"/>
                    <a:pt x="4245436" y="13"/>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32" name="Straight Connector 231">
              <a:extLst>
                <a:ext uri="{FF2B5EF4-FFF2-40B4-BE49-F238E27FC236}">
                  <a16:creationId xmlns:a16="http://schemas.microsoft.com/office/drawing/2014/main" id="{49374E01-3A39-EB50-57E4-001368BA04A8}"/>
                </a:ext>
              </a:extLst>
            </p:cNvPr>
            <p:cNvCxnSpPr>
              <a:cxnSpLocks/>
            </p:cNvCxnSpPr>
            <p:nvPr/>
          </p:nvCxnSpPr>
          <p:spPr>
            <a:xfrm>
              <a:off x="5683848" y="242819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a:extLst>
                <a:ext uri="{FF2B5EF4-FFF2-40B4-BE49-F238E27FC236}">
                  <a16:creationId xmlns:a16="http://schemas.microsoft.com/office/drawing/2014/main" id="{389E7A20-1513-AABC-27FC-335BEAABA036}"/>
                </a:ext>
              </a:extLst>
            </p:cNvPr>
            <p:cNvCxnSpPr>
              <a:cxnSpLocks/>
            </p:cNvCxnSpPr>
            <p:nvPr/>
          </p:nvCxnSpPr>
          <p:spPr>
            <a:xfrm>
              <a:off x="5683848" y="268937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4" name="Straight Connector 233">
              <a:extLst>
                <a:ext uri="{FF2B5EF4-FFF2-40B4-BE49-F238E27FC236}">
                  <a16:creationId xmlns:a16="http://schemas.microsoft.com/office/drawing/2014/main" id="{DC2CA263-2D97-99BE-943A-C99A879CFD2D}"/>
                </a:ext>
              </a:extLst>
            </p:cNvPr>
            <p:cNvCxnSpPr>
              <a:cxnSpLocks/>
            </p:cNvCxnSpPr>
            <p:nvPr/>
          </p:nvCxnSpPr>
          <p:spPr>
            <a:xfrm>
              <a:off x="5683848" y="2154455"/>
              <a:ext cx="0" cy="1888653"/>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1E5F6397-BD6A-16D2-048E-CC5BD5C262A5}"/>
                </a:ext>
              </a:extLst>
            </p:cNvPr>
            <p:cNvCxnSpPr>
              <a:cxnSpLocks/>
            </p:cNvCxnSpPr>
            <p:nvPr/>
          </p:nvCxnSpPr>
          <p:spPr>
            <a:xfrm>
              <a:off x="5683848" y="2167011"/>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6" name="Straight Connector 235">
              <a:extLst>
                <a:ext uri="{FF2B5EF4-FFF2-40B4-BE49-F238E27FC236}">
                  <a16:creationId xmlns:a16="http://schemas.microsoft.com/office/drawing/2014/main" id="{66155B5F-BF2A-A89B-2B06-471E2507DD38}"/>
                </a:ext>
              </a:extLst>
            </p:cNvPr>
            <p:cNvCxnSpPr>
              <a:cxnSpLocks/>
            </p:cNvCxnSpPr>
            <p:nvPr/>
          </p:nvCxnSpPr>
          <p:spPr>
            <a:xfrm>
              <a:off x="5683848" y="320538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a:extLst>
                <a:ext uri="{FF2B5EF4-FFF2-40B4-BE49-F238E27FC236}">
                  <a16:creationId xmlns:a16="http://schemas.microsoft.com/office/drawing/2014/main" id="{E0610D6F-C187-7300-65EC-16BD94C43867}"/>
                </a:ext>
              </a:extLst>
            </p:cNvPr>
            <p:cNvCxnSpPr>
              <a:cxnSpLocks/>
            </p:cNvCxnSpPr>
            <p:nvPr/>
          </p:nvCxnSpPr>
          <p:spPr>
            <a:xfrm>
              <a:off x="5680539" y="294921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8" name="Straight Connector 237">
              <a:extLst>
                <a:ext uri="{FF2B5EF4-FFF2-40B4-BE49-F238E27FC236}">
                  <a16:creationId xmlns:a16="http://schemas.microsoft.com/office/drawing/2014/main" id="{1ABB6C29-D1FD-0287-0668-04DFCD7671BB}"/>
                </a:ext>
              </a:extLst>
            </p:cNvPr>
            <p:cNvCxnSpPr>
              <a:cxnSpLocks/>
            </p:cNvCxnSpPr>
            <p:nvPr/>
          </p:nvCxnSpPr>
          <p:spPr>
            <a:xfrm>
              <a:off x="5682262" y="347185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9" name="Straight Connector 238">
              <a:extLst>
                <a:ext uri="{FF2B5EF4-FFF2-40B4-BE49-F238E27FC236}">
                  <a16:creationId xmlns:a16="http://schemas.microsoft.com/office/drawing/2014/main" id="{C2A59D94-F65E-B0AF-E622-223AB53561F3}"/>
                </a:ext>
              </a:extLst>
            </p:cNvPr>
            <p:cNvCxnSpPr>
              <a:cxnSpLocks/>
            </p:cNvCxnSpPr>
            <p:nvPr/>
          </p:nvCxnSpPr>
          <p:spPr>
            <a:xfrm>
              <a:off x="5680677" y="373197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9E3CA1E8-2B26-431B-7664-2D7C16180CB8}"/>
                </a:ext>
              </a:extLst>
            </p:cNvPr>
            <p:cNvCxnSpPr>
              <a:cxnSpLocks/>
            </p:cNvCxnSpPr>
            <p:nvPr/>
          </p:nvCxnSpPr>
          <p:spPr>
            <a:xfrm>
              <a:off x="5679091" y="3988918"/>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1" name="Triangle 240">
              <a:extLst>
                <a:ext uri="{FF2B5EF4-FFF2-40B4-BE49-F238E27FC236}">
                  <a16:creationId xmlns:a16="http://schemas.microsoft.com/office/drawing/2014/main" id="{47747633-85E8-A36E-DC27-C5A010FDD5B2}"/>
                </a:ext>
              </a:extLst>
            </p:cNvPr>
            <p:cNvSpPr/>
            <p:nvPr/>
          </p:nvSpPr>
          <p:spPr>
            <a:xfrm>
              <a:off x="4912661" y="2069712"/>
              <a:ext cx="164036" cy="11088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2" name="TextBox 241">
              <a:extLst>
                <a:ext uri="{FF2B5EF4-FFF2-40B4-BE49-F238E27FC236}">
                  <a16:creationId xmlns:a16="http://schemas.microsoft.com/office/drawing/2014/main" id="{54C2A99A-212C-A24D-5C70-C6A8E61B5192}"/>
                </a:ext>
              </a:extLst>
            </p:cNvPr>
            <p:cNvSpPr txBox="1"/>
            <p:nvPr/>
          </p:nvSpPr>
          <p:spPr>
            <a:xfrm>
              <a:off x="3765135" y="2132831"/>
              <a:ext cx="1259460" cy="400110"/>
            </a:xfrm>
            <a:prstGeom prst="rect">
              <a:avLst/>
            </a:prstGeom>
            <a:noFill/>
          </p:spPr>
          <p:txBody>
            <a:bodyPr wrap="square" rtlCol="0">
              <a:spAutoFit/>
            </a:bodyPr>
            <a:lstStyle/>
            <a:p>
              <a:pPr>
                <a:lnSpc>
                  <a:spcPts val="1200"/>
                </a:lnSpc>
              </a:pPr>
              <a:r>
                <a:rPr lang="en-US" sz="1200" spc="300" dirty="0"/>
                <a:t>Australia Plate</a:t>
              </a:r>
            </a:p>
          </p:txBody>
        </p:sp>
        <p:sp>
          <p:nvSpPr>
            <p:cNvPr id="243" name="TextBox 242">
              <a:extLst>
                <a:ext uri="{FF2B5EF4-FFF2-40B4-BE49-F238E27FC236}">
                  <a16:creationId xmlns:a16="http://schemas.microsoft.com/office/drawing/2014/main" id="{E272DDB8-5011-B8B0-1259-642AE1405E55}"/>
                </a:ext>
              </a:extLst>
            </p:cNvPr>
            <p:cNvSpPr txBox="1"/>
            <p:nvPr/>
          </p:nvSpPr>
          <p:spPr>
            <a:xfrm rot="18333500">
              <a:off x="3873255" y="2959799"/>
              <a:ext cx="1529586" cy="276999"/>
            </a:xfrm>
            <a:prstGeom prst="rect">
              <a:avLst/>
            </a:prstGeom>
            <a:noFill/>
          </p:spPr>
          <p:txBody>
            <a:bodyPr wrap="none" rtlCol="0">
              <a:spAutoFit/>
            </a:bodyPr>
            <a:lstStyle/>
            <a:p>
              <a:r>
                <a:rPr lang="en-US" sz="1200" spc="300" dirty="0"/>
                <a:t>Pacific Plate</a:t>
              </a:r>
            </a:p>
          </p:txBody>
        </p:sp>
        <p:cxnSp>
          <p:nvCxnSpPr>
            <p:cNvPr id="244" name="Straight Connector 243">
              <a:extLst>
                <a:ext uri="{FF2B5EF4-FFF2-40B4-BE49-F238E27FC236}">
                  <a16:creationId xmlns:a16="http://schemas.microsoft.com/office/drawing/2014/main" id="{4019C83A-81BF-01A6-EA4E-F8F09CD9BE78}"/>
                </a:ext>
              </a:extLst>
            </p:cNvPr>
            <p:cNvCxnSpPr>
              <a:cxnSpLocks/>
            </p:cNvCxnSpPr>
            <p:nvPr/>
          </p:nvCxnSpPr>
          <p:spPr>
            <a:xfrm flipH="1">
              <a:off x="3796343" y="2166657"/>
              <a:ext cx="6908" cy="182013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a:extLst>
                <a:ext uri="{FF2B5EF4-FFF2-40B4-BE49-F238E27FC236}">
                  <a16:creationId xmlns:a16="http://schemas.microsoft.com/office/drawing/2014/main" id="{7024A0BF-CF13-E71E-8557-C68AE65BEA0B}"/>
                </a:ext>
              </a:extLst>
            </p:cNvPr>
            <p:cNvCxnSpPr>
              <a:cxnSpLocks/>
            </p:cNvCxnSpPr>
            <p:nvPr/>
          </p:nvCxnSpPr>
          <p:spPr>
            <a:xfrm flipH="1">
              <a:off x="3792711" y="3986791"/>
              <a:ext cx="387173" cy="119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04" name="Group 303">
            <a:extLst>
              <a:ext uri="{FF2B5EF4-FFF2-40B4-BE49-F238E27FC236}">
                <a16:creationId xmlns:a16="http://schemas.microsoft.com/office/drawing/2014/main" id="{479DB9A1-93F9-8B0B-631D-A010F6BA8D73}"/>
              </a:ext>
            </a:extLst>
          </p:cNvPr>
          <p:cNvGrpSpPr/>
          <p:nvPr/>
        </p:nvGrpSpPr>
        <p:grpSpPr>
          <a:xfrm>
            <a:off x="572055" y="1626804"/>
            <a:ext cx="1768832" cy="1348598"/>
            <a:chOff x="1225569" y="2124797"/>
            <a:chExt cx="1848157" cy="1409077"/>
          </a:xfrm>
        </p:grpSpPr>
        <p:sp>
          <p:nvSpPr>
            <p:cNvPr id="305" name="TextBox 304">
              <a:extLst>
                <a:ext uri="{FF2B5EF4-FFF2-40B4-BE49-F238E27FC236}">
                  <a16:creationId xmlns:a16="http://schemas.microsoft.com/office/drawing/2014/main" id="{0091C186-3AED-3517-8F92-512485581C8A}"/>
                </a:ext>
              </a:extLst>
            </p:cNvPr>
            <p:cNvSpPr txBox="1"/>
            <p:nvPr/>
          </p:nvSpPr>
          <p:spPr>
            <a:xfrm flipH="1">
              <a:off x="1518167" y="2124797"/>
              <a:ext cx="243652" cy="250315"/>
            </a:xfrm>
            <a:prstGeom prst="rect">
              <a:avLst/>
            </a:prstGeom>
            <a:noFill/>
          </p:spPr>
          <p:txBody>
            <a:bodyPr wrap="none" rtlCol="0">
              <a:spAutoFit/>
            </a:bodyPr>
            <a:lstStyle/>
            <a:p>
              <a:r>
                <a:rPr lang="en-US" sz="1200" dirty="0"/>
                <a:t>0</a:t>
              </a:r>
            </a:p>
          </p:txBody>
        </p:sp>
        <p:sp>
          <p:nvSpPr>
            <p:cNvPr id="306" name="TextBox 305">
              <a:extLst>
                <a:ext uri="{FF2B5EF4-FFF2-40B4-BE49-F238E27FC236}">
                  <a16:creationId xmlns:a16="http://schemas.microsoft.com/office/drawing/2014/main" id="{DF626CB9-D99F-44BE-72B6-8D4AC6C103E7}"/>
                </a:ext>
              </a:extLst>
            </p:cNvPr>
            <p:cNvSpPr txBox="1"/>
            <p:nvPr/>
          </p:nvSpPr>
          <p:spPr>
            <a:xfrm flipH="1">
              <a:off x="1385275" y="2476524"/>
              <a:ext cx="397201" cy="250315"/>
            </a:xfrm>
            <a:prstGeom prst="rect">
              <a:avLst/>
            </a:prstGeom>
            <a:noFill/>
          </p:spPr>
          <p:txBody>
            <a:bodyPr wrap="none" rtlCol="0">
              <a:spAutoFit/>
            </a:bodyPr>
            <a:lstStyle/>
            <a:p>
              <a:r>
                <a:rPr lang="en-US" sz="1200" dirty="0"/>
                <a:t>100</a:t>
              </a:r>
            </a:p>
          </p:txBody>
        </p:sp>
        <p:sp>
          <p:nvSpPr>
            <p:cNvPr id="307" name="TextBox 306">
              <a:extLst>
                <a:ext uri="{FF2B5EF4-FFF2-40B4-BE49-F238E27FC236}">
                  <a16:creationId xmlns:a16="http://schemas.microsoft.com/office/drawing/2014/main" id="{F29B166A-BE9F-D0E2-9043-7AFF0F6BA35E}"/>
                </a:ext>
              </a:extLst>
            </p:cNvPr>
            <p:cNvSpPr txBox="1"/>
            <p:nvPr/>
          </p:nvSpPr>
          <p:spPr>
            <a:xfrm flipH="1">
              <a:off x="1371600" y="2828250"/>
              <a:ext cx="397201" cy="250315"/>
            </a:xfrm>
            <a:prstGeom prst="rect">
              <a:avLst/>
            </a:prstGeom>
            <a:noFill/>
          </p:spPr>
          <p:txBody>
            <a:bodyPr wrap="none" rtlCol="0">
              <a:spAutoFit/>
            </a:bodyPr>
            <a:lstStyle/>
            <a:p>
              <a:r>
                <a:rPr lang="en-US" sz="1200" dirty="0"/>
                <a:t>200</a:t>
              </a:r>
            </a:p>
          </p:txBody>
        </p:sp>
        <p:sp>
          <p:nvSpPr>
            <p:cNvPr id="308" name="TextBox 307">
              <a:extLst>
                <a:ext uri="{FF2B5EF4-FFF2-40B4-BE49-F238E27FC236}">
                  <a16:creationId xmlns:a16="http://schemas.microsoft.com/office/drawing/2014/main" id="{F6DA1CDF-00B1-8D3B-EE46-966451E96583}"/>
                </a:ext>
              </a:extLst>
            </p:cNvPr>
            <p:cNvSpPr txBox="1"/>
            <p:nvPr/>
          </p:nvSpPr>
          <p:spPr>
            <a:xfrm flipH="1">
              <a:off x="1371600" y="3175842"/>
              <a:ext cx="397201" cy="250315"/>
            </a:xfrm>
            <a:prstGeom prst="rect">
              <a:avLst/>
            </a:prstGeom>
            <a:noFill/>
          </p:spPr>
          <p:txBody>
            <a:bodyPr wrap="none" rtlCol="0">
              <a:spAutoFit/>
            </a:bodyPr>
            <a:lstStyle/>
            <a:p>
              <a:r>
                <a:rPr lang="en-US" sz="1200" dirty="0"/>
                <a:t>300</a:t>
              </a:r>
            </a:p>
          </p:txBody>
        </p:sp>
        <p:sp>
          <p:nvSpPr>
            <p:cNvPr id="309" name="TextBox 308">
              <a:extLst>
                <a:ext uri="{FF2B5EF4-FFF2-40B4-BE49-F238E27FC236}">
                  <a16:creationId xmlns:a16="http://schemas.microsoft.com/office/drawing/2014/main" id="{E6D29C77-09AE-881B-638F-AEF21D130E76}"/>
                </a:ext>
              </a:extLst>
            </p:cNvPr>
            <p:cNvSpPr txBox="1"/>
            <p:nvPr/>
          </p:nvSpPr>
          <p:spPr>
            <a:xfrm rot="16200000" flipH="1">
              <a:off x="923975" y="2639447"/>
              <a:ext cx="853503" cy="250315"/>
            </a:xfrm>
            <a:prstGeom prst="rect">
              <a:avLst/>
            </a:prstGeom>
            <a:noFill/>
          </p:spPr>
          <p:txBody>
            <a:bodyPr wrap="none" rtlCol="0">
              <a:spAutoFit/>
            </a:bodyPr>
            <a:lstStyle/>
            <a:p>
              <a:r>
                <a:rPr lang="en-US" sz="1200" dirty="0"/>
                <a:t>Depth (km)</a:t>
              </a:r>
            </a:p>
          </p:txBody>
        </p:sp>
        <p:sp>
          <p:nvSpPr>
            <p:cNvPr id="310" name="Rectangle 309">
              <a:extLst>
                <a:ext uri="{FF2B5EF4-FFF2-40B4-BE49-F238E27FC236}">
                  <a16:creationId xmlns:a16="http://schemas.microsoft.com/office/drawing/2014/main" id="{EAFB358A-81E0-587F-A8F4-8A0A876EFEF9}"/>
                </a:ext>
              </a:extLst>
            </p:cNvPr>
            <p:cNvSpPr/>
            <p:nvPr/>
          </p:nvSpPr>
          <p:spPr>
            <a:xfrm flipH="1">
              <a:off x="1817793" y="2243741"/>
              <a:ext cx="1232618" cy="51751"/>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1" name="Group 310">
              <a:extLst>
                <a:ext uri="{FF2B5EF4-FFF2-40B4-BE49-F238E27FC236}">
                  <a16:creationId xmlns:a16="http://schemas.microsoft.com/office/drawing/2014/main" id="{44B016DA-2321-6BF4-9245-F813D19B6DAB}"/>
                </a:ext>
              </a:extLst>
            </p:cNvPr>
            <p:cNvGrpSpPr/>
            <p:nvPr/>
          </p:nvGrpSpPr>
          <p:grpSpPr>
            <a:xfrm flipH="1">
              <a:off x="1996906" y="2256561"/>
              <a:ext cx="1057182" cy="88962"/>
              <a:chOff x="901833" y="1127125"/>
              <a:chExt cx="4568998" cy="205070"/>
            </a:xfrm>
            <a:solidFill>
              <a:srgbClr val="A07B57"/>
            </a:solidFill>
            <a:effectLst/>
          </p:grpSpPr>
          <p:sp>
            <p:nvSpPr>
              <p:cNvPr id="328" name="Rectangle 327">
                <a:extLst>
                  <a:ext uri="{FF2B5EF4-FFF2-40B4-BE49-F238E27FC236}">
                    <a16:creationId xmlns:a16="http://schemas.microsoft.com/office/drawing/2014/main" id="{1301095F-0430-E6BA-8945-F28DF6DF3929}"/>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9" name="Freeform 328">
                <a:extLst>
                  <a:ext uri="{FF2B5EF4-FFF2-40B4-BE49-F238E27FC236}">
                    <a16:creationId xmlns:a16="http://schemas.microsoft.com/office/drawing/2014/main" id="{2382DD20-E466-3DE5-B473-3F0513410311}"/>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2" name="Freeform 311">
              <a:extLst>
                <a:ext uri="{FF2B5EF4-FFF2-40B4-BE49-F238E27FC236}">
                  <a16:creationId xmlns:a16="http://schemas.microsoft.com/office/drawing/2014/main" id="{78A1FB6A-B954-7614-4333-E22448FF4B72}"/>
                </a:ext>
              </a:extLst>
            </p:cNvPr>
            <p:cNvSpPr/>
            <p:nvPr/>
          </p:nvSpPr>
          <p:spPr>
            <a:xfrm flipH="1">
              <a:off x="2013140" y="2256083"/>
              <a:ext cx="1037271" cy="44046"/>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3" name="Rectangle 312">
              <a:extLst>
                <a:ext uri="{FF2B5EF4-FFF2-40B4-BE49-F238E27FC236}">
                  <a16:creationId xmlns:a16="http://schemas.microsoft.com/office/drawing/2014/main" id="{BBEC0128-2202-A624-5538-011651EDA20A}"/>
                </a:ext>
              </a:extLst>
            </p:cNvPr>
            <p:cNvSpPr/>
            <p:nvPr/>
          </p:nvSpPr>
          <p:spPr>
            <a:xfrm flipH="1">
              <a:off x="2063365" y="2294309"/>
              <a:ext cx="1010361" cy="352852"/>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4" name="Rectangle 313">
              <a:extLst>
                <a:ext uri="{FF2B5EF4-FFF2-40B4-BE49-F238E27FC236}">
                  <a16:creationId xmlns:a16="http://schemas.microsoft.com/office/drawing/2014/main" id="{61759375-21EF-E1FB-0005-CAF30E06C5E2}"/>
                </a:ext>
              </a:extLst>
            </p:cNvPr>
            <p:cNvSpPr/>
            <p:nvPr/>
          </p:nvSpPr>
          <p:spPr>
            <a:xfrm flipH="1">
              <a:off x="1861997" y="2628761"/>
              <a:ext cx="1203717" cy="797219"/>
            </a:xfrm>
            <a:prstGeom prst="rect">
              <a:avLst/>
            </a:pr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5" name="Freeform 314">
              <a:extLst>
                <a:ext uri="{FF2B5EF4-FFF2-40B4-BE49-F238E27FC236}">
                  <a16:creationId xmlns:a16="http://schemas.microsoft.com/office/drawing/2014/main" id="{CD9EDCAA-9559-D8FA-EEC4-DB61CC0615EC}"/>
                </a:ext>
              </a:extLst>
            </p:cNvPr>
            <p:cNvSpPr/>
            <p:nvPr/>
          </p:nvSpPr>
          <p:spPr>
            <a:xfrm flipH="1">
              <a:off x="1816838" y="2260189"/>
              <a:ext cx="999735" cy="1165792"/>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26611"/>
                <a:gd name="connsiteY0" fmla="*/ 398 h 4546459"/>
                <a:gd name="connsiteX1" fmla="*/ 4604450 w 5026611"/>
                <a:gd name="connsiteY1" fmla="*/ 26338 h 4546459"/>
                <a:gd name="connsiteX2" fmla="*/ 4241489 w 5026611"/>
                <a:gd name="connsiteY2" fmla="*/ 71733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44078"/>
                <a:gd name="connsiteY0" fmla="*/ 11338 h 4557399"/>
                <a:gd name="connsiteX1" fmla="*/ 4623859 w 5044078"/>
                <a:gd name="connsiteY1" fmla="*/ 31328 h 4557399"/>
                <a:gd name="connsiteX2" fmla="*/ 4241489 w 5044078"/>
                <a:gd name="connsiteY2" fmla="*/ 82673 h 4557399"/>
                <a:gd name="connsiteX3" fmla="*/ 3891089 w 5044078"/>
                <a:gd name="connsiteY3" fmla="*/ 199406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52141 w 5044078"/>
                <a:gd name="connsiteY14" fmla="*/ 4165013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108550 w 5139616"/>
                <a:gd name="connsiteY0" fmla="*/ 11338 h 4569818"/>
                <a:gd name="connsiteX1" fmla="*/ 4719397 w 5139616"/>
                <a:gd name="connsiteY1" fmla="*/ 31328 h 4569818"/>
                <a:gd name="connsiteX2" fmla="*/ 4337027 w 5139616"/>
                <a:gd name="connsiteY2" fmla="*/ 82673 h 4569818"/>
                <a:gd name="connsiteX3" fmla="*/ 3883116 w 5139616"/>
                <a:gd name="connsiteY3" fmla="*/ 110147 h 4569818"/>
                <a:gd name="connsiteX4" fmla="*/ 3468429 w 5139616"/>
                <a:gd name="connsiteY4" fmla="*/ 167372 h 4569818"/>
                <a:gd name="connsiteX5" fmla="*/ 3144268 w 5139616"/>
                <a:gd name="connsiteY5" fmla="*/ 270527 h 4569818"/>
                <a:gd name="connsiteX6" fmla="*/ 2664840 w 5139616"/>
                <a:gd name="connsiteY6" fmla="*/ 524516 h 4569818"/>
                <a:gd name="connsiteX7" fmla="*/ 2230745 w 5139616"/>
                <a:gd name="connsiteY7" fmla="*/ 824969 h 4569818"/>
                <a:gd name="connsiteX8" fmla="*/ 1777084 w 5139616"/>
                <a:gd name="connsiteY8" fmla="*/ 1282204 h 4569818"/>
                <a:gd name="connsiteX9" fmla="*/ 1329298 w 5139616"/>
                <a:gd name="connsiteY9" fmla="*/ 1897078 h 4569818"/>
                <a:gd name="connsiteX10" fmla="*/ 946741 w 5139616"/>
                <a:gd name="connsiteY10" fmla="*/ 2559772 h 4569818"/>
                <a:gd name="connsiteX11" fmla="*/ 680615 w 5139616"/>
                <a:gd name="connsiteY11" fmla="*/ 3078045 h 4569818"/>
                <a:gd name="connsiteX12" fmla="*/ 459606 w 5139616"/>
                <a:gd name="connsiteY12" fmla="*/ 3506598 h 4569818"/>
                <a:gd name="connsiteX13" fmla="*/ 284273 w 5139616"/>
                <a:gd name="connsiteY13" fmla="*/ 3894776 h 4569818"/>
                <a:gd name="connsiteX14" fmla="*/ 147679 w 5139616"/>
                <a:gd name="connsiteY14" fmla="*/ 4165013 h 4569818"/>
                <a:gd name="connsiteX15" fmla="*/ 24415 w 5139616"/>
                <a:gd name="connsiteY15" fmla="*/ 4362916 h 4569818"/>
                <a:gd name="connsiteX16" fmla="*/ 95563 w 5139616"/>
                <a:gd name="connsiteY16" fmla="*/ 4557397 h 4569818"/>
                <a:gd name="connsiteX17" fmla="*/ 932142 w 5139616"/>
                <a:gd name="connsiteY17" fmla="*/ 3986708 h 4569818"/>
                <a:gd name="connsiteX18" fmla="*/ 1788176 w 5139616"/>
                <a:gd name="connsiteY18" fmla="*/ 3046368 h 4569818"/>
                <a:gd name="connsiteX19" fmla="*/ 2235648 w 5139616"/>
                <a:gd name="connsiteY19" fmla="*/ 2358946 h 4569818"/>
                <a:gd name="connsiteX20" fmla="*/ 2799852 w 5139616"/>
                <a:gd name="connsiteY20" fmla="*/ 1613159 h 4569818"/>
                <a:gd name="connsiteX21" fmla="*/ 3188959 w 5139616"/>
                <a:gd name="connsiteY21" fmla="*/ 1139746 h 4569818"/>
                <a:gd name="connsiteX22" fmla="*/ 3759648 w 5139616"/>
                <a:gd name="connsiteY22" fmla="*/ 685789 h 4569818"/>
                <a:gd name="connsiteX23" fmla="*/ 4187665 w 5139616"/>
                <a:gd name="connsiteY23" fmla="*/ 393959 h 4569818"/>
                <a:gd name="connsiteX24" fmla="*/ 4563801 w 5139616"/>
                <a:gd name="connsiteY24" fmla="*/ 251287 h 4569818"/>
                <a:gd name="connsiteX25" fmla="*/ 4933452 w 5139616"/>
                <a:gd name="connsiteY25" fmla="*/ 218861 h 4569818"/>
                <a:gd name="connsiteX26" fmla="*/ 5121520 w 5139616"/>
                <a:gd name="connsiteY26" fmla="*/ 212376 h 4569818"/>
                <a:gd name="connsiteX27" fmla="*/ 5108550 w 5139616"/>
                <a:gd name="connsiteY27" fmla="*/ 11338 h 4569818"/>
                <a:gd name="connsiteX0" fmla="*/ 5156190 w 5187256"/>
                <a:gd name="connsiteY0" fmla="*/ 11338 h 4552787"/>
                <a:gd name="connsiteX1" fmla="*/ 4767037 w 5187256"/>
                <a:gd name="connsiteY1" fmla="*/ 31328 h 4552787"/>
                <a:gd name="connsiteX2" fmla="*/ 4384667 w 5187256"/>
                <a:gd name="connsiteY2" fmla="*/ 82673 h 4552787"/>
                <a:gd name="connsiteX3" fmla="*/ 3930756 w 5187256"/>
                <a:gd name="connsiteY3" fmla="*/ 110147 h 4552787"/>
                <a:gd name="connsiteX4" fmla="*/ 3516069 w 5187256"/>
                <a:gd name="connsiteY4" fmla="*/ 167372 h 4552787"/>
                <a:gd name="connsiteX5" fmla="*/ 3191908 w 5187256"/>
                <a:gd name="connsiteY5" fmla="*/ 270527 h 4552787"/>
                <a:gd name="connsiteX6" fmla="*/ 2712480 w 5187256"/>
                <a:gd name="connsiteY6" fmla="*/ 524516 h 4552787"/>
                <a:gd name="connsiteX7" fmla="*/ 2278385 w 5187256"/>
                <a:gd name="connsiteY7" fmla="*/ 824969 h 4552787"/>
                <a:gd name="connsiteX8" fmla="*/ 1824724 w 5187256"/>
                <a:gd name="connsiteY8" fmla="*/ 1282204 h 4552787"/>
                <a:gd name="connsiteX9" fmla="*/ 1376938 w 5187256"/>
                <a:gd name="connsiteY9" fmla="*/ 1897078 h 4552787"/>
                <a:gd name="connsiteX10" fmla="*/ 994381 w 5187256"/>
                <a:gd name="connsiteY10" fmla="*/ 2559772 h 4552787"/>
                <a:gd name="connsiteX11" fmla="*/ 728255 w 5187256"/>
                <a:gd name="connsiteY11" fmla="*/ 3078045 h 4552787"/>
                <a:gd name="connsiteX12" fmla="*/ 507246 w 5187256"/>
                <a:gd name="connsiteY12" fmla="*/ 3506598 h 4552787"/>
                <a:gd name="connsiteX13" fmla="*/ 331913 w 5187256"/>
                <a:gd name="connsiteY13" fmla="*/ 3894776 h 4552787"/>
                <a:gd name="connsiteX14" fmla="*/ 195319 w 5187256"/>
                <a:gd name="connsiteY14" fmla="*/ 4165013 h 4552787"/>
                <a:gd name="connsiteX15" fmla="*/ 72055 w 5187256"/>
                <a:gd name="connsiteY15" fmla="*/ 4362916 h 4552787"/>
                <a:gd name="connsiteX16" fmla="*/ 72038 w 5187256"/>
                <a:gd name="connsiteY16" fmla="*/ 4539546 h 4552787"/>
                <a:gd name="connsiteX17" fmla="*/ 979782 w 5187256"/>
                <a:gd name="connsiteY17" fmla="*/ 3986708 h 4552787"/>
                <a:gd name="connsiteX18" fmla="*/ 1835816 w 5187256"/>
                <a:gd name="connsiteY18" fmla="*/ 3046368 h 4552787"/>
                <a:gd name="connsiteX19" fmla="*/ 2283288 w 5187256"/>
                <a:gd name="connsiteY19" fmla="*/ 2358946 h 4552787"/>
                <a:gd name="connsiteX20" fmla="*/ 2847492 w 5187256"/>
                <a:gd name="connsiteY20" fmla="*/ 1613159 h 4552787"/>
                <a:gd name="connsiteX21" fmla="*/ 3236599 w 5187256"/>
                <a:gd name="connsiteY21" fmla="*/ 1139746 h 4552787"/>
                <a:gd name="connsiteX22" fmla="*/ 3807288 w 5187256"/>
                <a:gd name="connsiteY22" fmla="*/ 685789 h 4552787"/>
                <a:gd name="connsiteX23" fmla="*/ 4235305 w 5187256"/>
                <a:gd name="connsiteY23" fmla="*/ 393959 h 4552787"/>
                <a:gd name="connsiteX24" fmla="*/ 4611441 w 5187256"/>
                <a:gd name="connsiteY24" fmla="*/ 251287 h 4552787"/>
                <a:gd name="connsiteX25" fmla="*/ 4981092 w 5187256"/>
                <a:gd name="connsiteY25" fmla="*/ 218861 h 4552787"/>
                <a:gd name="connsiteX26" fmla="*/ 5169160 w 5187256"/>
                <a:gd name="connsiteY26" fmla="*/ 212376 h 4552787"/>
                <a:gd name="connsiteX27" fmla="*/ 5156190 w 5187256"/>
                <a:gd name="connsiteY27" fmla="*/ 11338 h 4552787"/>
                <a:gd name="connsiteX0" fmla="*/ 5095618 w 5126684"/>
                <a:gd name="connsiteY0" fmla="*/ 11338 h 4434101"/>
                <a:gd name="connsiteX1" fmla="*/ 4706465 w 5126684"/>
                <a:gd name="connsiteY1" fmla="*/ 31328 h 4434101"/>
                <a:gd name="connsiteX2" fmla="*/ 4324095 w 5126684"/>
                <a:gd name="connsiteY2" fmla="*/ 82673 h 4434101"/>
                <a:gd name="connsiteX3" fmla="*/ 3870184 w 5126684"/>
                <a:gd name="connsiteY3" fmla="*/ 110147 h 4434101"/>
                <a:gd name="connsiteX4" fmla="*/ 3455497 w 5126684"/>
                <a:gd name="connsiteY4" fmla="*/ 167372 h 4434101"/>
                <a:gd name="connsiteX5" fmla="*/ 3131336 w 5126684"/>
                <a:gd name="connsiteY5" fmla="*/ 270527 h 4434101"/>
                <a:gd name="connsiteX6" fmla="*/ 2651908 w 5126684"/>
                <a:gd name="connsiteY6" fmla="*/ 524516 h 4434101"/>
                <a:gd name="connsiteX7" fmla="*/ 2217813 w 5126684"/>
                <a:gd name="connsiteY7" fmla="*/ 824969 h 4434101"/>
                <a:gd name="connsiteX8" fmla="*/ 1764152 w 5126684"/>
                <a:gd name="connsiteY8" fmla="*/ 1282204 h 4434101"/>
                <a:gd name="connsiteX9" fmla="*/ 1316366 w 5126684"/>
                <a:gd name="connsiteY9" fmla="*/ 1897078 h 4434101"/>
                <a:gd name="connsiteX10" fmla="*/ 933809 w 5126684"/>
                <a:gd name="connsiteY10" fmla="*/ 2559772 h 4434101"/>
                <a:gd name="connsiteX11" fmla="*/ 667683 w 5126684"/>
                <a:gd name="connsiteY11" fmla="*/ 3078045 h 4434101"/>
                <a:gd name="connsiteX12" fmla="*/ 446674 w 5126684"/>
                <a:gd name="connsiteY12" fmla="*/ 3506598 h 4434101"/>
                <a:gd name="connsiteX13" fmla="*/ 271341 w 5126684"/>
                <a:gd name="connsiteY13" fmla="*/ 3894776 h 4434101"/>
                <a:gd name="connsiteX14" fmla="*/ 134747 w 5126684"/>
                <a:gd name="connsiteY14" fmla="*/ 4165013 h 4434101"/>
                <a:gd name="connsiteX15" fmla="*/ 11483 w 5126684"/>
                <a:gd name="connsiteY15" fmla="*/ 4362916 h 4434101"/>
                <a:gd name="connsiteX16" fmla="*/ 438450 w 5126684"/>
                <a:gd name="connsiteY16" fmla="*/ 4408632 h 4434101"/>
                <a:gd name="connsiteX17" fmla="*/ 919210 w 5126684"/>
                <a:gd name="connsiteY17" fmla="*/ 3986708 h 4434101"/>
                <a:gd name="connsiteX18" fmla="*/ 1775244 w 5126684"/>
                <a:gd name="connsiteY18" fmla="*/ 3046368 h 4434101"/>
                <a:gd name="connsiteX19" fmla="*/ 2222716 w 5126684"/>
                <a:gd name="connsiteY19" fmla="*/ 2358946 h 4434101"/>
                <a:gd name="connsiteX20" fmla="*/ 2786920 w 5126684"/>
                <a:gd name="connsiteY20" fmla="*/ 1613159 h 4434101"/>
                <a:gd name="connsiteX21" fmla="*/ 3176027 w 5126684"/>
                <a:gd name="connsiteY21" fmla="*/ 1139746 h 4434101"/>
                <a:gd name="connsiteX22" fmla="*/ 3746716 w 5126684"/>
                <a:gd name="connsiteY22" fmla="*/ 685789 h 4434101"/>
                <a:gd name="connsiteX23" fmla="*/ 4174733 w 5126684"/>
                <a:gd name="connsiteY23" fmla="*/ 393959 h 4434101"/>
                <a:gd name="connsiteX24" fmla="*/ 4550869 w 5126684"/>
                <a:gd name="connsiteY24" fmla="*/ 251287 h 4434101"/>
                <a:gd name="connsiteX25" fmla="*/ 4920520 w 5126684"/>
                <a:gd name="connsiteY25" fmla="*/ 218861 h 4434101"/>
                <a:gd name="connsiteX26" fmla="*/ 5108588 w 5126684"/>
                <a:gd name="connsiteY26" fmla="*/ 212376 h 4434101"/>
                <a:gd name="connsiteX27" fmla="*/ 5095618 w 5126684"/>
                <a:gd name="connsiteY27" fmla="*/ 11338 h 4434101"/>
                <a:gd name="connsiteX0" fmla="*/ 5087869 w 5118935"/>
                <a:gd name="connsiteY0" fmla="*/ 11338 h 4429496"/>
                <a:gd name="connsiteX1" fmla="*/ 4698716 w 5118935"/>
                <a:gd name="connsiteY1" fmla="*/ 31328 h 4429496"/>
                <a:gd name="connsiteX2" fmla="*/ 4316346 w 5118935"/>
                <a:gd name="connsiteY2" fmla="*/ 82673 h 4429496"/>
                <a:gd name="connsiteX3" fmla="*/ 3862435 w 5118935"/>
                <a:gd name="connsiteY3" fmla="*/ 110147 h 4429496"/>
                <a:gd name="connsiteX4" fmla="*/ 3447748 w 5118935"/>
                <a:gd name="connsiteY4" fmla="*/ 167372 h 4429496"/>
                <a:gd name="connsiteX5" fmla="*/ 3123587 w 5118935"/>
                <a:gd name="connsiteY5" fmla="*/ 270527 h 4429496"/>
                <a:gd name="connsiteX6" fmla="*/ 2644159 w 5118935"/>
                <a:gd name="connsiteY6" fmla="*/ 524516 h 4429496"/>
                <a:gd name="connsiteX7" fmla="*/ 2210064 w 5118935"/>
                <a:gd name="connsiteY7" fmla="*/ 824969 h 4429496"/>
                <a:gd name="connsiteX8" fmla="*/ 1756403 w 5118935"/>
                <a:gd name="connsiteY8" fmla="*/ 1282204 h 4429496"/>
                <a:gd name="connsiteX9" fmla="*/ 1308617 w 5118935"/>
                <a:gd name="connsiteY9" fmla="*/ 1897078 h 4429496"/>
                <a:gd name="connsiteX10" fmla="*/ 926060 w 5118935"/>
                <a:gd name="connsiteY10" fmla="*/ 2559772 h 4429496"/>
                <a:gd name="connsiteX11" fmla="*/ 659934 w 5118935"/>
                <a:gd name="connsiteY11" fmla="*/ 3078045 h 4429496"/>
                <a:gd name="connsiteX12" fmla="*/ 438925 w 5118935"/>
                <a:gd name="connsiteY12" fmla="*/ 3506598 h 4429496"/>
                <a:gd name="connsiteX13" fmla="*/ 263592 w 5118935"/>
                <a:gd name="connsiteY13" fmla="*/ 3894776 h 4429496"/>
                <a:gd name="connsiteX14" fmla="*/ 126998 w 5118935"/>
                <a:gd name="connsiteY14" fmla="*/ 4165013 h 4429496"/>
                <a:gd name="connsiteX15" fmla="*/ 3734 w 5118935"/>
                <a:gd name="connsiteY15" fmla="*/ 4362916 h 4429496"/>
                <a:gd name="connsiteX16" fmla="*/ 430701 w 5118935"/>
                <a:gd name="connsiteY16" fmla="*/ 4408632 h 4429496"/>
                <a:gd name="connsiteX17" fmla="*/ 911461 w 5118935"/>
                <a:gd name="connsiteY17" fmla="*/ 3986708 h 4429496"/>
                <a:gd name="connsiteX18" fmla="*/ 1767495 w 5118935"/>
                <a:gd name="connsiteY18" fmla="*/ 3046368 h 4429496"/>
                <a:gd name="connsiteX19" fmla="*/ 2214967 w 5118935"/>
                <a:gd name="connsiteY19" fmla="*/ 2358946 h 4429496"/>
                <a:gd name="connsiteX20" fmla="*/ 2779171 w 5118935"/>
                <a:gd name="connsiteY20" fmla="*/ 1613159 h 4429496"/>
                <a:gd name="connsiteX21" fmla="*/ 3168278 w 5118935"/>
                <a:gd name="connsiteY21" fmla="*/ 1139746 h 4429496"/>
                <a:gd name="connsiteX22" fmla="*/ 3738967 w 5118935"/>
                <a:gd name="connsiteY22" fmla="*/ 685789 h 4429496"/>
                <a:gd name="connsiteX23" fmla="*/ 4166984 w 5118935"/>
                <a:gd name="connsiteY23" fmla="*/ 393959 h 4429496"/>
                <a:gd name="connsiteX24" fmla="*/ 4543120 w 5118935"/>
                <a:gd name="connsiteY24" fmla="*/ 251287 h 4429496"/>
                <a:gd name="connsiteX25" fmla="*/ 4912771 w 5118935"/>
                <a:gd name="connsiteY25" fmla="*/ 218861 h 4429496"/>
                <a:gd name="connsiteX26" fmla="*/ 5100839 w 5118935"/>
                <a:gd name="connsiteY26" fmla="*/ 212376 h 4429496"/>
                <a:gd name="connsiteX27" fmla="*/ 5087869 w 5118935"/>
                <a:gd name="connsiteY27" fmla="*/ 11338 h 4429496"/>
                <a:gd name="connsiteX0" fmla="*/ 5098212 w 5129278"/>
                <a:gd name="connsiteY0" fmla="*/ 11338 h 4424460"/>
                <a:gd name="connsiteX1" fmla="*/ 4709059 w 5129278"/>
                <a:gd name="connsiteY1" fmla="*/ 31328 h 4424460"/>
                <a:gd name="connsiteX2" fmla="*/ 4326689 w 5129278"/>
                <a:gd name="connsiteY2" fmla="*/ 82673 h 4424460"/>
                <a:gd name="connsiteX3" fmla="*/ 3872778 w 5129278"/>
                <a:gd name="connsiteY3" fmla="*/ 110147 h 4424460"/>
                <a:gd name="connsiteX4" fmla="*/ 3458091 w 5129278"/>
                <a:gd name="connsiteY4" fmla="*/ 167372 h 4424460"/>
                <a:gd name="connsiteX5" fmla="*/ 3133930 w 5129278"/>
                <a:gd name="connsiteY5" fmla="*/ 270527 h 4424460"/>
                <a:gd name="connsiteX6" fmla="*/ 2654502 w 5129278"/>
                <a:gd name="connsiteY6" fmla="*/ 524516 h 4424460"/>
                <a:gd name="connsiteX7" fmla="*/ 2220407 w 5129278"/>
                <a:gd name="connsiteY7" fmla="*/ 824969 h 4424460"/>
                <a:gd name="connsiteX8" fmla="*/ 1766746 w 5129278"/>
                <a:gd name="connsiteY8" fmla="*/ 1282204 h 4424460"/>
                <a:gd name="connsiteX9" fmla="*/ 1318960 w 5129278"/>
                <a:gd name="connsiteY9" fmla="*/ 1897078 h 4424460"/>
                <a:gd name="connsiteX10" fmla="*/ 936403 w 5129278"/>
                <a:gd name="connsiteY10" fmla="*/ 2559772 h 4424460"/>
                <a:gd name="connsiteX11" fmla="*/ 670277 w 5129278"/>
                <a:gd name="connsiteY11" fmla="*/ 3078045 h 4424460"/>
                <a:gd name="connsiteX12" fmla="*/ 449268 w 5129278"/>
                <a:gd name="connsiteY12" fmla="*/ 3506598 h 4424460"/>
                <a:gd name="connsiteX13" fmla="*/ 273935 w 5129278"/>
                <a:gd name="connsiteY13" fmla="*/ 3894776 h 4424460"/>
                <a:gd name="connsiteX14" fmla="*/ 137341 w 5129278"/>
                <a:gd name="connsiteY14" fmla="*/ 4165013 h 4424460"/>
                <a:gd name="connsiteX15" fmla="*/ 14077 w 5129278"/>
                <a:gd name="connsiteY15" fmla="*/ 4362916 h 4424460"/>
                <a:gd name="connsiteX16" fmla="*/ 486330 w 5129278"/>
                <a:gd name="connsiteY16" fmla="*/ 4396731 h 4424460"/>
                <a:gd name="connsiteX17" fmla="*/ 921804 w 5129278"/>
                <a:gd name="connsiteY17" fmla="*/ 3986708 h 4424460"/>
                <a:gd name="connsiteX18" fmla="*/ 1777838 w 5129278"/>
                <a:gd name="connsiteY18" fmla="*/ 3046368 h 4424460"/>
                <a:gd name="connsiteX19" fmla="*/ 2225310 w 5129278"/>
                <a:gd name="connsiteY19" fmla="*/ 2358946 h 4424460"/>
                <a:gd name="connsiteX20" fmla="*/ 2789514 w 5129278"/>
                <a:gd name="connsiteY20" fmla="*/ 1613159 h 4424460"/>
                <a:gd name="connsiteX21" fmla="*/ 3178621 w 5129278"/>
                <a:gd name="connsiteY21" fmla="*/ 1139746 h 4424460"/>
                <a:gd name="connsiteX22" fmla="*/ 3749310 w 5129278"/>
                <a:gd name="connsiteY22" fmla="*/ 685789 h 4424460"/>
                <a:gd name="connsiteX23" fmla="*/ 4177327 w 5129278"/>
                <a:gd name="connsiteY23" fmla="*/ 393959 h 4424460"/>
                <a:gd name="connsiteX24" fmla="*/ 4553463 w 5129278"/>
                <a:gd name="connsiteY24" fmla="*/ 251287 h 4424460"/>
                <a:gd name="connsiteX25" fmla="*/ 4923114 w 5129278"/>
                <a:gd name="connsiteY25" fmla="*/ 218861 h 4424460"/>
                <a:gd name="connsiteX26" fmla="*/ 5111182 w 5129278"/>
                <a:gd name="connsiteY26" fmla="*/ 212376 h 4424460"/>
                <a:gd name="connsiteX27" fmla="*/ 5098212 w 5129278"/>
                <a:gd name="connsiteY27" fmla="*/ 11338 h 4424460"/>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777838 w 5129278"/>
                <a:gd name="connsiteY18" fmla="*/ 3046368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299099 w 5129278"/>
                <a:gd name="connsiteY18" fmla="*/ 2790491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2225310 w 5129278"/>
                <a:gd name="connsiteY19" fmla="*/ 2358946 h 4430622"/>
                <a:gd name="connsiteX20" fmla="*/ 2789514 w 5129278"/>
                <a:gd name="connsiteY20" fmla="*/ 1613159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789514 w 5129278"/>
                <a:gd name="connsiteY20" fmla="*/ 1613159 h 4430624"/>
                <a:gd name="connsiteX21" fmla="*/ 3178621 w 5129278"/>
                <a:gd name="connsiteY21" fmla="*/ 1139746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2913373 w 5129278"/>
                <a:gd name="connsiteY21" fmla="*/ 842215 h 4430622"/>
                <a:gd name="connsiteX22" fmla="*/ 3529349 w 5129278"/>
                <a:gd name="connsiteY22" fmla="*/ 501321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529349 w 5129278"/>
                <a:gd name="connsiteY22" fmla="*/ 501321 h 4430624"/>
                <a:gd name="connsiteX23" fmla="*/ 4054407 w 5129278"/>
                <a:gd name="connsiteY23" fmla="*/ 364206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86606 w 5117672"/>
                <a:gd name="connsiteY0" fmla="*/ 11338 h 4425140"/>
                <a:gd name="connsiteX1" fmla="*/ 4697453 w 5117672"/>
                <a:gd name="connsiteY1" fmla="*/ 31328 h 4425140"/>
                <a:gd name="connsiteX2" fmla="*/ 4315083 w 5117672"/>
                <a:gd name="connsiteY2" fmla="*/ 82673 h 4425140"/>
                <a:gd name="connsiteX3" fmla="*/ 3861172 w 5117672"/>
                <a:gd name="connsiteY3" fmla="*/ 110147 h 4425140"/>
                <a:gd name="connsiteX4" fmla="*/ 3446485 w 5117672"/>
                <a:gd name="connsiteY4" fmla="*/ 167372 h 4425140"/>
                <a:gd name="connsiteX5" fmla="*/ 3122324 w 5117672"/>
                <a:gd name="connsiteY5" fmla="*/ 270527 h 4425140"/>
                <a:gd name="connsiteX6" fmla="*/ 2642896 w 5117672"/>
                <a:gd name="connsiteY6" fmla="*/ 524516 h 4425140"/>
                <a:gd name="connsiteX7" fmla="*/ 2208801 w 5117672"/>
                <a:gd name="connsiteY7" fmla="*/ 824969 h 4425140"/>
                <a:gd name="connsiteX8" fmla="*/ 1755140 w 5117672"/>
                <a:gd name="connsiteY8" fmla="*/ 1282204 h 4425140"/>
                <a:gd name="connsiteX9" fmla="*/ 1307354 w 5117672"/>
                <a:gd name="connsiteY9" fmla="*/ 1897078 h 4425140"/>
                <a:gd name="connsiteX10" fmla="*/ 924797 w 5117672"/>
                <a:gd name="connsiteY10" fmla="*/ 2559772 h 4425140"/>
                <a:gd name="connsiteX11" fmla="*/ 658671 w 5117672"/>
                <a:gd name="connsiteY11" fmla="*/ 3078045 h 4425140"/>
                <a:gd name="connsiteX12" fmla="*/ 437662 w 5117672"/>
                <a:gd name="connsiteY12" fmla="*/ 3506598 h 4425140"/>
                <a:gd name="connsiteX13" fmla="*/ 262329 w 5117672"/>
                <a:gd name="connsiteY13" fmla="*/ 3894776 h 4425140"/>
                <a:gd name="connsiteX14" fmla="*/ 125735 w 5117672"/>
                <a:gd name="connsiteY14" fmla="*/ 4165013 h 4425140"/>
                <a:gd name="connsiteX15" fmla="*/ 2471 w 5117672"/>
                <a:gd name="connsiteY15" fmla="*/ 4362916 h 4425140"/>
                <a:gd name="connsiteX16" fmla="*/ 474724 w 5117672"/>
                <a:gd name="connsiteY16" fmla="*/ 4396731 h 4425140"/>
                <a:gd name="connsiteX17" fmla="*/ 722584 w 5117672"/>
                <a:gd name="connsiteY17" fmla="*/ 3903400 h 4425140"/>
                <a:gd name="connsiteX18" fmla="*/ 1287493 w 5117672"/>
                <a:gd name="connsiteY18" fmla="*/ 2790491 h 4425140"/>
                <a:gd name="connsiteX19" fmla="*/ 1793190 w 5117672"/>
                <a:gd name="connsiteY19" fmla="*/ 2079268 h 4425140"/>
                <a:gd name="connsiteX20" fmla="*/ 2370333 w 5117672"/>
                <a:gd name="connsiteY20" fmla="*/ 1363234 h 4425140"/>
                <a:gd name="connsiteX21" fmla="*/ 2901767 w 5117672"/>
                <a:gd name="connsiteY21" fmla="*/ 842215 h 4425140"/>
                <a:gd name="connsiteX22" fmla="*/ 3517743 w 5117672"/>
                <a:gd name="connsiteY22" fmla="*/ 501321 h 4425140"/>
                <a:gd name="connsiteX23" fmla="*/ 4042801 w 5117672"/>
                <a:gd name="connsiteY23" fmla="*/ 364206 h 4425140"/>
                <a:gd name="connsiteX24" fmla="*/ 4541857 w 5117672"/>
                <a:gd name="connsiteY24" fmla="*/ 251287 h 4425140"/>
                <a:gd name="connsiteX25" fmla="*/ 4911508 w 5117672"/>
                <a:gd name="connsiteY25" fmla="*/ 218861 h 4425140"/>
                <a:gd name="connsiteX26" fmla="*/ 5099576 w 5117672"/>
                <a:gd name="connsiteY26" fmla="*/ 212376 h 4425140"/>
                <a:gd name="connsiteX27" fmla="*/ 5086606 w 5117672"/>
                <a:gd name="connsiteY27" fmla="*/ 11338 h 4425140"/>
                <a:gd name="connsiteX0" fmla="*/ 5086606 w 5117672"/>
                <a:gd name="connsiteY0" fmla="*/ 11338 h 4400772"/>
                <a:gd name="connsiteX1" fmla="*/ 4697453 w 5117672"/>
                <a:gd name="connsiteY1" fmla="*/ 31328 h 4400772"/>
                <a:gd name="connsiteX2" fmla="*/ 4315083 w 5117672"/>
                <a:gd name="connsiteY2" fmla="*/ 82673 h 4400772"/>
                <a:gd name="connsiteX3" fmla="*/ 3861172 w 5117672"/>
                <a:gd name="connsiteY3" fmla="*/ 110147 h 4400772"/>
                <a:gd name="connsiteX4" fmla="*/ 3446485 w 5117672"/>
                <a:gd name="connsiteY4" fmla="*/ 167372 h 4400772"/>
                <a:gd name="connsiteX5" fmla="*/ 3122324 w 5117672"/>
                <a:gd name="connsiteY5" fmla="*/ 270527 h 4400772"/>
                <a:gd name="connsiteX6" fmla="*/ 2642896 w 5117672"/>
                <a:gd name="connsiteY6" fmla="*/ 524516 h 4400772"/>
                <a:gd name="connsiteX7" fmla="*/ 2208801 w 5117672"/>
                <a:gd name="connsiteY7" fmla="*/ 824969 h 4400772"/>
                <a:gd name="connsiteX8" fmla="*/ 1755140 w 5117672"/>
                <a:gd name="connsiteY8" fmla="*/ 1282204 h 4400772"/>
                <a:gd name="connsiteX9" fmla="*/ 1307354 w 5117672"/>
                <a:gd name="connsiteY9" fmla="*/ 1897078 h 4400772"/>
                <a:gd name="connsiteX10" fmla="*/ 924797 w 5117672"/>
                <a:gd name="connsiteY10" fmla="*/ 2559772 h 4400772"/>
                <a:gd name="connsiteX11" fmla="*/ 658671 w 5117672"/>
                <a:gd name="connsiteY11" fmla="*/ 3078045 h 4400772"/>
                <a:gd name="connsiteX12" fmla="*/ 437662 w 5117672"/>
                <a:gd name="connsiteY12" fmla="*/ 3506598 h 4400772"/>
                <a:gd name="connsiteX13" fmla="*/ 262329 w 5117672"/>
                <a:gd name="connsiteY13" fmla="*/ 3894776 h 4400772"/>
                <a:gd name="connsiteX14" fmla="*/ 125735 w 5117672"/>
                <a:gd name="connsiteY14" fmla="*/ 4165013 h 4400772"/>
                <a:gd name="connsiteX15" fmla="*/ 2471 w 5117672"/>
                <a:gd name="connsiteY15" fmla="*/ 4362916 h 4400772"/>
                <a:gd name="connsiteX16" fmla="*/ 474724 w 5117672"/>
                <a:gd name="connsiteY16" fmla="*/ 4396731 h 4400772"/>
                <a:gd name="connsiteX17" fmla="*/ 722584 w 5117672"/>
                <a:gd name="connsiteY17" fmla="*/ 3903400 h 4400772"/>
                <a:gd name="connsiteX18" fmla="*/ 1287493 w 5117672"/>
                <a:gd name="connsiteY18" fmla="*/ 2790491 h 4400772"/>
                <a:gd name="connsiteX19" fmla="*/ 1793190 w 5117672"/>
                <a:gd name="connsiteY19" fmla="*/ 2079268 h 4400772"/>
                <a:gd name="connsiteX20" fmla="*/ 2370333 w 5117672"/>
                <a:gd name="connsiteY20" fmla="*/ 1363234 h 4400772"/>
                <a:gd name="connsiteX21" fmla="*/ 2901767 w 5117672"/>
                <a:gd name="connsiteY21" fmla="*/ 842215 h 4400772"/>
                <a:gd name="connsiteX22" fmla="*/ 3517743 w 5117672"/>
                <a:gd name="connsiteY22" fmla="*/ 501321 h 4400772"/>
                <a:gd name="connsiteX23" fmla="*/ 4042801 w 5117672"/>
                <a:gd name="connsiteY23" fmla="*/ 364206 h 4400772"/>
                <a:gd name="connsiteX24" fmla="*/ 4541857 w 5117672"/>
                <a:gd name="connsiteY24" fmla="*/ 251287 h 4400772"/>
                <a:gd name="connsiteX25" fmla="*/ 4911508 w 5117672"/>
                <a:gd name="connsiteY25" fmla="*/ 218861 h 4400772"/>
                <a:gd name="connsiteX26" fmla="*/ 5099576 w 5117672"/>
                <a:gd name="connsiteY26" fmla="*/ 212376 h 4400772"/>
                <a:gd name="connsiteX27" fmla="*/ 5086606 w 5117672"/>
                <a:gd name="connsiteY27" fmla="*/ 11338 h 4400772"/>
                <a:gd name="connsiteX0" fmla="*/ 5086606 w 5100205"/>
                <a:gd name="connsiteY0" fmla="*/ 3819 h 4393253"/>
                <a:gd name="connsiteX1" fmla="*/ 4697453 w 5100205"/>
                <a:gd name="connsiteY1" fmla="*/ 23809 h 4393253"/>
                <a:gd name="connsiteX2" fmla="*/ 4315083 w 5100205"/>
                <a:gd name="connsiteY2" fmla="*/ 75154 h 4393253"/>
                <a:gd name="connsiteX3" fmla="*/ 3861172 w 5100205"/>
                <a:gd name="connsiteY3" fmla="*/ 102628 h 4393253"/>
                <a:gd name="connsiteX4" fmla="*/ 3446485 w 5100205"/>
                <a:gd name="connsiteY4" fmla="*/ 159853 h 4393253"/>
                <a:gd name="connsiteX5" fmla="*/ 3122324 w 5100205"/>
                <a:gd name="connsiteY5" fmla="*/ 263008 h 4393253"/>
                <a:gd name="connsiteX6" fmla="*/ 2642896 w 5100205"/>
                <a:gd name="connsiteY6" fmla="*/ 516997 h 4393253"/>
                <a:gd name="connsiteX7" fmla="*/ 2208801 w 5100205"/>
                <a:gd name="connsiteY7" fmla="*/ 817450 h 4393253"/>
                <a:gd name="connsiteX8" fmla="*/ 1755140 w 5100205"/>
                <a:gd name="connsiteY8" fmla="*/ 1274685 h 4393253"/>
                <a:gd name="connsiteX9" fmla="*/ 1307354 w 5100205"/>
                <a:gd name="connsiteY9" fmla="*/ 1889559 h 4393253"/>
                <a:gd name="connsiteX10" fmla="*/ 924797 w 5100205"/>
                <a:gd name="connsiteY10" fmla="*/ 2552253 h 4393253"/>
                <a:gd name="connsiteX11" fmla="*/ 658671 w 5100205"/>
                <a:gd name="connsiteY11" fmla="*/ 3070526 h 4393253"/>
                <a:gd name="connsiteX12" fmla="*/ 437662 w 5100205"/>
                <a:gd name="connsiteY12" fmla="*/ 3499079 h 4393253"/>
                <a:gd name="connsiteX13" fmla="*/ 262329 w 5100205"/>
                <a:gd name="connsiteY13" fmla="*/ 3887257 h 4393253"/>
                <a:gd name="connsiteX14" fmla="*/ 125735 w 5100205"/>
                <a:gd name="connsiteY14" fmla="*/ 4157494 h 4393253"/>
                <a:gd name="connsiteX15" fmla="*/ 2471 w 5100205"/>
                <a:gd name="connsiteY15" fmla="*/ 4355397 h 4393253"/>
                <a:gd name="connsiteX16" fmla="*/ 474724 w 5100205"/>
                <a:gd name="connsiteY16" fmla="*/ 4389212 h 4393253"/>
                <a:gd name="connsiteX17" fmla="*/ 722584 w 5100205"/>
                <a:gd name="connsiteY17" fmla="*/ 3895881 h 4393253"/>
                <a:gd name="connsiteX18" fmla="*/ 1287493 w 5100205"/>
                <a:gd name="connsiteY18" fmla="*/ 2782972 h 4393253"/>
                <a:gd name="connsiteX19" fmla="*/ 1793190 w 5100205"/>
                <a:gd name="connsiteY19" fmla="*/ 2071749 h 4393253"/>
                <a:gd name="connsiteX20" fmla="*/ 2370333 w 5100205"/>
                <a:gd name="connsiteY20" fmla="*/ 1355715 h 4393253"/>
                <a:gd name="connsiteX21" fmla="*/ 2901767 w 5100205"/>
                <a:gd name="connsiteY21" fmla="*/ 834696 h 4393253"/>
                <a:gd name="connsiteX22" fmla="*/ 3517743 w 5100205"/>
                <a:gd name="connsiteY22" fmla="*/ 493802 h 4393253"/>
                <a:gd name="connsiteX23" fmla="*/ 4042801 w 5100205"/>
                <a:gd name="connsiteY23" fmla="*/ 356687 h 4393253"/>
                <a:gd name="connsiteX24" fmla="*/ 4541857 w 5100205"/>
                <a:gd name="connsiteY24" fmla="*/ 243768 h 4393253"/>
                <a:gd name="connsiteX25" fmla="*/ 4911508 w 5100205"/>
                <a:gd name="connsiteY25" fmla="*/ 211342 h 4393253"/>
                <a:gd name="connsiteX26" fmla="*/ 5099576 w 5100205"/>
                <a:gd name="connsiteY26" fmla="*/ 204857 h 4393253"/>
                <a:gd name="connsiteX27" fmla="*/ 5086606 w 5100205"/>
                <a:gd name="connsiteY27" fmla="*/ 3819 h 4393253"/>
                <a:gd name="connsiteX0" fmla="*/ 5099331 w 5112930"/>
                <a:gd name="connsiteY0" fmla="*/ 3819 h 4433138"/>
                <a:gd name="connsiteX1" fmla="*/ 4710178 w 5112930"/>
                <a:gd name="connsiteY1" fmla="*/ 23809 h 4433138"/>
                <a:gd name="connsiteX2" fmla="*/ 4327808 w 5112930"/>
                <a:gd name="connsiteY2" fmla="*/ 75154 h 4433138"/>
                <a:gd name="connsiteX3" fmla="*/ 3873897 w 5112930"/>
                <a:gd name="connsiteY3" fmla="*/ 102628 h 4433138"/>
                <a:gd name="connsiteX4" fmla="*/ 3459210 w 5112930"/>
                <a:gd name="connsiteY4" fmla="*/ 159853 h 4433138"/>
                <a:gd name="connsiteX5" fmla="*/ 3135049 w 5112930"/>
                <a:gd name="connsiteY5" fmla="*/ 263008 h 4433138"/>
                <a:gd name="connsiteX6" fmla="*/ 2655621 w 5112930"/>
                <a:gd name="connsiteY6" fmla="*/ 516997 h 4433138"/>
                <a:gd name="connsiteX7" fmla="*/ 2221526 w 5112930"/>
                <a:gd name="connsiteY7" fmla="*/ 817450 h 4433138"/>
                <a:gd name="connsiteX8" fmla="*/ 1767865 w 5112930"/>
                <a:gd name="connsiteY8" fmla="*/ 1274685 h 4433138"/>
                <a:gd name="connsiteX9" fmla="*/ 1320079 w 5112930"/>
                <a:gd name="connsiteY9" fmla="*/ 1889559 h 4433138"/>
                <a:gd name="connsiteX10" fmla="*/ 937522 w 5112930"/>
                <a:gd name="connsiteY10" fmla="*/ 2552253 h 4433138"/>
                <a:gd name="connsiteX11" fmla="*/ 671396 w 5112930"/>
                <a:gd name="connsiteY11" fmla="*/ 3070526 h 4433138"/>
                <a:gd name="connsiteX12" fmla="*/ 450387 w 5112930"/>
                <a:gd name="connsiteY12" fmla="*/ 3499079 h 4433138"/>
                <a:gd name="connsiteX13" fmla="*/ 275054 w 5112930"/>
                <a:gd name="connsiteY13" fmla="*/ 3887257 h 4433138"/>
                <a:gd name="connsiteX14" fmla="*/ 138460 w 5112930"/>
                <a:gd name="connsiteY14" fmla="*/ 4157494 h 4433138"/>
                <a:gd name="connsiteX15" fmla="*/ 2258 w 5112930"/>
                <a:gd name="connsiteY15" fmla="*/ 4403003 h 4433138"/>
                <a:gd name="connsiteX16" fmla="*/ 487449 w 5112930"/>
                <a:gd name="connsiteY16" fmla="*/ 4389212 h 4433138"/>
                <a:gd name="connsiteX17" fmla="*/ 735309 w 5112930"/>
                <a:gd name="connsiteY17" fmla="*/ 3895881 h 4433138"/>
                <a:gd name="connsiteX18" fmla="*/ 1300218 w 5112930"/>
                <a:gd name="connsiteY18" fmla="*/ 2782972 h 4433138"/>
                <a:gd name="connsiteX19" fmla="*/ 1805915 w 5112930"/>
                <a:gd name="connsiteY19" fmla="*/ 2071749 h 4433138"/>
                <a:gd name="connsiteX20" fmla="*/ 2383058 w 5112930"/>
                <a:gd name="connsiteY20" fmla="*/ 1355715 h 4433138"/>
                <a:gd name="connsiteX21" fmla="*/ 2914492 w 5112930"/>
                <a:gd name="connsiteY21" fmla="*/ 834696 h 4433138"/>
                <a:gd name="connsiteX22" fmla="*/ 3530468 w 5112930"/>
                <a:gd name="connsiteY22" fmla="*/ 493802 h 4433138"/>
                <a:gd name="connsiteX23" fmla="*/ 4055526 w 5112930"/>
                <a:gd name="connsiteY23" fmla="*/ 356687 h 4433138"/>
                <a:gd name="connsiteX24" fmla="*/ 4554582 w 5112930"/>
                <a:gd name="connsiteY24" fmla="*/ 243768 h 4433138"/>
                <a:gd name="connsiteX25" fmla="*/ 4924233 w 5112930"/>
                <a:gd name="connsiteY25" fmla="*/ 211342 h 4433138"/>
                <a:gd name="connsiteX26" fmla="*/ 5112301 w 5112930"/>
                <a:gd name="connsiteY26" fmla="*/ 204857 h 4433138"/>
                <a:gd name="connsiteX27" fmla="*/ 5099331 w 5112930"/>
                <a:gd name="connsiteY27" fmla="*/ 3819 h 4433138"/>
                <a:gd name="connsiteX0" fmla="*/ 5099331 w 5112930"/>
                <a:gd name="connsiteY0" fmla="*/ 3819 h 4405145"/>
                <a:gd name="connsiteX1" fmla="*/ 4710178 w 5112930"/>
                <a:gd name="connsiteY1" fmla="*/ 23809 h 4405145"/>
                <a:gd name="connsiteX2" fmla="*/ 4327808 w 5112930"/>
                <a:gd name="connsiteY2" fmla="*/ 75154 h 4405145"/>
                <a:gd name="connsiteX3" fmla="*/ 3873897 w 5112930"/>
                <a:gd name="connsiteY3" fmla="*/ 102628 h 4405145"/>
                <a:gd name="connsiteX4" fmla="*/ 3459210 w 5112930"/>
                <a:gd name="connsiteY4" fmla="*/ 159853 h 4405145"/>
                <a:gd name="connsiteX5" fmla="*/ 3135049 w 5112930"/>
                <a:gd name="connsiteY5" fmla="*/ 263008 h 4405145"/>
                <a:gd name="connsiteX6" fmla="*/ 2655621 w 5112930"/>
                <a:gd name="connsiteY6" fmla="*/ 516997 h 4405145"/>
                <a:gd name="connsiteX7" fmla="*/ 2221526 w 5112930"/>
                <a:gd name="connsiteY7" fmla="*/ 817450 h 4405145"/>
                <a:gd name="connsiteX8" fmla="*/ 1767865 w 5112930"/>
                <a:gd name="connsiteY8" fmla="*/ 1274685 h 4405145"/>
                <a:gd name="connsiteX9" fmla="*/ 1320079 w 5112930"/>
                <a:gd name="connsiteY9" fmla="*/ 1889559 h 4405145"/>
                <a:gd name="connsiteX10" fmla="*/ 937522 w 5112930"/>
                <a:gd name="connsiteY10" fmla="*/ 2552253 h 4405145"/>
                <a:gd name="connsiteX11" fmla="*/ 671396 w 5112930"/>
                <a:gd name="connsiteY11" fmla="*/ 3070526 h 4405145"/>
                <a:gd name="connsiteX12" fmla="*/ 450387 w 5112930"/>
                <a:gd name="connsiteY12" fmla="*/ 3499079 h 4405145"/>
                <a:gd name="connsiteX13" fmla="*/ 275054 w 5112930"/>
                <a:gd name="connsiteY13" fmla="*/ 3887257 h 4405145"/>
                <a:gd name="connsiteX14" fmla="*/ 138460 w 5112930"/>
                <a:gd name="connsiteY14" fmla="*/ 4157494 h 4405145"/>
                <a:gd name="connsiteX15" fmla="*/ 2258 w 5112930"/>
                <a:gd name="connsiteY15" fmla="*/ 4403003 h 4405145"/>
                <a:gd name="connsiteX16" fmla="*/ 487449 w 5112930"/>
                <a:gd name="connsiteY16" fmla="*/ 4389212 h 4405145"/>
                <a:gd name="connsiteX17" fmla="*/ 735309 w 5112930"/>
                <a:gd name="connsiteY17" fmla="*/ 3895881 h 4405145"/>
                <a:gd name="connsiteX18" fmla="*/ 1300218 w 5112930"/>
                <a:gd name="connsiteY18" fmla="*/ 2782972 h 4405145"/>
                <a:gd name="connsiteX19" fmla="*/ 1805915 w 5112930"/>
                <a:gd name="connsiteY19" fmla="*/ 2071749 h 4405145"/>
                <a:gd name="connsiteX20" fmla="*/ 2383058 w 5112930"/>
                <a:gd name="connsiteY20" fmla="*/ 1355715 h 4405145"/>
                <a:gd name="connsiteX21" fmla="*/ 2914492 w 5112930"/>
                <a:gd name="connsiteY21" fmla="*/ 834696 h 4405145"/>
                <a:gd name="connsiteX22" fmla="*/ 3530468 w 5112930"/>
                <a:gd name="connsiteY22" fmla="*/ 493802 h 4405145"/>
                <a:gd name="connsiteX23" fmla="*/ 4055526 w 5112930"/>
                <a:gd name="connsiteY23" fmla="*/ 356687 h 4405145"/>
                <a:gd name="connsiteX24" fmla="*/ 4554582 w 5112930"/>
                <a:gd name="connsiteY24" fmla="*/ 243768 h 4405145"/>
                <a:gd name="connsiteX25" fmla="*/ 4924233 w 5112930"/>
                <a:gd name="connsiteY25" fmla="*/ 211342 h 4405145"/>
                <a:gd name="connsiteX26" fmla="*/ 5112301 w 5112930"/>
                <a:gd name="connsiteY26" fmla="*/ 204857 h 4405145"/>
                <a:gd name="connsiteX27" fmla="*/ 5099331 w 5112930"/>
                <a:gd name="connsiteY27" fmla="*/ 3819 h 4405145"/>
                <a:gd name="connsiteX0" fmla="*/ 5092963 w 5106562"/>
                <a:gd name="connsiteY0" fmla="*/ 3819 h 4430737"/>
                <a:gd name="connsiteX1" fmla="*/ 4703810 w 5106562"/>
                <a:gd name="connsiteY1" fmla="*/ 23809 h 4430737"/>
                <a:gd name="connsiteX2" fmla="*/ 4321440 w 5106562"/>
                <a:gd name="connsiteY2" fmla="*/ 75154 h 4430737"/>
                <a:gd name="connsiteX3" fmla="*/ 3867529 w 5106562"/>
                <a:gd name="connsiteY3" fmla="*/ 102628 h 4430737"/>
                <a:gd name="connsiteX4" fmla="*/ 3452842 w 5106562"/>
                <a:gd name="connsiteY4" fmla="*/ 159853 h 4430737"/>
                <a:gd name="connsiteX5" fmla="*/ 3128681 w 5106562"/>
                <a:gd name="connsiteY5" fmla="*/ 263008 h 4430737"/>
                <a:gd name="connsiteX6" fmla="*/ 2649253 w 5106562"/>
                <a:gd name="connsiteY6" fmla="*/ 516997 h 4430737"/>
                <a:gd name="connsiteX7" fmla="*/ 2215158 w 5106562"/>
                <a:gd name="connsiteY7" fmla="*/ 817450 h 4430737"/>
                <a:gd name="connsiteX8" fmla="*/ 1761497 w 5106562"/>
                <a:gd name="connsiteY8" fmla="*/ 1274685 h 4430737"/>
                <a:gd name="connsiteX9" fmla="*/ 1313711 w 5106562"/>
                <a:gd name="connsiteY9" fmla="*/ 1889559 h 4430737"/>
                <a:gd name="connsiteX10" fmla="*/ 931154 w 5106562"/>
                <a:gd name="connsiteY10" fmla="*/ 2552253 h 4430737"/>
                <a:gd name="connsiteX11" fmla="*/ 665028 w 5106562"/>
                <a:gd name="connsiteY11" fmla="*/ 3070526 h 4430737"/>
                <a:gd name="connsiteX12" fmla="*/ 444019 w 5106562"/>
                <a:gd name="connsiteY12" fmla="*/ 3499079 h 4430737"/>
                <a:gd name="connsiteX13" fmla="*/ 268686 w 5106562"/>
                <a:gd name="connsiteY13" fmla="*/ 3887257 h 4430737"/>
                <a:gd name="connsiteX14" fmla="*/ 132092 w 5106562"/>
                <a:gd name="connsiteY14" fmla="*/ 4157494 h 4430737"/>
                <a:gd name="connsiteX15" fmla="*/ 2359 w 5106562"/>
                <a:gd name="connsiteY15" fmla="*/ 4397052 h 4430737"/>
                <a:gd name="connsiteX16" fmla="*/ 481081 w 5106562"/>
                <a:gd name="connsiteY16" fmla="*/ 4389212 h 4430737"/>
                <a:gd name="connsiteX17" fmla="*/ 728941 w 5106562"/>
                <a:gd name="connsiteY17" fmla="*/ 3895881 h 4430737"/>
                <a:gd name="connsiteX18" fmla="*/ 1293850 w 5106562"/>
                <a:gd name="connsiteY18" fmla="*/ 2782972 h 4430737"/>
                <a:gd name="connsiteX19" fmla="*/ 1799547 w 5106562"/>
                <a:gd name="connsiteY19" fmla="*/ 2071749 h 4430737"/>
                <a:gd name="connsiteX20" fmla="*/ 2376690 w 5106562"/>
                <a:gd name="connsiteY20" fmla="*/ 1355715 h 4430737"/>
                <a:gd name="connsiteX21" fmla="*/ 2908124 w 5106562"/>
                <a:gd name="connsiteY21" fmla="*/ 834696 h 4430737"/>
                <a:gd name="connsiteX22" fmla="*/ 3524100 w 5106562"/>
                <a:gd name="connsiteY22" fmla="*/ 493802 h 4430737"/>
                <a:gd name="connsiteX23" fmla="*/ 4049158 w 5106562"/>
                <a:gd name="connsiteY23" fmla="*/ 356687 h 4430737"/>
                <a:gd name="connsiteX24" fmla="*/ 4548214 w 5106562"/>
                <a:gd name="connsiteY24" fmla="*/ 243768 h 4430737"/>
                <a:gd name="connsiteX25" fmla="*/ 4917865 w 5106562"/>
                <a:gd name="connsiteY25" fmla="*/ 211342 h 4430737"/>
                <a:gd name="connsiteX26" fmla="*/ 5105933 w 5106562"/>
                <a:gd name="connsiteY26" fmla="*/ 204857 h 4430737"/>
                <a:gd name="connsiteX27" fmla="*/ 5092963 w 5106562"/>
                <a:gd name="connsiteY27" fmla="*/ 3819 h 4430737"/>
                <a:gd name="connsiteX0" fmla="*/ 5092963 w 5106562"/>
                <a:gd name="connsiteY0" fmla="*/ 3819 h 4399668"/>
                <a:gd name="connsiteX1" fmla="*/ 4703810 w 5106562"/>
                <a:gd name="connsiteY1" fmla="*/ 23809 h 4399668"/>
                <a:gd name="connsiteX2" fmla="*/ 4321440 w 5106562"/>
                <a:gd name="connsiteY2" fmla="*/ 75154 h 4399668"/>
                <a:gd name="connsiteX3" fmla="*/ 3867529 w 5106562"/>
                <a:gd name="connsiteY3" fmla="*/ 102628 h 4399668"/>
                <a:gd name="connsiteX4" fmla="*/ 3452842 w 5106562"/>
                <a:gd name="connsiteY4" fmla="*/ 159853 h 4399668"/>
                <a:gd name="connsiteX5" fmla="*/ 3128681 w 5106562"/>
                <a:gd name="connsiteY5" fmla="*/ 263008 h 4399668"/>
                <a:gd name="connsiteX6" fmla="*/ 2649253 w 5106562"/>
                <a:gd name="connsiteY6" fmla="*/ 516997 h 4399668"/>
                <a:gd name="connsiteX7" fmla="*/ 2215158 w 5106562"/>
                <a:gd name="connsiteY7" fmla="*/ 817450 h 4399668"/>
                <a:gd name="connsiteX8" fmla="*/ 1761497 w 5106562"/>
                <a:gd name="connsiteY8" fmla="*/ 1274685 h 4399668"/>
                <a:gd name="connsiteX9" fmla="*/ 1313711 w 5106562"/>
                <a:gd name="connsiteY9" fmla="*/ 1889559 h 4399668"/>
                <a:gd name="connsiteX10" fmla="*/ 931154 w 5106562"/>
                <a:gd name="connsiteY10" fmla="*/ 2552253 h 4399668"/>
                <a:gd name="connsiteX11" fmla="*/ 665028 w 5106562"/>
                <a:gd name="connsiteY11" fmla="*/ 3070526 h 4399668"/>
                <a:gd name="connsiteX12" fmla="*/ 444019 w 5106562"/>
                <a:gd name="connsiteY12" fmla="*/ 3499079 h 4399668"/>
                <a:gd name="connsiteX13" fmla="*/ 268686 w 5106562"/>
                <a:gd name="connsiteY13" fmla="*/ 3887257 h 4399668"/>
                <a:gd name="connsiteX14" fmla="*/ 132092 w 5106562"/>
                <a:gd name="connsiteY14" fmla="*/ 4157494 h 4399668"/>
                <a:gd name="connsiteX15" fmla="*/ 2359 w 5106562"/>
                <a:gd name="connsiteY15" fmla="*/ 4397052 h 4399668"/>
                <a:gd name="connsiteX16" fmla="*/ 481081 w 5106562"/>
                <a:gd name="connsiteY16" fmla="*/ 4389212 h 4399668"/>
                <a:gd name="connsiteX17" fmla="*/ 728941 w 5106562"/>
                <a:gd name="connsiteY17" fmla="*/ 3895881 h 4399668"/>
                <a:gd name="connsiteX18" fmla="*/ 1293850 w 5106562"/>
                <a:gd name="connsiteY18" fmla="*/ 2782972 h 4399668"/>
                <a:gd name="connsiteX19" fmla="*/ 1799547 w 5106562"/>
                <a:gd name="connsiteY19" fmla="*/ 2071749 h 4399668"/>
                <a:gd name="connsiteX20" fmla="*/ 2376690 w 5106562"/>
                <a:gd name="connsiteY20" fmla="*/ 1355715 h 4399668"/>
                <a:gd name="connsiteX21" fmla="*/ 2908124 w 5106562"/>
                <a:gd name="connsiteY21" fmla="*/ 834696 h 4399668"/>
                <a:gd name="connsiteX22" fmla="*/ 3524100 w 5106562"/>
                <a:gd name="connsiteY22" fmla="*/ 493802 h 4399668"/>
                <a:gd name="connsiteX23" fmla="*/ 4049158 w 5106562"/>
                <a:gd name="connsiteY23" fmla="*/ 356687 h 4399668"/>
                <a:gd name="connsiteX24" fmla="*/ 4548214 w 5106562"/>
                <a:gd name="connsiteY24" fmla="*/ 243768 h 4399668"/>
                <a:gd name="connsiteX25" fmla="*/ 4917865 w 5106562"/>
                <a:gd name="connsiteY25" fmla="*/ 211342 h 4399668"/>
                <a:gd name="connsiteX26" fmla="*/ 5105933 w 5106562"/>
                <a:gd name="connsiteY26" fmla="*/ 204857 h 4399668"/>
                <a:gd name="connsiteX27" fmla="*/ 5092963 w 5106562"/>
                <a:gd name="connsiteY27" fmla="*/ 3819 h 4399668"/>
                <a:gd name="connsiteX0" fmla="*/ 5837173 w 5850772"/>
                <a:gd name="connsiteY0" fmla="*/ 3819 h 4430737"/>
                <a:gd name="connsiteX1" fmla="*/ 5448020 w 5850772"/>
                <a:gd name="connsiteY1" fmla="*/ 23809 h 4430737"/>
                <a:gd name="connsiteX2" fmla="*/ 5065650 w 5850772"/>
                <a:gd name="connsiteY2" fmla="*/ 75154 h 4430737"/>
                <a:gd name="connsiteX3" fmla="*/ 4611739 w 5850772"/>
                <a:gd name="connsiteY3" fmla="*/ 102628 h 4430737"/>
                <a:gd name="connsiteX4" fmla="*/ 4197052 w 5850772"/>
                <a:gd name="connsiteY4" fmla="*/ 159853 h 4430737"/>
                <a:gd name="connsiteX5" fmla="*/ 3872891 w 5850772"/>
                <a:gd name="connsiteY5" fmla="*/ 263008 h 4430737"/>
                <a:gd name="connsiteX6" fmla="*/ 3393463 w 5850772"/>
                <a:gd name="connsiteY6" fmla="*/ 516997 h 4430737"/>
                <a:gd name="connsiteX7" fmla="*/ 2959368 w 5850772"/>
                <a:gd name="connsiteY7" fmla="*/ 817450 h 4430737"/>
                <a:gd name="connsiteX8" fmla="*/ 2505707 w 5850772"/>
                <a:gd name="connsiteY8" fmla="*/ 1274685 h 4430737"/>
                <a:gd name="connsiteX9" fmla="*/ 2057921 w 5850772"/>
                <a:gd name="connsiteY9" fmla="*/ 1889559 h 4430737"/>
                <a:gd name="connsiteX10" fmla="*/ 1675364 w 5850772"/>
                <a:gd name="connsiteY10" fmla="*/ 2552253 h 4430737"/>
                <a:gd name="connsiteX11" fmla="*/ 1409238 w 5850772"/>
                <a:gd name="connsiteY11" fmla="*/ 3070526 h 4430737"/>
                <a:gd name="connsiteX12" fmla="*/ 1188229 w 5850772"/>
                <a:gd name="connsiteY12" fmla="*/ 3499079 h 4430737"/>
                <a:gd name="connsiteX13" fmla="*/ 1012896 w 5850772"/>
                <a:gd name="connsiteY13" fmla="*/ 3887257 h 4430737"/>
                <a:gd name="connsiteX14" fmla="*/ 876302 w 5850772"/>
                <a:gd name="connsiteY14" fmla="*/ 4157494 h 4430737"/>
                <a:gd name="connsiteX15" fmla="*/ 380 w 5850772"/>
                <a:gd name="connsiteY15" fmla="*/ 4397052 h 4430737"/>
                <a:gd name="connsiteX16" fmla="*/ 1225291 w 5850772"/>
                <a:gd name="connsiteY16" fmla="*/ 4389212 h 4430737"/>
                <a:gd name="connsiteX17" fmla="*/ 1473151 w 5850772"/>
                <a:gd name="connsiteY17" fmla="*/ 3895881 h 4430737"/>
                <a:gd name="connsiteX18" fmla="*/ 2038060 w 5850772"/>
                <a:gd name="connsiteY18" fmla="*/ 2782972 h 4430737"/>
                <a:gd name="connsiteX19" fmla="*/ 2543757 w 5850772"/>
                <a:gd name="connsiteY19" fmla="*/ 2071749 h 4430737"/>
                <a:gd name="connsiteX20" fmla="*/ 3120900 w 5850772"/>
                <a:gd name="connsiteY20" fmla="*/ 1355715 h 4430737"/>
                <a:gd name="connsiteX21" fmla="*/ 3652334 w 5850772"/>
                <a:gd name="connsiteY21" fmla="*/ 834696 h 4430737"/>
                <a:gd name="connsiteX22" fmla="*/ 4268310 w 5850772"/>
                <a:gd name="connsiteY22" fmla="*/ 493802 h 4430737"/>
                <a:gd name="connsiteX23" fmla="*/ 4793368 w 5850772"/>
                <a:gd name="connsiteY23" fmla="*/ 356687 h 4430737"/>
                <a:gd name="connsiteX24" fmla="*/ 5292424 w 5850772"/>
                <a:gd name="connsiteY24" fmla="*/ 243768 h 4430737"/>
                <a:gd name="connsiteX25" fmla="*/ 5662075 w 5850772"/>
                <a:gd name="connsiteY25" fmla="*/ 211342 h 4430737"/>
                <a:gd name="connsiteX26" fmla="*/ 5850143 w 5850772"/>
                <a:gd name="connsiteY26" fmla="*/ 204857 h 4430737"/>
                <a:gd name="connsiteX27" fmla="*/ 5837173 w 5850772"/>
                <a:gd name="connsiteY27" fmla="*/ 3819 h 4430737"/>
                <a:gd name="connsiteX0" fmla="*/ 5882463 w 5896062"/>
                <a:gd name="connsiteY0" fmla="*/ 3819 h 4444983"/>
                <a:gd name="connsiteX1" fmla="*/ 5493310 w 5896062"/>
                <a:gd name="connsiteY1" fmla="*/ 23809 h 4444983"/>
                <a:gd name="connsiteX2" fmla="*/ 5110940 w 5896062"/>
                <a:gd name="connsiteY2" fmla="*/ 75154 h 4444983"/>
                <a:gd name="connsiteX3" fmla="*/ 4657029 w 5896062"/>
                <a:gd name="connsiteY3" fmla="*/ 102628 h 4444983"/>
                <a:gd name="connsiteX4" fmla="*/ 4242342 w 5896062"/>
                <a:gd name="connsiteY4" fmla="*/ 159853 h 4444983"/>
                <a:gd name="connsiteX5" fmla="*/ 3918181 w 5896062"/>
                <a:gd name="connsiteY5" fmla="*/ 263008 h 4444983"/>
                <a:gd name="connsiteX6" fmla="*/ 3438753 w 5896062"/>
                <a:gd name="connsiteY6" fmla="*/ 516997 h 4444983"/>
                <a:gd name="connsiteX7" fmla="*/ 3004658 w 5896062"/>
                <a:gd name="connsiteY7" fmla="*/ 817450 h 4444983"/>
                <a:gd name="connsiteX8" fmla="*/ 2550997 w 5896062"/>
                <a:gd name="connsiteY8" fmla="*/ 1274685 h 4444983"/>
                <a:gd name="connsiteX9" fmla="*/ 2103211 w 5896062"/>
                <a:gd name="connsiteY9" fmla="*/ 1889559 h 4444983"/>
                <a:gd name="connsiteX10" fmla="*/ 1720654 w 5896062"/>
                <a:gd name="connsiteY10" fmla="*/ 2552253 h 4444983"/>
                <a:gd name="connsiteX11" fmla="*/ 1454528 w 5896062"/>
                <a:gd name="connsiteY11" fmla="*/ 3070526 h 4444983"/>
                <a:gd name="connsiteX12" fmla="*/ 1233519 w 5896062"/>
                <a:gd name="connsiteY12" fmla="*/ 3499079 h 4444983"/>
                <a:gd name="connsiteX13" fmla="*/ 1058186 w 5896062"/>
                <a:gd name="connsiteY13" fmla="*/ 3887257 h 4444983"/>
                <a:gd name="connsiteX14" fmla="*/ 337077 w 5896062"/>
                <a:gd name="connsiteY14" fmla="*/ 4062713 h 4444983"/>
                <a:gd name="connsiteX15" fmla="*/ 45670 w 5896062"/>
                <a:gd name="connsiteY15" fmla="*/ 4397052 h 4444983"/>
                <a:gd name="connsiteX16" fmla="*/ 1270581 w 5896062"/>
                <a:gd name="connsiteY16" fmla="*/ 4389212 h 4444983"/>
                <a:gd name="connsiteX17" fmla="*/ 1518441 w 5896062"/>
                <a:gd name="connsiteY17" fmla="*/ 3895881 h 4444983"/>
                <a:gd name="connsiteX18" fmla="*/ 2083350 w 5896062"/>
                <a:gd name="connsiteY18" fmla="*/ 2782972 h 4444983"/>
                <a:gd name="connsiteX19" fmla="*/ 2589047 w 5896062"/>
                <a:gd name="connsiteY19" fmla="*/ 2071749 h 4444983"/>
                <a:gd name="connsiteX20" fmla="*/ 3166190 w 5896062"/>
                <a:gd name="connsiteY20" fmla="*/ 1355715 h 4444983"/>
                <a:gd name="connsiteX21" fmla="*/ 3697624 w 5896062"/>
                <a:gd name="connsiteY21" fmla="*/ 834696 h 4444983"/>
                <a:gd name="connsiteX22" fmla="*/ 4313600 w 5896062"/>
                <a:gd name="connsiteY22" fmla="*/ 493802 h 4444983"/>
                <a:gd name="connsiteX23" fmla="*/ 4838658 w 5896062"/>
                <a:gd name="connsiteY23" fmla="*/ 356687 h 4444983"/>
                <a:gd name="connsiteX24" fmla="*/ 5337714 w 5896062"/>
                <a:gd name="connsiteY24" fmla="*/ 243768 h 4444983"/>
                <a:gd name="connsiteX25" fmla="*/ 5707365 w 5896062"/>
                <a:gd name="connsiteY25" fmla="*/ 211342 h 4444983"/>
                <a:gd name="connsiteX26" fmla="*/ 5895433 w 5896062"/>
                <a:gd name="connsiteY26" fmla="*/ 204857 h 4444983"/>
                <a:gd name="connsiteX27" fmla="*/ 5882463 w 5896062"/>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447940 w 5889474"/>
                <a:gd name="connsiteY11" fmla="*/ 3070526 h 4444981"/>
                <a:gd name="connsiteX12" fmla="*/ 1226931 w 5889474"/>
                <a:gd name="connsiteY12" fmla="*/ 3499079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714066 w 5889474"/>
                <a:gd name="connsiteY10" fmla="*/ 2552253 h 4444983"/>
                <a:gd name="connsiteX11" fmla="*/ 1447940 w 5889474"/>
                <a:gd name="connsiteY11" fmla="*/ 307052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3 w 5889474"/>
                <a:gd name="connsiteY4" fmla="*/ 144055 h 4444983"/>
                <a:gd name="connsiteX5" fmla="*/ 3886722 w 5889474"/>
                <a:gd name="connsiteY5" fmla="*/ 239312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4835931 w 5889474"/>
                <a:gd name="connsiteY2" fmla="*/ 75154 h 4444981"/>
                <a:gd name="connsiteX3" fmla="*/ 4650441 w 5889474"/>
                <a:gd name="connsiteY3" fmla="*/ 102628 h 4444981"/>
                <a:gd name="connsiteX4" fmla="*/ 4235753 w 5889474"/>
                <a:gd name="connsiteY4" fmla="*/ 144055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41400 w 5854999"/>
                <a:gd name="connsiteY0" fmla="*/ 3819 h 4431520"/>
                <a:gd name="connsiteX1" fmla="*/ 5452247 w 5854999"/>
                <a:gd name="connsiteY1" fmla="*/ 23809 h 4431520"/>
                <a:gd name="connsiteX2" fmla="*/ 4801456 w 5854999"/>
                <a:gd name="connsiteY2" fmla="*/ 75154 h 4431520"/>
                <a:gd name="connsiteX3" fmla="*/ 4615966 w 5854999"/>
                <a:gd name="connsiteY3" fmla="*/ 102628 h 4431520"/>
                <a:gd name="connsiteX4" fmla="*/ 4201278 w 5854999"/>
                <a:gd name="connsiteY4" fmla="*/ 144055 h 4431520"/>
                <a:gd name="connsiteX5" fmla="*/ 3852247 w 5854999"/>
                <a:gd name="connsiteY5" fmla="*/ 239312 h 4431520"/>
                <a:gd name="connsiteX6" fmla="*/ 3323072 w 5854999"/>
                <a:gd name="connsiteY6" fmla="*/ 469605 h 4431520"/>
                <a:gd name="connsiteX7" fmla="*/ 2851667 w 5854999"/>
                <a:gd name="connsiteY7" fmla="*/ 793754 h 4431520"/>
                <a:gd name="connsiteX8" fmla="*/ 2410443 w 5854999"/>
                <a:gd name="connsiteY8" fmla="*/ 1266786 h 4431520"/>
                <a:gd name="connsiteX9" fmla="*/ 1912911 w 5854999"/>
                <a:gd name="connsiteY9" fmla="*/ 1889558 h 4431520"/>
                <a:gd name="connsiteX10" fmla="*/ 1493043 w 5854999"/>
                <a:gd name="connsiteY10" fmla="*/ 2496965 h 4431520"/>
                <a:gd name="connsiteX11" fmla="*/ 1164733 w 5854999"/>
                <a:gd name="connsiteY11" fmla="*/ 3015236 h 4431520"/>
                <a:gd name="connsiteX12" fmla="*/ 831798 w 5854999"/>
                <a:gd name="connsiteY12" fmla="*/ 3459588 h 4431520"/>
                <a:gd name="connsiteX13" fmla="*/ 569411 w 5854999"/>
                <a:gd name="connsiteY13" fmla="*/ 3792476 h 4431520"/>
                <a:gd name="connsiteX14" fmla="*/ 296014 w 5854999"/>
                <a:gd name="connsiteY14" fmla="*/ 4062713 h 4431520"/>
                <a:gd name="connsiteX15" fmla="*/ 4607 w 5854999"/>
                <a:gd name="connsiteY15" fmla="*/ 4397052 h 4431520"/>
                <a:gd name="connsiteX16" fmla="*/ 1229518 w 5854999"/>
                <a:gd name="connsiteY16" fmla="*/ 4389212 h 4431520"/>
                <a:gd name="connsiteX17" fmla="*/ 1477378 w 5854999"/>
                <a:gd name="connsiteY17" fmla="*/ 3895881 h 4431520"/>
                <a:gd name="connsiteX18" fmla="*/ 2042287 w 5854999"/>
                <a:gd name="connsiteY18" fmla="*/ 2782972 h 4431520"/>
                <a:gd name="connsiteX19" fmla="*/ 2547984 w 5854999"/>
                <a:gd name="connsiteY19" fmla="*/ 2071749 h 4431520"/>
                <a:gd name="connsiteX20" fmla="*/ 3125127 w 5854999"/>
                <a:gd name="connsiteY20" fmla="*/ 1355715 h 4431520"/>
                <a:gd name="connsiteX21" fmla="*/ 3656561 w 5854999"/>
                <a:gd name="connsiteY21" fmla="*/ 834696 h 4431520"/>
                <a:gd name="connsiteX22" fmla="*/ 4272537 w 5854999"/>
                <a:gd name="connsiteY22" fmla="*/ 493802 h 4431520"/>
                <a:gd name="connsiteX23" fmla="*/ 4797595 w 5854999"/>
                <a:gd name="connsiteY23" fmla="*/ 356687 h 4431520"/>
                <a:gd name="connsiteX24" fmla="*/ 5296651 w 5854999"/>
                <a:gd name="connsiteY24" fmla="*/ 243768 h 4431520"/>
                <a:gd name="connsiteX25" fmla="*/ 5666302 w 5854999"/>
                <a:gd name="connsiteY25" fmla="*/ 211342 h 4431520"/>
                <a:gd name="connsiteX26" fmla="*/ 5854370 w 5854999"/>
                <a:gd name="connsiteY26" fmla="*/ 204857 h 4431520"/>
                <a:gd name="connsiteX27" fmla="*/ 5841400 w 5854999"/>
                <a:gd name="connsiteY27" fmla="*/ 3819 h 4431520"/>
                <a:gd name="connsiteX0" fmla="*/ 5853097 w 5866696"/>
                <a:gd name="connsiteY0" fmla="*/ 3819 h 4434868"/>
                <a:gd name="connsiteX1" fmla="*/ 5463944 w 5866696"/>
                <a:gd name="connsiteY1" fmla="*/ 23809 h 4434868"/>
                <a:gd name="connsiteX2" fmla="*/ 4813153 w 5866696"/>
                <a:gd name="connsiteY2" fmla="*/ 75154 h 4434868"/>
                <a:gd name="connsiteX3" fmla="*/ 4627663 w 5866696"/>
                <a:gd name="connsiteY3" fmla="*/ 102628 h 4434868"/>
                <a:gd name="connsiteX4" fmla="*/ 4212975 w 5866696"/>
                <a:gd name="connsiteY4" fmla="*/ 144055 h 4434868"/>
                <a:gd name="connsiteX5" fmla="*/ 3863944 w 5866696"/>
                <a:gd name="connsiteY5" fmla="*/ 239312 h 4434868"/>
                <a:gd name="connsiteX6" fmla="*/ 3334769 w 5866696"/>
                <a:gd name="connsiteY6" fmla="*/ 469605 h 4434868"/>
                <a:gd name="connsiteX7" fmla="*/ 2863364 w 5866696"/>
                <a:gd name="connsiteY7" fmla="*/ 793754 h 4434868"/>
                <a:gd name="connsiteX8" fmla="*/ 2422140 w 5866696"/>
                <a:gd name="connsiteY8" fmla="*/ 1266786 h 4434868"/>
                <a:gd name="connsiteX9" fmla="*/ 1924608 w 5866696"/>
                <a:gd name="connsiteY9" fmla="*/ 1889558 h 4434868"/>
                <a:gd name="connsiteX10" fmla="*/ 1504740 w 5866696"/>
                <a:gd name="connsiteY10" fmla="*/ 2496965 h 4434868"/>
                <a:gd name="connsiteX11" fmla="*/ 1176430 w 5866696"/>
                <a:gd name="connsiteY11" fmla="*/ 3015236 h 4434868"/>
                <a:gd name="connsiteX12" fmla="*/ 843495 w 5866696"/>
                <a:gd name="connsiteY12" fmla="*/ 3459588 h 4434868"/>
                <a:gd name="connsiteX13" fmla="*/ 581108 w 5866696"/>
                <a:gd name="connsiteY13" fmla="*/ 3792476 h 4434868"/>
                <a:gd name="connsiteX14" fmla="*/ 307711 w 5866696"/>
                <a:gd name="connsiteY14" fmla="*/ 4062713 h 4434868"/>
                <a:gd name="connsiteX15" fmla="*/ 16304 w 5866696"/>
                <a:gd name="connsiteY15" fmla="*/ 4397052 h 4434868"/>
                <a:gd name="connsiteX16" fmla="*/ 828997 w 5866696"/>
                <a:gd name="connsiteY16" fmla="*/ 4370947 h 4434868"/>
                <a:gd name="connsiteX17" fmla="*/ 1489075 w 5866696"/>
                <a:gd name="connsiteY17" fmla="*/ 3895881 h 4434868"/>
                <a:gd name="connsiteX18" fmla="*/ 2053984 w 5866696"/>
                <a:gd name="connsiteY18" fmla="*/ 2782972 h 4434868"/>
                <a:gd name="connsiteX19" fmla="*/ 2559681 w 5866696"/>
                <a:gd name="connsiteY19" fmla="*/ 2071749 h 4434868"/>
                <a:gd name="connsiteX20" fmla="*/ 3136824 w 5866696"/>
                <a:gd name="connsiteY20" fmla="*/ 1355715 h 4434868"/>
                <a:gd name="connsiteX21" fmla="*/ 3668258 w 5866696"/>
                <a:gd name="connsiteY21" fmla="*/ 834696 h 4434868"/>
                <a:gd name="connsiteX22" fmla="*/ 4284234 w 5866696"/>
                <a:gd name="connsiteY22" fmla="*/ 493802 h 4434868"/>
                <a:gd name="connsiteX23" fmla="*/ 4809292 w 5866696"/>
                <a:gd name="connsiteY23" fmla="*/ 356687 h 4434868"/>
                <a:gd name="connsiteX24" fmla="*/ 5308348 w 5866696"/>
                <a:gd name="connsiteY24" fmla="*/ 243768 h 4434868"/>
                <a:gd name="connsiteX25" fmla="*/ 5677999 w 5866696"/>
                <a:gd name="connsiteY25" fmla="*/ 211342 h 4434868"/>
                <a:gd name="connsiteX26" fmla="*/ 5866067 w 5866696"/>
                <a:gd name="connsiteY26" fmla="*/ 204857 h 4434868"/>
                <a:gd name="connsiteX27" fmla="*/ 5853097 w 5866696"/>
                <a:gd name="connsiteY27" fmla="*/ 3819 h 4434868"/>
                <a:gd name="connsiteX0" fmla="*/ 5853097 w 5866696"/>
                <a:gd name="connsiteY0" fmla="*/ 3819 h 4415276"/>
                <a:gd name="connsiteX1" fmla="*/ 5463944 w 5866696"/>
                <a:gd name="connsiteY1" fmla="*/ 23809 h 4415276"/>
                <a:gd name="connsiteX2" fmla="*/ 4813153 w 5866696"/>
                <a:gd name="connsiteY2" fmla="*/ 75154 h 4415276"/>
                <a:gd name="connsiteX3" fmla="*/ 4627663 w 5866696"/>
                <a:gd name="connsiteY3" fmla="*/ 102628 h 4415276"/>
                <a:gd name="connsiteX4" fmla="*/ 4212975 w 5866696"/>
                <a:gd name="connsiteY4" fmla="*/ 144055 h 4415276"/>
                <a:gd name="connsiteX5" fmla="*/ 3863944 w 5866696"/>
                <a:gd name="connsiteY5" fmla="*/ 239312 h 4415276"/>
                <a:gd name="connsiteX6" fmla="*/ 3334769 w 5866696"/>
                <a:gd name="connsiteY6" fmla="*/ 469605 h 4415276"/>
                <a:gd name="connsiteX7" fmla="*/ 2863364 w 5866696"/>
                <a:gd name="connsiteY7" fmla="*/ 793754 h 4415276"/>
                <a:gd name="connsiteX8" fmla="*/ 2422140 w 5866696"/>
                <a:gd name="connsiteY8" fmla="*/ 1266786 h 4415276"/>
                <a:gd name="connsiteX9" fmla="*/ 1924608 w 5866696"/>
                <a:gd name="connsiteY9" fmla="*/ 1889558 h 4415276"/>
                <a:gd name="connsiteX10" fmla="*/ 1504740 w 5866696"/>
                <a:gd name="connsiteY10" fmla="*/ 2496965 h 4415276"/>
                <a:gd name="connsiteX11" fmla="*/ 1176430 w 5866696"/>
                <a:gd name="connsiteY11" fmla="*/ 3015236 h 4415276"/>
                <a:gd name="connsiteX12" fmla="*/ 843495 w 5866696"/>
                <a:gd name="connsiteY12" fmla="*/ 3459588 h 4415276"/>
                <a:gd name="connsiteX13" fmla="*/ 581108 w 5866696"/>
                <a:gd name="connsiteY13" fmla="*/ 3792476 h 4415276"/>
                <a:gd name="connsiteX14" fmla="*/ 307711 w 5866696"/>
                <a:gd name="connsiteY14" fmla="*/ 4062713 h 4415276"/>
                <a:gd name="connsiteX15" fmla="*/ 16304 w 5866696"/>
                <a:gd name="connsiteY15" fmla="*/ 4397052 h 4415276"/>
                <a:gd name="connsiteX16" fmla="*/ 828997 w 5866696"/>
                <a:gd name="connsiteY16" fmla="*/ 4370947 h 4415276"/>
                <a:gd name="connsiteX17" fmla="*/ 1489075 w 5866696"/>
                <a:gd name="connsiteY17" fmla="*/ 3895881 h 4415276"/>
                <a:gd name="connsiteX18" fmla="*/ 2053984 w 5866696"/>
                <a:gd name="connsiteY18" fmla="*/ 2782972 h 4415276"/>
                <a:gd name="connsiteX19" fmla="*/ 2559681 w 5866696"/>
                <a:gd name="connsiteY19" fmla="*/ 2071749 h 4415276"/>
                <a:gd name="connsiteX20" fmla="*/ 3136824 w 5866696"/>
                <a:gd name="connsiteY20" fmla="*/ 1355715 h 4415276"/>
                <a:gd name="connsiteX21" fmla="*/ 3668258 w 5866696"/>
                <a:gd name="connsiteY21" fmla="*/ 834696 h 4415276"/>
                <a:gd name="connsiteX22" fmla="*/ 4284234 w 5866696"/>
                <a:gd name="connsiteY22" fmla="*/ 493802 h 4415276"/>
                <a:gd name="connsiteX23" fmla="*/ 4809292 w 5866696"/>
                <a:gd name="connsiteY23" fmla="*/ 356687 h 4415276"/>
                <a:gd name="connsiteX24" fmla="*/ 5308348 w 5866696"/>
                <a:gd name="connsiteY24" fmla="*/ 243768 h 4415276"/>
                <a:gd name="connsiteX25" fmla="*/ 5677999 w 5866696"/>
                <a:gd name="connsiteY25" fmla="*/ 211342 h 4415276"/>
                <a:gd name="connsiteX26" fmla="*/ 5866067 w 5866696"/>
                <a:gd name="connsiteY26" fmla="*/ 204857 h 4415276"/>
                <a:gd name="connsiteX27" fmla="*/ 5853097 w 5866696"/>
                <a:gd name="connsiteY27" fmla="*/ 3819 h 4415276"/>
                <a:gd name="connsiteX0" fmla="*/ 5837155 w 5850754"/>
                <a:gd name="connsiteY0" fmla="*/ 3819 h 4397254"/>
                <a:gd name="connsiteX1" fmla="*/ 5448002 w 5850754"/>
                <a:gd name="connsiteY1" fmla="*/ 23809 h 4397254"/>
                <a:gd name="connsiteX2" fmla="*/ 4797211 w 5850754"/>
                <a:gd name="connsiteY2" fmla="*/ 75154 h 4397254"/>
                <a:gd name="connsiteX3" fmla="*/ 4611721 w 5850754"/>
                <a:gd name="connsiteY3" fmla="*/ 102628 h 4397254"/>
                <a:gd name="connsiteX4" fmla="*/ 4197033 w 5850754"/>
                <a:gd name="connsiteY4" fmla="*/ 144055 h 4397254"/>
                <a:gd name="connsiteX5" fmla="*/ 3848002 w 5850754"/>
                <a:gd name="connsiteY5" fmla="*/ 239312 h 4397254"/>
                <a:gd name="connsiteX6" fmla="*/ 3318827 w 5850754"/>
                <a:gd name="connsiteY6" fmla="*/ 469605 h 4397254"/>
                <a:gd name="connsiteX7" fmla="*/ 2847422 w 5850754"/>
                <a:gd name="connsiteY7" fmla="*/ 793754 h 4397254"/>
                <a:gd name="connsiteX8" fmla="*/ 2406198 w 5850754"/>
                <a:gd name="connsiteY8" fmla="*/ 1266786 h 4397254"/>
                <a:gd name="connsiteX9" fmla="*/ 1908666 w 5850754"/>
                <a:gd name="connsiteY9" fmla="*/ 1889558 h 4397254"/>
                <a:gd name="connsiteX10" fmla="*/ 1488798 w 5850754"/>
                <a:gd name="connsiteY10" fmla="*/ 2496965 h 4397254"/>
                <a:gd name="connsiteX11" fmla="*/ 1160488 w 5850754"/>
                <a:gd name="connsiteY11" fmla="*/ 3015236 h 4397254"/>
                <a:gd name="connsiteX12" fmla="*/ 827553 w 5850754"/>
                <a:gd name="connsiteY12" fmla="*/ 3459588 h 4397254"/>
                <a:gd name="connsiteX13" fmla="*/ 565166 w 5850754"/>
                <a:gd name="connsiteY13" fmla="*/ 3792476 h 4397254"/>
                <a:gd name="connsiteX14" fmla="*/ 291769 w 5850754"/>
                <a:gd name="connsiteY14" fmla="*/ 4062713 h 4397254"/>
                <a:gd name="connsiteX15" fmla="*/ 362 w 5850754"/>
                <a:gd name="connsiteY15" fmla="*/ 4397052 h 4397254"/>
                <a:gd name="connsiteX16" fmla="*/ 813055 w 5850754"/>
                <a:gd name="connsiteY16" fmla="*/ 4370947 h 4397254"/>
                <a:gd name="connsiteX17" fmla="*/ 1473133 w 5850754"/>
                <a:gd name="connsiteY17" fmla="*/ 3895881 h 4397254"/>
                <a:gd name="connsiteX18" fmla="*/ 2038042 w 5850754"/>
                <a:gd name="connsiteY18" fmla="*/ 2782972 h 4397254"/>
                <a:gd name="connsiteX19" fmla="*/ 2543739 w 5850754"/>
                <a:gd name="connsiteY19" fmla="*/ 2071749 h 4397254"/>
                <a:gd name="connsiteX20" fmla="*/ 3120882 w 5850754"/>
                <a:gd name="connsiteY20" fmla="*/ 1355715 h 4397254"/>
                <a:gd name="connsiteX21" fmla="*/ 3652316 w 5850754"/>
                <a:gd name="connsiteY21" fmla="*/ 834696 h 4397254"/>
                <a:gd name="connsiteX22" fmla="*/ 4268292 w 5850754"/>
                <a:gd name="connsiteY22" fmla="*/ 493802 h 4397254"/>
                <a:gd name="connsiteX23" fmla="*/ 4793350 w 5850754"/>
                <a:gd name="connsiteY23" fmla="*/ 356687 h 4397254"/>
                <a:gd name="connsiteX24" fmla="*/ 5292406 w 5850754"/>
                <a:gd name="connsiteY24" fmla="*/ 243768 h 4397254"/>
                <a:gd name="connsiteX25" fmla="*/ 5662057 w 5850754"/>
                <a:gd name="connsiteY25" fmla="*/ 211342 h 4397254"/>
                <a:gd name="connsiteX26" fmla="*/ 5850125 w 5850754"/>
                <a:gd name="connsiteY26" fmla="*/ 204857 h 4397254"/>
                <a:gd name="connsiteX27" fmla="*/ 5837155 w 5850754"/>
                <a:gd name="connsiteY27" fmla="*/ 3819 h 4397254"/>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2038042 w 5850754"/>
                <a:gd name="connsiteY18" fmla="*/ 2782972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16658 w 5850754"/>
                <a:gd name="connsiteY23" fmla="*/ 314069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68221"/>
                <a:gd name="connsiteY0" fmla="*/ 5809 h 4422117"/>
                <a:gd name="connsiteX1" fmla="*/ 5448003 w 5868221"/>
                <a:gd name="connsiteY1" fmla="*/ 56241 h 4422117"/>
                <a:gd name="connsiteX2" fmla="*/ 4797211 w 5868221"/>
                <a:gd name="connsiteY2" fmla="*/ 77144 h 4422117"/>
                <a:gd name="connsiteX3" fmla="*/ 4611721 w 5868221"/>
                <a:gd name="connsiteY3" fmla="*/ 104618 h 4422117"/>
                <a:gd name="connsiteX4" fmla="*/ 4197033 w 5868221"/>
                <a:gd name="connsiteY4" fmla="*/ 146045 h 4422117"/>
                <a:gd name="connsiteX5" fmla="*/ 3848002 w 5868221"/>
                <a:gd name="connsiteY5" fmla="*/ 241302 h 4422117"/>
                <a:gd name="connsiteX6" fmla="*/ 3318827 w 5868221"/>
                <a:gd name="connsiteY6" fmla="*/ 471595 h 4422117"/>
                <a:gd name="connsiteX7" fmla="*/ 2847422 w 5868221"/>
                <a:gd name="connsiteY7" fmla="*/ 795744 h 4422117"/>
                <a:gd name="connsiteX8" fmla="*/ 2406198 w 5868221"/>
                <a:gd name="connsiteY8" fmla="*/ 1268776 h 4422117"/>
                <a:gd name="connsiteX9" fmla="*/ 1908666 w 5868221"/>
                <a:gd name="connsiteY9" fmla="*/ 1891548 h 4422117"/>
                <a:gd name="connsiteX10" fmla="*/ 1488798 w 5868221"/>
                <a:gd name="connsiteY10" fmla="*/ 2498955 h 4422117"/>
                <a:gd name="connsiteX11" fmla="*/ 1160488 w 5868221"/>
                <a:gd name="connsiteY11" fmla="*/ 3017226 h 4422117"/>
                <a:gd name="connsiteX12" fmla="*/ 827553 w 5868221"/>
                <a:gd name="connsiteY12" fmla="*/ 3461578 h 4422117"/>
                <a:gd name="connsiteX13" fmla="*/ 565166 w 5868221"/>
                <a:gd name="connsiteY13" fmla="*/ 3794466 h 4422117"/>
                <a:gd name="connsiteX14" fmla="*/ 291769 w 5868221"/>
                <a:gd name="connsiteY14" fmla="*/ 4064703 h 4422117"/>
                <a:gd name="connsiteX15" fmla="*/ 362 w 5868221"/>
                <a:gd name="connsiteY15" fmla="*/ 4399042 h 4422117"/>
                <a:gd name="connsiteX16" fmla="*/ 813055 w 5868221"/>
                <a:gd name="connsiteY16" fmla="*/ 4372937 h 4422117"/>
                <a:gd name="connsiteX17" fmla="*/ 1147194 w 5868221"/>
                <a:gd name="connsiteY17" fmla="*/ 3855252 h 4422117"/>
                <a:gd name="connsiteX18" fmla="*/ 1894245 w 5868221"/>
                <a:gd name="connsiteY18" fmla="*/ 2766697 h 4422117"/>
                <a:gd name="connsiteX19" fmla="*/ 2419115 w 5868221"/>
                <a:gd name="connsiteY19" fmla="*/ 2031120 h 4422117"/>
                <a:gd name="connsiteX20" fmla="*/ 3015431 w 5868221"/>
                <a:gd name="connsiteY20" fmla="*/ 1321174 h 4422117"/>
                <a:gd name="connsiteX21" fmla="*/ 3498932 w 5868221"/>
                <a:gd name="connsiteY21" fmla="*/ 800157 h 4422117"/>
                <a:gd name="connsiteX22" fmla="*/ 4201188 w 5868221"/>
                <a:gd name="connsiteY22" fmla="*/ 471439 h 4422117"/>
                <a:gd name="connsiteX23" fmla="*/ 4716658 w 5868221"/>
                <a:gd name="connsiteY23" fmla="*/ 316059 h 4422117"/>
                <a:gd name="connsiteX24" fmla="*/ 5292406 w 5868221"/>
                <a:gd name="connsiteY24" fmla="*/ 245758 h 4422117"/>
                <a:gd name="connsiteX25" fmla="*/ 5662057 w 5868221"/>
                <a:gd name="connsiteY25" fmla="*/ 213332 h 4422117"/>
                <a:gd name="connsiteX26" fmla="*/ 5850125 w 5868221"/>
                <a:gd name="connsiteY26" fmla="*/ 206847 h 4422117"/>
                <a:gd name="connsiteX27" fmla="*/ 5837155 w 5868221"/>
                <a:gd name="connsiteY27" fmla="*/ 5809 h 4422117"/>
                <a:gd name="connsiteX0" fmla="*/ 5837155 w 5879852"/>
                <a:gd name="connsiteY0" fmla="*/ 11553 h 4379155"/>
                <a:gd name="connsiteX1" fmla="*/ 5448003 w 5879852"/>
                <a:gd name="connsiteY1" fmla="*/ 13279 h 4379155"/>
                <a:gd name="connsiteX2" fmla="*/ 4797211 w 5879852"/>
                <a:gd name="connsiteY2" fmla="*/ 34182 h 4379155"/>
                <a:gd name="connsiteX3" fmla="*/ 4611721 w 5879852"/>
                <a:gd name="connsiteY3" fmla="*/ 61656 h 4379155"/>
                <a:gd name="connsiteX4" fmla="*/ 4197033 w 5879852"/>
                <a:gd name="connsiteY4" fmla="*/ 103083 h 4379155"/>
                <a:gd name="connsiteX5" fmla="*/ 3848002 w 5879852"/>
                <a:gd name="connsiteY5" fmla="*/ 198340 h 4379155"/>
                <a:gd name="connsiteX6" fmla="*/ 3318827 w 5879852"/>
                <a:gd name="connsiteY6" fmla="*/ 428633 h 4379155"/>
                <a:gd name="connsiteX7" fmla="*/ 2847422 w 5879852"/>
                <a:gd name="connsiteY7" fmla="*/ 752782 h 4379155"/>
                <a:gd name="connsiteX8" fmla="*/ 2406198 w 5879852"/>
                <a:gd name="connsiteY8" fmla="*/ 1225814 h 4379155"/>
                <a:gd name="connsiteX9" fmla="*/ 1908666 w 5879852"/>
                <a:gd name="connsiteY9" fmla="*/ 1848586 h 4379155"/>
                <a:gd name="connsiteX10" fmla="*/ 1488798 w 5879852"/>
                <a:gd name="connsiteY10" fmla="*/ 2455993 h 4379155"/>
                <a:gd name="connsiteX11" fmla="*/ 1160488 w 5879852"/>
                <a:gd name="connsiteY11" fmla="*/ 2974264 h 4379155"/>
                <a:gd name="connsiteX12" fmla="*/ 827553 w 5879852"/>
                <a:gd name="connsiteY12" fmla="*/ 3418616 h 4379155"/>
                <a:gd name="connsiteX13" fmla="*/ 565166 w 5879852"/>
                <a:gd name="connsiteY13" fmla="*/ 3751504 h 4379155"/>
                <a:gd name="connsiteX14" fmla="*/ 291769 w 5879852"/>
                <a:gd name="connsiteY14" fmla="*/ 4021741 h 4379155"/>
                <a:gd name="connsiteX15" fmla="*/ 362 w 5879852"/>
                <a:gd name="connsiteY15" fmla="*/ 4356080 h 4379155"/>
                <a:gd name="connsiteX16" fmla="*/ 813055 w 5879852"/>
                <a:gd name="connsiteY16" fmla="*/ 4329975 h 4379155"/>
                <a:gd name="connsiteX17" fmla="*/ 1147194 w 5879852"/>
                <a:gd name="connsiteY17" fmla="*/ 3812290 h 4379155"/>
                <a:gd name="connsiteX18" fmla="*/ 1894245 w 5879852"/>
                <a:gd name="connsiteY18" fmla="*/ 2723735 h 4379155"/>
                <a:gd name="connsiteX19" fmla="*/ 2419115 w 5879852"/>
                <a:gd name="connsiteY19" fmla="*/ 1988158 h 4379155"/>
                <a:gd name="connsiteX20" fmla="*/ 3015431 w 5879852"/>
                <a:gd name="connsiteY20" fmla="*/ 1278212 h 4379155"/>
                <a:gd name="connsiteX21" fmla="*/ 3498932 w 5879852"/>
                <a:gd name="connsiteY21" fmla="*/ 757195 h 4379155"/>
                <a:gd name="connsiteX22" fmla="*/ 4201188 w 5879852"/>
                <a:gd name="connsiteY22" fmla="*/ 428477 h 4379155"/>
                <a:gd name="connsiteX23" fmla="*/ 4716658 w 5879852"/>
                <a:gd name="connsiteY23" fmla="*/ 273097 h 4379155"/>
                <a:gd name="connsiteX24" fmla="*/ 5292406 w 5879852"/>
                <a:gd name="connsiteY24" fmla="*/ 202796 h 4379155"/>
                <a:gd name="connsiteX25" fmla="*/ 5662057 w 5879852"/>
                <a:gd name="connsiteY25" fmla="*/ 170370 h 4379155"/>
                <a:gd name="connsiteX26" fmla="*/ 5850125 w 5879852"/>
                <a:gd name="connsiteY26" fmla="*/ 163885 h 4379155"/>
                <a:gd name="connsiteX27" fmla="*/ 5837155 w 5879852"/>
                <a:gd name="connsiteY27" fmla="*/ 11553 h 4379155"/>
                <a:gd name="connsiteX0" fmla="*/ 5798810 w 5861848"/>
                <a:gd name="connsiteY0" fmla="*/ 10286 h 4383976"/>
                <a:gd name="connsiteX1" fmla="*/ 5448003 w 5861848"/>
                <a:gd name="connsiteY1" fmla="*/ 18100 h 4383976"/>
                <a:gd name="connsiteX2" fmla="*/ 4797211 w 5861848"/>
                <a:gd name="connsiteY2" fmla="*/ 39003 h 4383976"/>
                <a:gd name="connsiteX3" fmla="*/ 4611721 w 5861848"/>
                <a:gd name="connsiteY3" fmla="*/ 66477 h 4383976"/>
                <a:gd name="connsiteX4" fmla="*/ 4197033 w 5861848"/>
                <a:gd name="connsiteY4" fmla="*/ 107904 h 4383976"/>
                <a:gd name="connsiteX5" fmla="*/ 3848002 w 5861848"/>
                <a:gd name="connsiteY5" fmla="*/ 203161 h 4383976"/>
                <a:gd name="connsiteX6" fmla="*/ 3318827 w 5861848"/>
                <a:gd name="connsiteY6" fmla="*/ 433454 h 4383976"/>
                <a:gd name="connsiteX7" fmla="*/ 2847422 w 5861848"/>
                <a:gd name="connsiteY7" fmla="*/ 757603 h 4383976"/>
                <a:gd name="connsiteX8" fmla="*/ 2406198 w 5861848"/>
                <a:gd name="connsiteY8" fmla="*/ 1230635 h 4383976"/>
                <a:gd name="connsiteX9" fmla="*/ 1908666 w 5861848"/>
                <a:gd name="connsiteY9" fmla="*/ 1853407 h 4383976"/>
                <a:gd name="connsiteX10" fmla="*/ 1488798 w 5861848"/>
                <a:gd name="connsiteY10" fmla="*/ 2460814 h 4383976"/>
                <a:gd name="connsiteX11" fmla="*/ 1160488 w 5861848"/>
                <a:gd name="connsiteY11" fmla="*/ 2979085 h 4383976"/>
                <a:gd name="connsiteX12" fmla="*/ 827553 w 5861848"/>
                <a:gd name="connsiteY12" fmla="*/ 3423437 h 4383976"/>
                <a:gd name="connsiteX13" fmla="*/ 565166 w 5861848"/>
                <a:gd name="connsiteY13" fmla="*/ 3756325 h 4383976"/>
                <a:gd name="connsiteX14" fmla="*/ 291769 w 5861848"/>
                <a:gd name="connsiteY14" fmla="*/ 4026562 h 4383976"/>
                <a:gd name="connsiteX15" fmla="*/ 362 w 5861848"/>
                <a:gd name="connsiteY15" fmla="*/ 4360901 h 4383976"/>
                <a:gd name="connsiteX16" fmla="*/ 813055 w 5861848"/>
                <a:gd name="connsiteY16" fmla="*/ 4334796 h 4383976"/>
                <a:gd name="connsiteX17" fmla="*/ 1147194 w 5861848"/>
                <a:gd name="connsiteY17" fmla="*/ 3817111 h 4383976"/>
                <a:gd name="connsiteX18" fmla="*/ 1894245 w 5861848"/>
                <a:gd name="connsiteY18" fmla="*/ 2728556 h 4383976"/>
                <a:gd name="connsiteX19" fmla="*/ 2419115 w 5861848"/>
                <a:gd name="connsiteY19" fmla="*/ 1992979 h 4383976"/>
                <a:gd name="connsiteX20" fmla="*/ 3015431 w 5861848"/>
                <a:gd name="connsiteY20" fmla="*/ 1283033 h 4383976"/>
                <a:gd name="connsiteX21" fmla="*/ 3498932 w 5861848"/>
                <a:gd name="connsiteY21" fmla="*/ 762016 h 4383976"/>
                <a:gd name="connsiteX22" fmla="*/ 4201188 w 5861848"/>
                <a:gd name="connsiteY22" fmla="*/ 433298 h 4383976"/>
                <a:gd name="connsiteX23" fmla="*/ 4716658 w 5861848"/>
                <a:gd name="connsiteY23" fmla="*/ 277918 h 4383976"/>
                <a:gd name="connsiteX24" fmla="*/ 5292406 w 5861848"/>
                <a:gd name="connsiteY24" fmla="*/ 207617 h 4383976"/>
                <a:gd name="connsiteX25" fmla="*/ 5662057 w 5861848"/>
                <a:gd name="connsiteY25" fmla="*/ 175191 h 4383976"/>
                <a:gd name="connsiteX26" fmla="*/ 5850125 w 5861848"/>
                <a:gd name="connsiteY26" fmla="*/ 168706 h 4383976"/>
                <a:gd name="connsiteX27" fmla="*/ 5798810 w 5861848"/>
                <a:gd name="connsiteY27" fmla="*/ 10286 h 4383976"/>
                <a:gd name="connsiteX0" fmla="*/ 5798810 w 5855562"/>
                <a:gd name="connsiteY0" fmla="*/ 153 h 4373843"/>
                <a:gd name="connsiteX1" fmla="*/ 5448003 w 5855562"/>
                <a:gd name="connsiteY1" fmla="*/ 7967 h 4373843"/>
                <a:gd name="connsiteX2" fmla="*/ 4797211 w 5855562"/>
                <a:gd name="connsiteY2" fmla="*/ 28870 h 4373843"/>
                <a:gd name="connsiteX3" fmla="*/ 4611721 w 5855562"/>
                <a:gd name="connsiteY3" fmla="*/ 56344 h 4373843"/>
                <a:gd name="connsiteX4" fmla="*/ 4197033 w 5855562"/>
                <a:gd name="connsiteY4" fmla="*/ 97771 h 4373843"/>
                <a:gd name="connsiteX5" fmla="*/ 3848002 w 5855562"/>
                <a:gd name="connsiteY5" fmla="*/ 193028 h 4373843"/>
                <a:gd name="connsiteX6" fmla="*/ 3318827 w 5855562"/>
                <a:gd name="connsiteY6" fmla="*/ 423321 h 4373843"/>
                <a:gd name="connsiteX7" fmla="*/ 2847422 w 5855562"/>
                <a:gd name="connsiteY7" fmla="*/ 747470 h 4373843"/>
                <a:gd name="connsiteX8" fmla="*/ 2406198 w 5855562"/>
                <a:gd name="connsiteY8" fmla="*/ 1220502 h 4373843"/>
                <a:gd name="connsiteX9" fmla="*/ 1908666 w 5855562"/>
                <a:gd name="connsiteY9" fmla="*/ 1843274 h 4373843"/>
                <a:gd name="connsiteX10" fmla="*/ 1488798 w 5855562"/>
                <a:gd name="connsiteY10" fmla="*/ 2450681 h 4373843"/>
                <a:gd name="connsiteX11" fmla="*/ 1160488 w 5855562"/>
                <a:gd name="connsiteY11" fmla="*/ 2968952 h 4373843"/>
                <a:gd name="connsiteX12" fmla="*/ 827553 w 5855562"/>
                <a:gd name="connsiteY12" fmla="*/ 3413304 h 4373843"/>
                <a:gd name="connsiteX13" fmla="*/ 565166 w 5855562"/>
                <a:gd name="connsiteY13" fmla="*/ 3746192 h 4373843"/>
                <a:gd name="connsiteX14" fmla="*/ 291769 w 5855562"/>
                <a:gd name="connsiteY14" fmla="*/ 4016429 h 4373843"/>
                <a:gd name="connsiteX15" fmla="*/ 362 w 5855562"/>
                <a:gd name="connsiteY15" fmla="*/ 4350768 h 4373843"/>
                <a:gd name="connsiteX16" fmla="*/ 813055 w 5855562"/>
                <a:gd name="connsiteY16" fmla="*/ 4324663 h 4373843"/>
                <a:gd name="connsiteX17" fmla="*/ 1147194 w 5855562"/>
                <a:gd name="connsiteY17" fmla="*/ 3806978 h 4373843"/>
                <a:gd name="connsiteX18" fmla="*/ 1894245 w 5855562"/>
                <a:gd name="connsiteY18" fmla="*/ 2718423 h 4373843"/>
                <a:gd name="connsiteX19" fmla="*/ 2419115 w 5855562"/>
                <a:gd name="connsiteY19" fmla="*/ 1982846 h 4373843"/>
                <a:gd name="connsiteX20" fmla="*/ 3015431 w 5855562"/>
                <a:gd name="connsiteY20" fmla="*/ 1272900 h 4373843"/>
                <a:gd name="connsiteX21" fmla="*/ 3498932 w 5855562"/>
                <a:gd name="connsiteY21" fmla="*/ 751883 h 4373843"/>
                <a:gd name="connsiteX22" fmla="*/ 4201188 w 5855562"/>
                <a:gd name="connsiteY22" fmla="*/ 423165 h 4373843"/>
                <a:gd name="connsiteX23" fmla="*/ 4716658 w 5855562"/>
                <a:gd name="connsiteY23" fmla="*/ 267785 h 4373843"/>
                <a:gd name="connsiteX24" fmla="*/ 5292406 w 5855562"/>
                <a:gd name="connsiteY24" fmla="*/ 197484 h 4373843"/>
                <a:gd name="connsiteX25" fmla="*/ 5662057 w 5855562"/>
                <a:gd name="connsiteY25" fmla="*/ 165058 h 4373843"/>
                <a:gd name="connsiteX26" fmla="*/ 5850125 w 5855562"/>
                <a:gd name="connsiteY26" fmla="*/ 158573 h 4373843"/>
                <a:gd name="connsiteX27" fmla="*/ 5798810 w 5855562"/>
                <a:gd name="connsiteY27" fmla="*/ 153 h 4373843"/>
                <a:gd name="connsiteX0" fmla="*/ 5837156 w 5863983"/>
                <a:gd name="connsiteY0" fmla="*/ 10573 h 4365998"/>
                <a:gd name="connsiteX1" fmla="*/ 5448003 w 5863983"/>
                <a:gd name="connsiteY1" fmla="*/ 122 h 4365998"/>
                <a:gd name="connsiteX2" fmla="*/ 4797211 w 5863983"/>
                <a:gd name="connsiteY2" fmla="*/ 21025 h 4365998"/>
                <a:gd name="connsiteX3" fmla="*/ 4611721 w 5863983"/>
                <a:gd name="connsiteY3" fmla="*/ 48499 h 4365998"/>
                <a:gd name="connsiteX4" fmla="*/ 4197033 w 5863983"/>
                <a:gd name="connsiteY4" fmla="*/ 89926 h 4365998"/>
                <a:gd name="connsiteX5" fmla="*/ 3848002 w 5863983"/>
                <a:gd name="connsiteY5" fmla="*/ 185183 h 4365998"/>
                <a:gd name="connsiteX6" fmla="*/ 3318827 w 5863983"/>
                <a:gd name="connsiteY6" fmla="*/ 415476 h 4365998"/>
                <a:gd name="connsiteX7" fmla="*/ 2847422 w 5863983"/>
                <a:gd name="connsiteY7" fmla="*/ 739625 h 4365998"/>
                <a:gd name="connsiteX8" fmla="*/ 2406198 w 5863983"/>
                <a:gd name="connsiteY8" fmla="*/ 1212657 h 4365998"/>
                <a:gd name="connsiteX9" fmla="*/ 1908666 w 5863983"/>
                <a:gd name="connsiteY9" fmla="*/ 1835429 h 4365998"/>
                <a:gd name="connsiteX10" fmla="*/ 1488798 w 5863983"/>
                <a:gd name="connsiteY10" fmla="*/ 2442836 h 4365998"/>
                <a:gd name="connsiteX11" fmla="*/ 1160488 w 5863983"/>
                <a:gd name="connsiteY11" fmla="*/ 2961107 h 4365998"/>
                <a:gd name="connsiteX12" fmla="*/ 827553 w 5863983"/>
                <a:gd name="connsiteY12" fmla="*/ 3405459 h 4365998"/>
                <a:gd name="connsiteX13" fmla="*/ 565166 w 5863983"/>
                <a:gd name="connsiteY13" fmla="*/ 3738347 h 4365998"/>
                <a:gd name="connsiteX14" fmla="*/ 291769 w 5863983"/>
                <a:gd name="connsiteY14" fmla="*/ 4008584 h 4365998"/>
                <a:gd name="connsiteX15" fmla="*/ 362 w 5863983"/>
                <a:gd name="connsiteY15" fmla="*/ 4342923 h 4365998"/>
                <a:gd name="connsiteX16" fmla="*/ 813055 w 5863983"/>
                <a:gd name="connsiteY16" fmla="*/ 4316818 h 4365998"/>
                <a:gd name="connsiteX17" fmla="*/ 1147194 w 5863983"/>
                <a:gd name="connsiteY17" fmla="*/ 3799133 h 4365998"/>
                <a:gd name="connsiteX18" fmla="*/ 1894245 w 5863983"/>
                <a:gd name="connsiteY18" fmla="*/ 2710578 h 4365998"/>
                <a:gd name="connsiteX19" fmla="*/ 2419115 w 5863983"/>
                <a:gd name="connsiteY19" fmla="*/ 1975001 h 4365998"/>
                <a:gd name="connsiteX20" fmla="*/ 3015431 w 5863983"/>
                <a:gd name="connsiteY20" fmla="*/ 1265055 h 4365998"/>
                <a:gd name="connsiteX21" fmla="*/ 3498932 w 5863983"/>
                <a:gd name="connsiteY21" fmla="*/ 744038 h 4365998"/>
                <a:gd name="connsiteX22" fmla="*/ 4201188 w 5863983"/>
                <a:gd name="connsiteY22" fmla="*/ 415320 h 4365998"/>
                <a:gd name="connsiteX23" fmla="*/ 4716658 w 5863983"/>
                <a:gd name="connsiteY23" fmla="*/ 259940 h 4365998"/>
                <a:gd name="connsiteX24" fmla="*/ 5292406 w 5863983"/>
                <a:gd name="connsiteY24" fmla="*/ 189639 h 4365998"/>
                <a:gd name="connsiteX25" fmla="*/ 5662057 w 5863983"/>
                <a:gd name="connsiteY25" fmla="*/ 157213 h 4365998"/>
                <a:gd name="connsiteX26" fmla="*/ 5850125 w 5863983"/>
                <a:gd name="connsiteY26" fmla="*/ 150728 h 4365998"/>
                <a:gd name="connsiteX27" fmla="*/ 5837156 w 5863983"/>
                <a:gd name="connsiteY27" fmla="*/ 10573 h 4365998"/>
                <a:gd name="connsiteX0" fmla="*/ 5837156 w 5863983"/>
                <a:gd name="connsiteY0" fmla="*/ 10477 h 4365902"/>
                <a:gd name="connsiteX1" fmla="*/ 5448003 w 5863983"/>
                <a:gd name="connsiteY1" fmla="*/ 26 h 4365902"/>
                <a:gd name="connsiteX2" fmla="*/ 4883490 w 5863983"/>
                <a:gd name="connsiteY2" fmla="*/ 8752 h 4365902"/>
                <a:gd name="connsiteX3" fmla="*/ 4611721 w 5863983"/>
                <a:gd name="connsiteY3" fmla="*/ 48403 h 4365902"/>
                <a:gd name="connsiteX4" fmla="*/ 4197033 w 5863983"/>
                <a:gd name="connsiteY4" fmla="*/ 89830 h 4365902"/>
                <a:gd name="connsiteX5" fmla="*/ 3848002 w 5863983"/>
                <a:gd name="connsiteY5" fmla="*/ 185087 h 4365902"/>
                <a:gd name="connsiteX6" fmla="*/ 3318827 w 5863983"/>
                <a:gd name="connsiteY6" fmla="*/ 415380 h 4365902"/>
                <a:gd name="connsiteX7" fmla="*/ 2847422 w 5863983"/>
                <a:gd name="connsiteY7" fmla="*/ 739529 h 4365902"/>
                <a:gd name="connsiteX8" fmla="*/ 2406198 w 5863983"/>
                <a:gd name="connsiteY8" fmla="*/ 1212561 h 4365902"/>
                <a:gd name="connsiteX9" fmla="*/ 1908666 w 5863983"/>
                <a:gd name="connsiteY9" fmla="*/ 1835333 h 4365902"/>
                <a:gd name="connsiteX10" fmla="*/ 1488798 w 5863983"/>
                <a:gd name="connsiteY10" fmla="*/ 2442740 h 4365902"/>
                <a:gd name="connsiteX11" fmla="*/ 1160488 w 5863983"/>
                <a:gd name="connsiteY11" fmla="*/ 2961011 h 4365902"/>
                <a:gd name="connsiteX12" fmla="*/ 827553 w 5863983"/>
                <a:gd name="connsiteY12" fmla="*/ 3405363 h 4365902"/>
                <a:gd name="connsiteX13" fmla="*/ 565166 w 5863983"/>
                <a:gd name="connsiteY13" fmla="*/ 3738251 h 4365902"/>
                <a:gd name="connsiteX14" fmla="*/ 291769 w 5863983"/>
                <a:gd name="connsiteY14" fmla="*/ 4008488 h 4365902"/>
                <a:gd name="connsiteX15" fmla="*/ 362 w 5863983"/>
                <a:gd name="connsiteY15" fmla="*/ 4342827 h 4365902"/>
                <a:gd name="connsiteX16" fmla="*/ 813055 w 5863983"/>
                <a:gd name="connsiteY16" fmla="*/ 4316722 h 4365902"/>
                <a:gd name="connsiteX17" fmla="*/ 1147194 w 5863983"/>
                <a:gd name="connsiteY17" fmla="*/ 3799037 h 4365902"/>
                <a:gd name="connsiteX18" fmla="*/ 1894245 w 5863983"/>
                <a:gd name="connsiteY18" fmla="*/ 2710482 h 4365902"/>
                <a:gd name="connsiteX19" fmla="*/ 2419115 w 5863983"/>
                <a:gd name="connsiteY19" fmla="*/ 1974905 h 4365902"/>
                <a:gd name="connsiteX20" fmla="*/ 3015431 w 5863983"/>
                <a:gd name="connsiteY20" fmla="*/ 1264959 h 4365902"/>
                <a:gd name="connsiteX21" fmla="*/ 3498932 w 5863983"/>
                <a:gd name="connsiteY21" fmla="*/ 743942 h 4365902"/>
                <a:gd name="connsiteX22" fmla="*/ 4201188 w 5863983"/>
                <a:gd name="connsiteY22" fmla="*/ 415224 h 4365902"/>
                <a:gd name="connsiteX23" fmla="*/ 4716658 w 5863983"/>
                <a:gd name="connsiteY23" fmla="*/ 259844 h 4365902"/>
                <a:gd name="connsiteX24" fmla="*/ 5292406 w 5863983"/>
                <a:gd name="connsiteY24" fmla="*/ 189543 h 4365902"/>
                <a:gd name="connsiteX25" fmla="*/ 5662057 w 5863983"/>
                <a:gd name="connsiteY25" fmla="*/ 157117 h 4365902"/>
                <a:gd name="connsiteX26" fmla="*/ 5850125 w 5863983"/>
                <a:gd name="connsiteY26" fmla="*/ 150632 h 4365902"/>
                <a:gd name="connsiteX27" fmla="*/ 5837156 w 5863983"/>
                <a:gd name="connsiteY27" fmla="*/ 10477 h 4365902"/>
                <a:gd name="connsiteX0" fmla="*/ 5837156 w 5863983"/>
                <a:gd name="connsiteY0" fmla="*/ 15846 h 4371271"/>
                <a:gd name="connsiteX1" fmla="*/ 5448003 w 5863983"/>
                <a:gd name="connsiteY1" fmla="*/ 5395 h 4371271"/>
                <a:gd name="connsiteX2" fmla="*/ 4883490 w 5863983"/>
                <a:gd name="connsiteY2" fmla="*/ 14121 h 4371271"/>
                <a:gd name="connsiteX3" fmla="*/ 4611721 w 5863983"/>
                <a:gd name="connsiteY3" fmla="*/ 53772 h 4371271"/>
                <a:gd name="connsiteX4" fmla="*/ 4197033 w 5863983"/>
                <a:gd name="connsiteY4" fmla="*/ 95199 h 4371271"/>
                <a:gd name="connsiteX5" fmla="*/ 3848002 w 5863983"/>
                <a:gd name="connsiteY5" fmla="*/ 190456 h 4371271"/>
                <a:gd name="connsiteX6" fmla="*/ 3318827 w 5863983"/>
                <a:gd name="connsiteY6" fmla="*/ 420749 h 4371271"/>
                <a:gd name="connsiteX7" fmla="*/ 2847422 w 5863983"/>
                <a:gd name="connsiteY7" fmla="*/ 744898 h 4371271"/>
                <a:gd name="connsiteX8" fmla="*/ 2406198 w 5863983"/>
                <a:gd name="connsiteY8" fmla="*/ 1217930 h 4371271"/>
                <a:gd name="connsiteX9" fmla="*/ 1908666 w 5863983"/>
                <a:gd name="connsiteY9" fmla="*/ 1840702 h 4371271"/>
                <a:gd name="connsiteX10" fmla="*/ 1488798 w 5863983"/>
                <a:gd name="connsiteY10" fmla="*/ 2448109 h 4371271"/>
                <a:gd name="connsiteX11" fmla="*/ 1160488 w 5863983"/>
                <a:gd name="connsiteY11" fmla="*/ 2966380 h 4371271"/>
                <a:gd name="connsiteX12" fmla="*/ 827553 w 5863983"/>
                <a:gd name="connsiteY12" fmla="*/ 3410732 h 4371271"/>
                <a:gd name="connsiteX13" fmla="*/ 565166 w 5863983"/>
                <a:gd name="connsiteY13" fmla="*/ 3743620 h 4371271"/>
                <a:gd name="connsiteX14" fmla="*/ 291769 w 5863983"/>
                <a:gd name="connsiteY14" fmla="*/ 4013857 h 4371271"/>
                <a:gd name="connsiteX15" fmla="*/ 362 w 5863983"/>
                <a:gd name="connsiteY15" fmla="*/ 4348196 h 4371271"/>
                <a:gd name="connsiteX16" fmla="*/ 813055 w 5863983"/>
                <a:gd name="connsiteY16" fmla="*/ 4322091 h 4371271"/>
                <a:gd name="connsiteX17" fmla="*/ 1147194 w 5863983"/>
                <a:gd name="connsiteY17" fmla="*/ 3804406 h 4371271"/>
                <a:gd name="connsiteX18" fmla="*/ 1894245 w 5863983"/>
                <a:gd name="connsiteY18" fmla="*/ 2715851 h 4371271"/>
                <a:gd name="connsiteX19" fmla="*/ 2419115 w 5863983"/>
                <a:gd name="connsiteY19" fmla="*/ 1980274 h 4371271"/>
                <a:gd name="connsiteX20" fmla="*/ 3015431 w 5863983"/>
                <a:gd name="connsiteY20" fmla="*/ 1270328 h 4371271"/>
                <a:gd name="connsiteX21" fmla="*/ 3498932 w 5863983"/>
                <a:gd name="connsiteY21" fmla="*/ 749311 h 4371271"/>
                <a:gd name="connsiteX22" fmla="*/ 4201188 w 5863983"/>
                <a:gd name="connsiteY22" fmla="*/ 420593 h 4371271"/>
                <a:gd name="connsiteX23" fmla="*/ 4716658 w 5863983"/>
                <a:gd name="connsiteY23" fmla="*/ 265213 h 4371271"/>
                <a:gd name="connsiteX24" fmla="*/ 5292406 w 5863983"/>
                <a:gd name="connsiteY24" fmla="*/ 194912 h 4371271"/>
                <a:gd name="connsiteX25" fmla="*/ 5662057 w 5863983"/>
                <a:gd name="connsiteY25" fmla="*/ 162486 h 4371271"/>
                <a:gd name="connsiteX26" fmla="*/ 5850125 w 5863983"/>
                <a:gd name="connsiteY26" fmla="*/ 156001 h 4371271"/>
                <a:gd name="connsiteX27" fmla="*/ 5837156 w 5863983"/>
                <a:gd name="connsiteY27" fmla="*/ 15846 h 4371271"/>
                <a:gd name="connsiteX0" fmla="*/ 5837156 w 5863983"/>
                <a:gd name="connsiteY0" fmla="*/ 10575 h 4366000"/>
                <a:gd name="connsiteX1" fmla="*/ 5448003 w 5863983"/>
                <a:gd name="connsiteY1" fmla="*/ 124 h 4366000"/>
                <a:gd name="connsiteX2" fmla="*/ 4912250 w 5863983"/>
                <a:gd name="connsiteY2" fmla="*/ 21027 h 4366000"/>
                <a:gd name="connsiteX3" fmla="*/ 4611721 w 5863983"/>
                <a:gd name="connsiteY3" fmla="*/ 48501 h 4366000"/>
                <a:gd name="connsiteX4" fmla="*/ 4197033 w 5863983"/>
                <a:gd name="connsiteY4" fmla="*/ 89928 h 4366000"/>
                <a:gd name="connsiteX5" fmla="*/ 3848002 w 5863983"/>
                <a:gd name="connsiteY5" fmla="*/ 185185 h 4366000"/>
                <a:gd name="connsiteX6" fmla="*/ 3318827 w 5863983"/>
                <a:gd name="connsiteY6" fmla="*/ 415478 h 4366000"/>
                <a:gd name="connsiteX7" fmla="*/ 2847422 w 5863983"/>
                <a:gd name="connsiteY7" fmla="*/ 739627 h 4366000"/>
                <a:gd name="connsiteX8" fmla="*/ 2406198 w 5863983"/>
                <a:gd name="connsiteY8" fmla="*/ 1212659 h 4366000"/>
                <a:gd name="connsiteX9" fmla="*/ 1908666 w 5863983"/>
                <a:gd name="connsiteY9" fmla="*/ 1835431 h 4366000"/>
                <a:gd name="connsiteX10" fmla="*/ 1488798 w 5863983"/>
                <a:gd name="connsiteY10" fmla="*/ 2442838 h 4366000"/>
                <a:gd name="connsiteX11" fmla="*/ 1160488 w 5863983"/>
                <a:gd name="connsiteY11" fmla="*/ 2961109 h 4366000"/>
                <a:gd name="connsiteX12" fmla="*/ 827553 w 5863983"/>
                <a:gd name="connsiteY12" fmla="*/ 3405461 h 4366000"/>
                <a:gd name="connsiteX13" fmla="*/ 565166 w 5863983"/>
                <a:gd name="connsiteY13" fmla="*/ 3738349 h 4366000"/>
                <a:gd name="connsiteX14" fmla="*/ 291769 w 5863983"/>
                <a:gd name="connsiteY14" fmla="*/ 4008586 h 4366000"/>
                <a:gd name="connsiteX15" fmla="*/ 362 w 5863983"/>
                <a:gd name="connsiteY15" fmla="*/ 4342925 h 4366000"/>
                <a:gd name="connsiteX16" fmla="*/ 813055 w 5863983"/>
                <a:gd name="connsiteY16" fmla="*/ 4316820 h 4366000"/>
                <a:gd name="connsiteX17" fmla="*/ 1147194 w 5863983"/>
                <a:gd name="connsiteY17" fmla="*/ 3799135 h 4366000"/>
                <a:gd name="connsiteX18" fmla="*/ 1894245 w 5863983"/>
                <a:gd name="connsiteY18" fmla="*/ 2710580 h 4366000"/>
                <a:gd name="connsiteX19" fmla="*/ 2419115 w 5863983"/>
                <a:gd name="connsiteY19" fmla="*/ 1975003 h 4366000"/>
                <a:gd name="connsiteX20" fmla="*/ 3015431 w 5863983"/>
                <a:gd name="connsiteY20" fmla="*/ 1265057 h 4366000"/>
                <a:gd name="connsiteX21" fmla="*/ 3498932 w 5863983"/>
                <a:gd name="connsiteY21" fmla="*/ 744040 h 4366000"/>
                <a:gd name="connsiteX22" fmla="*/ 4201188 w 5863983"/>
                <a:gd name="connsiteY22" fmla="*/ 415322 h 4366000"/>
                <a:gd name="connsiteX23" fmla="*/ 4716658 w 5863983"/>
                <a:gd name="connsiteY23" fmla="*/ 259942 h 4366000"/>
                <a:gd name="connsiteX24" fmla="*/ 5292406 w 5863983"/>
                <a:gd name="connsiteY24" fmla="*/ 189641 h 4366000"/>
                <a:gd name="connsiteX25" fmla="*/ 5662057 w 5863983"/>
                <a:gd name="connsiteY25" fmla="*/ 157215 h 4366000"/>
                <a:gd name="connsiteX26" fmla="*/ 5850125 w 5863983"/>
                <a:gd name="connsiteY26" fmla="*/ 150730 h 4366000"/>
                <a:gd name="connsiteX27" fmla="*/ 5837156 w 5863983"/>
                <a:gd name="connsiteY27" fmla="*/ 10575 h 4366000"/>
                <a:gd name="connsiteX0" fmla="*/ 5837156 w 5863983"/>
                <a:gd name="connsiteY0" fmla="*/ 153 h 4373843"/>
                <a:gd name="connsiteX1" fmla="*/ 5448003 w 5863983"/>
                <a:gd name="connsiteY1" fmla="*/ 7967 h 4373843"/>
                <a:gd name="connsiteX2" fmla="*/ 4912250 w 5863983"/>
                <a:gd name="connsiteY2" fmla="*/ 28870 h 4373843"/>
                <a:gd name="connsiteX3" fmla="*/ 4611721 w 5863983"/>
                <a:gd name="connsiteY3" fmla="*/ 56344 h 4373843"/>
                <a:gd name="connsiteX4" fmla="*/ 4197033 w 5863983"/>
                <a:gd name="connsiteY4" fmla="*/ 97771 h 4373843"/>
                <a:gd name="connsiteX5" fmla="*/ 3848002 w 5863983"/>
                <a:gd name="connsiteY5" fmla="*/ 193028 h 4373843"/>
                <a:gd name="connsiteX6" fmla="*/ 3318827 w 5863983"/>
                <a:gd name="connsiteY6" fmla="*/ 423321 h 4373843"/>
                <a:gd name="connsiteX7" fmla="*/ 2847422 w 5863983"/>
                <a:gd name="connsiteY7" fmla="*/ 747470 h 4373843"/>
                <a:gd name="connsiteX8" fmla="*/ 2406198 w 5863983"/>
                <a:gd name="connsiteY8" fmla="*/ 1220502 h 4373843"/>
                <a:gd name="connsiteX9" fmla="*/ 1908666 w 5863983"/>
                <a:gd name="connsiteY9" fmla="*/ 1843274 h 4373843"/>
                <a:gd name="connsiteX10" fmla="*/ 1488798 w 5863983"/>
                <a:gd name="connsiteY10" fmla="*/ 2450681 h 4373843"/>
                <a:gd name="connsiteX11" fmla="*/ 1160488 w 5863983"/>
                <a:gd name="connsiteY11" fmla="*/ 2968952 h 4373843"/>
                <a:gd name="connsiteX12" fmla="*/ 827553 w 5863983"/>
                <a:gd name="connsiteY12" fmla="*/ 3413304 h 4373843"/>
                <a:gd name="connsiteX13" fmla="*/ 565166 w 5863983"/>
                <a:gd name="connsiteY13" fmla="*/ 3746192 h 4373843"/>
                <a:gd name="connsiteX14" fmla="*/ 291769 w 5863983"/>
                <a:gd name="connsiteY14" fmla="*/ 4016429 h 4373843"/>
                <a:gd name="connsiteX15" fmla="*/ 362 w 5863983"/>
                <a:gd name="connsiteY15" fmla="*/ 4350768 h 4373843"/>
                <a:gd name="connsiteX16" fmla="*/ 813055 w 5863983"/>
                <a:gd name="connsiteY16" fmla="*/ 4324663 h 4373843"/>
                <a:gd name="connsiteX17" fmla="*/ 1147194 w 5863983"/>
                <a:gd name="connsiteY17" fmla="*/ 3806978 h 4373843"/>
                <a:gd name="connsiteX18" fmla="*/ 1894245 w 5863983"/>
                <a:gd name="connsiteY18" fmla="*/ 2718423 h 4373843"/>
                <a:gd name="connsiteX19" fmla="*/ 2419115 w 5863983"/>
                <a:gd name="connsiteY19" fmla="*/ 1982846 h 4373843"/>
                <a:gd name="connsiteX20" fmla="*/ 3015431 w 5863983"/>
                <a:gd name="connsiteY20" fmla="*/ 1272900 h 4373843"/>
                <a:gd name="connsiteX21" fmla="*/ 3498932 w 5863983"/>
                <a:gd name="connsiteY21" fmla="*/ 751883 h 4373843"/>
                <a:gd name="connsiteX22" fmla="*/ 4201188 w 5863983"/>
                <a:gd name="connsiteY22" fmla="*/ 423165 h 4373843"/>
                <a:gd name="connsiteX23" fmla="*/ 4716658 w 5863983"/>
                <a:gd name="connsiteY23" fmla="*/ 267785 h 4373843"/>
                <a:gd name="connsiteX24" fmla="*/ 5292406 w 5863983"/>
                <a:gd name="connsiteY24" fmla="*/ 197484 h 4373843"/>
                <a:gd name="connsiteX25" fmla="*/ 5662057 w 5863983"/>
                <a:gd name="connsiteY25" fmla="*/ 165058 h 4373843"/>
                <a:gd name="connsiteX26" fmla="*/ 5850125 w 5863983"/>
                <a:gd name="connsiteY26" fmla="*/ 158573 h 4373843"/>
                <a:gd name="connsiteX27" fmla="*/ 5837156 w 5863983"/>
                <a:gd name="connsiteY27" fmla="*/ 153 h 4373843"/>
                <a:gd name="connsiteX0" fmla="*/ 5885088 w 5893008"/>
                <a:gd name="connsiteY0" fmla="*/ 159 h 4367760"/>
                <a:gd name="connsiteX1" fmla="*/ 5448003 w 5893008"/>
                <a:gd name="connsiteY1" fmla="*/ 1884 h 4367760"/>
                <a:gd name="connsiteX2" fmla="*/ 4912250 w 5893008"/>
                <a:gd name="connsiteY2" fmla="*/ 22787 h 4367760"/>
                <a:gd name="connsiteX3" fmla="*/ 4611721 w 5893008"/>
                <a:gd name="connsiteY3" fmla="*/ 50261 h 4367760"/>
                <a:gd name="connsiteX4" fmla="*/ 4197033 w 5893008"/>
                <a:gd name="connsiteY4" fmla="*/ 91688 h 4367760"/>
                <a:gd name="connsiteX5" fmla="*/ 3848002 w 5893008"/>
                <a:gd name="connsiteY5" fmla="*/ 186945 h 4367760"/>
                <a:gd name="connsiteX6" fmla="*/ 3318827 w 5893008"/>
                <a:gd name="connsiteY6" fmla="*/ 417238 h 4367760"/>
                <a:gd name="connsiteX7" fmla="*/ 2847422 w 5893008"/>
                <a:gd name="connsiteY7" fmla="*/ 741387 h 4367760"/>
                <a:gd name="connsiteX8" fmla="*/ 2406198 w 5893008"/>
                <a:gd name="connsiteY8" fmla="*/ 1214419 h 4367760"/>
                <a:gd name="connsiteX9" fmla="*/ 1908666 w 5893008"/>
                <a:gd name="connsiteY9" fmla="*/ 1837191 h 4367760"/>
                <a:gd name="connsiteX10" fmla="*/ 1488798 w 5893008"/>
                <a:gd name="connsiteY10" fmla="*/ 2444598 h 4367760"/>
                <a:gd name="connsiteX11" fmla="*/ 1160488 w 5893008"/>
                <a:gd name="connsiteY11" fmla="*/ 2962869 h 4367760"/>
                <a:gd name="connsiteX12" fmla="*/ 827553 w 5893008"/>
                <a:gd name="connsiteY12" fmla="*/ 3407221 h 4367760"/>
                <a:gd name="connsiteX13" fmla="*/ 565166 w 5893008"/>
                <a:gd name="connsiteY13" fmla="*/ 3740109 h 4367760"/>
                <a:gd name="connsiteX14" fmla="*/ 291769 w 5893008"/>
                <a:gd name="connsiteY14" fmla="*/ 4010346 h 4367760"/>
                <a:gd name="connsiteX15" fmla="*/ 362 w 5893008"/>
                <a:gd name="connsiteY15" fmla="*/ 4344685 h 4367760"/>
                <a:gd name="connsiteX16" fmla="*/ 813055 w 5893008"/>
                <a:gd name="connsiteY16" fmla="*/ 4318580 h 4367760"/>
                <a:gd name="connsiteX17" fmla="*/ 1147194 w 5893008"/>
                <a:gd name="connsiteY17" fmla="*/ 3800895 h 4367760"/>
                <a:gd name="connsiteX18" fmla="*/ 1894245 w 5893008"/>
                <a:gd name="connsiteY18" fmla="*/ 2712340 h 4367760"/>
                <a:gd name="connsiteX19" fmla="*/ 2419115 w 5893008"/>
                <a:gd name="connsiteY19" fmla="*/ 1976763 h 4367760"/>
                <a:gd name="connsiteX20" fmla="*/ 3015431 w 5893008"/>
                <a:gd name="connsiteY20" fmla="*/ 1266817 h 4367760"/>
                <a:gd name="connsiteX21" fmla="*/ 3498932 w 5893008"/>
                <a:gd name="connsiteY21" fmla="*/ 745800 h 4367760"/>
                <a:gd name="connsiteX22" fmla="*/ 4201188 w 5893008"/>
                <a:gd name="connsiteY22" fmla="*/ 417082 h 4367760"/>
                <a:gd name="connsiteX23" fmla="*/ 4716658 w 5893008"/>
                <a:gd name="connsiteY23" fmla="*/ 261702 h 4367760"/>
                <a:gd name="connsiteX24" fmla="*/ 5292406 w 5893008"/>
                <a:gd name="connsiteY24" fmla="*/ 191401 h 4367760"/>
                <a:gd name="connsiteX25" fmla="*/ 5662057 w 5893008"/>
                <a:gd name="connsiteY25" fmla="*/ 158975 h 4367760"/>
                <a:gd name="connsiteX26" fmla="*/ 5850125 w 5893008"/>
                <a:gd name="connsiteY26" fmla="*/ 152490 h 4367760"/>
                <a:gd name="connsiteX27" fmla="*/ 5885088 w 5893008"/>
                <a:gd name="connsiteY27" fmla="*/ 159 h 4367760"/>
                <a:gd name="connsiteX0" fmla="*/ 5885088 w 5924633"/>
                <a:gd name="connsiteY0" fmla="*/ 12455 h 4380056"/>
                <a:gd name="connsiteX1" fmla="*/ 5448003 w 5924633"/>
                <a:gd name="connsiteY1" fmla="*/ 14180 h 4380056"/>
                <a:gd name="connsiteX2" fmla="*/ 4912250 w 5924633"/>
                <a:gd name="connsiteY2" fmla="*/ 35083 h 4380056"/>
                <a:gd name="connsiteX3" fmla="*/ 4611721 w 5924633"/>
                <a:gd name="connsiteY3" fmla="*/ 62557 h 4380056"/>
                <a:gd name="connsiteX4" fmla="*/ 4197033 w 5924633"/>
                <a:gd name="connsiteY4" fmla="*/ 103984 h 4380056"/>
                <a:gd name="connsiteX5" fmla="*/ 3848002 w 5924633"/>
                <a:gd name="connsiteY5" fmla="*/ 199241 h 4380056"/>
                <a:gd name="connsiteX6" fmla="*/ 3318827 w 5924633"/>
                <a:gd name="connsiteY6" fmla="*/ 429534 h 4380056"/>
                <a:gd name="connsiteX7" fmla="*/ 2847422 w 5924633"/>
                <a:gd name="connsiteY7" fmla="*/ 753683 h 4380056"/>
                <a:gd name="connsiteX8" fmla="*/ 2406198 w 5924633"/>
                <a:gd name="connsiteY8" fmla="*/ 1226715 h 4380056"/>
                <a:gd name="connsiteX9" fmla="*/ 1908666 w 5924633"/>
                <a:gd name="connsiteY9" fmla="*/ 1849487 h 4380056"/>
                <a:gd name="connsiteX10" fmla="*/ 1488798 w 5924633"/>
                <a:gd name="connsiteY10" fmla="*/ 2456894 h 4380056"/>
                <a:gd name="connsiteX11" fmla="*/ 1160488 w 5924633"/>
                <a:gd name="connsiteY11" fmla="*/ 2975165 h 4380056"/>
                <a:gd name="connsiteX12" fmla="*/ 827553 w 5924633"/>
                <a:gd name="connsiteY12" fmla="*/ 3419517 h 4380056"/>
                <a:gd name="connsiteX13" fmla="*/ 565166 w 5924633"/>
                <a:gd name="connsiteY13" fmla="*/ 3752405 h 4380056"/>
                <a:gd name="connsiteX14" fmla="*/ 291769 w 5924633"/>
                <a:gd name="connsiteY14" fmla="*/ 4022642 h 4380056"/>
                <a:gd name="connsiteX15" fmla="*/ 362 w 5924633"/>
                <a:gd name="connsiteY15" fmla="*/ 4356981 h 4380056"/>
                <a:gd name="connsiteX16" fmla="*/ 813055 w 5924633"/>
                <a:gd name="connsiteY16" fmla="*/ 4330876 h 4380056"/>
                <a:gd name="connsiteX17" fmla="*/ 1147194 w 5924633"/>
                <a:gd name="connsiteY17" fmla="*/ 3813191 h 4380056"/>
                <a:gd name="connsiteX18" fmla="*/ 1894245 w 5924633"/>
                <a:gd name="connsiteY18" fmla="*/ 2724636 h 4380056"/>
                <a:gd name="connsiteX19" fmla="*/ 2419115 w 5924633"/>
                <a:gd name="connsiteY19" fmla="*/ 1989059 h 4380056"/>
                <a:gd name="connsiteX20" fmla="*/ 3015431 w 5924633"/>
                <a:gd name="connsiteY20" fmla="*/ 1279113 h 4380056"/>
                <a:gd name="connsiteX21" fmla="*/ 3498932 w 5924633"/>
                <a:gd name="connsiteY21" fmla="*/ 758096 h 4380056"/>
                <a:gd name="connsiteX22" fmla="*/ 4201188 w 5924633"/>
                <a:gd name="connsiteY22" fmla="*/ 429378 h 4380056"/>
                <a:gd name="connsiteX23" fmla="*/ 4716658 w 5924633"/>
                <a:gd name="connsiteY23" fmla="*/ 273998 h 4380056"/>
                <a:gd name="connsiteX24" fmla="*/ 5292406 w 5924633"/>
                <a:gd name="connsiteY24" fmla="*/ 203697 h 4380056"/>
                <a:gd name="connsiteX25" fmla="*/ 5662057 w 5924633"/>
                <a:gd name="connsiteY25" fmla="*/ 171271 h 4380056"/>
                <a:gd name="connsiteX26" fmla="*/ 5878883 w 5924633"/>
                <a:gd name="connsiteY26" fmla="*/ 176963 h 4380056"/>
                <a:gd name="connsiteX27" fmla="*/ 5885088 w 5924633"/>
                <a:gd name="connsiteY27" fmla="*/ 12455 h 4380056"/>
                <a:gd name="connsiteX0" fmla="*/ 5885088 w 5914162"/>
                <a:gd name="connsiteY0" fmla="*/ 13807 h 4381408"/>
                <a:gd name="connsiteX1" fmla="*/ 5448003 w 5914162"/>
                <a:gd name="connsiteY1" fmla="*/ 15532 h 4381408"/>
                <a:gd name="connsiteX2" fmla="*/ 4912250 w 5914162"/>
                <a:gd name="connsiteY2" fmla="*/ 36435 h 4381408"/>
                <a:gd name="connsiteX3" fmla="*/ 4611721 w 5914162"/>
                <a:gd name="connsiteY3" fmla="*/ 63909 h 4381408"/>
                <a:gd name="connsiteX4" fmla="*/ 4197033 w 5914162"/>
                <a:gd name="connsiteY4" fmla="*/ 105336 h 4381408"/>
                <a:gd name="connsiteX5" fmla="*/ 3848002 w 5914162"/>
                <a:gd name="connsiteY5" fmla="*/ 200593 h 4381408"/>
                <a:gd name="connsiteX6" fmla="*/ 3318827 w 5914162"/>
                <a:gd name="connsiteY6" fmla="*/ 430886 h 4381408"/>
                <a:gd name="connsiteX7" fmla="*/ 2847422 w 5914162"/>
                <a:gd name="connsiteY7" fmla="*/ 755035 h 4381408"/>
                <a:gd name="connsiteX8" fmla="*/ 2406198 w 5914162"/>
                <a:gd name="connsiteY8" fmla="*/ 1228067 h 4381408"/>
                <a:gd name="connsiteX9" fmla="*/ 1908666 w 5914162"/>
                <a:gd name="connsiteY9" fmla="*/ 1850839 h 4381408"/>
                <a:gd name="connsiteX10" fmla="*/ 1488798 w 5914162"/>
                <a:gd name="connsiteY10" fmla="*/ 2458246 h 4381408"/>
                <a:gd name="connsiteX11" fmla="*/ 1160488 w 5914162"/>
                <a:gd name="connsiteY11" fmla="*/ 2976517 h 4381408"/>
                <a:gd name="connsiteX12" fmla="*/ 827553 w 5914162"/>
                <a:gd name="connsiteY12" fmla="*/ 3420869 h 4381408"/>
                <a:gd name="connsiteX13" fmla="*/ 565166 w 5914162"/>
                <a:gd name="connsiteY13" fmla="*/ 3753757 h 4381408"/>
                <a:gd name="connsiteX14" fmla="*/ 291769 w 5914162"/>
                <a:gd name="connsiteY14" fmla="*/ 4023994 h 4381408"/>
                <a:gd name="connsiteX15" fmla="*/ 362 w 5914162"/>
                <a:gd name="connsiteY15" fmla="*/ 4358333 h 4381408"/>
                <a:gd name="connsiteX16" fmla="*/ 813055 w 5914162"/>
                <a:gd name="connsiteY16" fmla="*/ 4332228 h 4381408"/>
                <a:gd name="connsiteX17" fmla="*/ 1147194 w 5914162"/>
                <a:gd name="connsiteY17" fmla="*/ 3814543 h 4381408"/>
                <a:gd name="connsiteX18" fmla="*/ 1894245 w 5914162"/>
                <a:gd name="connsiteY18" fmla="*/ 2725988 h 4381408"/>
                <a:gd name="connsiteX19" fmla="*/ 2419115 w 5914162"/>
                <a:gd name="connsiteY19" fmla="*/ 1990411 h 4381408"/>
                <a:gd name="connsiteX20" fmla="*/ 3015431 w 5914162"/>
                <a:gd name="connsiteY20" fmla="*/ 1280465 h 4381408"/>
                <a:gd name="connsiteX21" fmla="*/ 3498932 w 5914162"/>
                <a:gd name="connsiteY21" fmla="*/ 759448 h 4381408"/>
                <a:gd name="connsiteX22" fmla="*/ 4201188 w 5914162"/>
                <a:gd name="connsiteY22" fmla="*/ 430730 h 4381408"/>
                <a:gd name="connsiteX23" fmla="*/ 4716658 w 5914162"/>
                <a:gd name="connsiteY23" fmla="*/ 275350 h 4381408"/>
                <a:gd name="connsiteX24" fmla="*/ 5292406 w 5914162"/>
                <a:gd name="connsiteY24" fmla="*/ 205049 h 4381408"/>
                <a:gd name="connsiteX25" fmla="*/ 5662057 w 5914162"/>
                <a:gd name="connsiteY25" fmla="*/ 172623 h 4381408"/>
                <a:gd name="connsiteX26" fmla="*/ 5850124 w 5914162"/>
                <a:gd name="connsiteY26" fmla="*/ 196580 h 4381408"/>
                <a:gd name="connsiteX27" fmla="*/ 5885088 w 5914162"/>
                <a:gd name="connsiteY27" fmla="*/ 13807 h 4381408"/>
                <a:gd name="connsiteX0" fmla="*/ 5885088 w 5906493"/>
                <a:gd name="connsiteY0" fmla="*/ 13807 h 4381408"/>
                <a:gd name="connsiteX1" fmla="*/ 5448003 w 5906493"/>
                <a:gd name="connsiteY1" fmla="*/ 15532 h 4381408"/>
                <a:gd name="connsiteX2" fmla="*/ 4912250 w 5906493"/>
                <a:gd name="connsiteY2" fmla="*/ 36435 h 4381408"/>
                <a:gd name="connsiteX3" fmla="*/ 4611721 w 5906493"/>
                <a:gd name="connsiteY3" fmla="*/ 63909 h 4381408"/>
                <a:gd name="connsiteX4" fmla="*/ 4197033 w 5906493"/>
                <a:gd name="connsiteY4" fmla="*/ 105336 h 4381408"/>
                <a:gd name="connsiteX5" fmla="*/ 3848002 w 5906493"/>
                <a:gd name="connsiteY5" fmla="*/ 200593 h 4381408"/>
                <a:gd name="connsiteX6" fmla="*/ 3318827 w 5906493"/>
                <a:gd name="connsiteY6" fmla="*/ 430886 h 4381408"/>
                <a:gd name="connsiteX7" fmla="*/ 2847422 w 5906493"/>
                <a:gd name="connsiteY7" fmla="*/ 755035 h 4381408"/>
                <a:gd name="connsiteX8" fmla="*/ 2406198 w 5906493"/>
                <a:gd name="connsiteY8" fmla="*/ 1228067 h 4381408"/>
                <a:gd name="connsiteX9" fmla="*/ 1908666 w 5906493"/>
                <a:gd name="connsiteY9" fmla="*/ 1850839 h 4381408"/>
                <a:gd name="connsiteX10" fmla="*/ 1488798 w 5906493"/>
                <a:gd name="connsiteY10" fmla="*/ 2458246 h 4381408"/>
                <a:gd name="connsiteX11" fmla="*/ 1160488 w 5906493"/>
                <a:gd name="connsiteY11" fmla="*/ 2976517 h 4381408"/>
                <a:gd name="connsiteX12" fmla="*/ 827553 w 5906493"/>
                <a:gd name="connsiteY12" fmla="*/ 3420869 h 4381408"/>
                <a:gd name="connsiteX13" fmla="*/ 565166 w 5906493"/>
                <a:gd name="connsiteY13" fmla="*/ 3753757 h 4381408"/>
                <a:gd name="connsiteX14" fmla="*/ 291769 w 5906493"/>
                <a:gd name="connsiteY14" fmla="*/ 4023994 h 4381408"/>
                <a:gd name="connsiteX15" fmla="*/ 362 w 5906493"/>
                <a:gd name="connsiteY15" fmla="*/ 4358333 h 4381408"/>
                <a:gd name="connsiteX16" fmla="*/ 813055 w 5906493"/>
                <a:gd name="connsiteY16" fmla="*/ 4332228 h 4381408"/>
                <a:gd name="connsiteX17" fmla="*/ 1147194 w 5906493"/>
                <a:gd name="connsiteY17" fmla="*/ 3814543 h 4381408"/>
                <a:gd name="connsiteX18" fmla="*/ 1894245 w 5906493"/>
                <a:gd name="connsiteY18" fmla="*/ 2725988 h 4381408"/>
                <a:gd name="connsiteX19" fmla="*/ 2419115 w 5906493"/>
                <a:gd name="connsiteY19" fmla="*/ 1990411 h 4381408"/>
                <a:gd name="connsiteX20" fmla="*/ 3015431 w 5906493"/>
                <a:gd name="connsiteY20" fmla="*/ 1280465 h 4381408"/>
                <a:gd name="connsiteX21" fmla="*/ 3498932 w 5906493"/>
                <a:gd name="connsiteY21" fmla="*/ 759448 h 4381408"/>
                <a:gd name="connsiteX22" fmla="*/ 4201188 w 5906493"/>
                <a:gd name="connsiteY22" fmla="*/ 430730 h 4381408"/>
                <a:gd name="connsiteX23" fmla="*/ 4716658 w 5906493"/>
                <a:gd name="connsiteY23" fmla="*/ 275350 h 4381408"/>
                <a:gd name="connsiteX24" fmla="*/ 5292406 w 5906493"/>
                <a:gd name="connsiteY24" fmla="*/ 205049 h 4381408"/>
                <a:gd name="connsiteX25" fmla="*/ 5662057 w 5906493"/>
                <a:gd name="connsiteY25" fmla="*/ 172623 h 4381408"/>
                <a:gd name="connsiteX26" fmla="*/ 5850124 w 5906493"/>
                <a:gd name="connsiteY26" fmla="*/ 196580 h 4381408"/>
                <a:gd name="connsiteX27" fmla="*/ 5885088 w 5906493"/>
                <a:gd name="connsiteY27" fmla="*/ 13807 h 4381408"/>
                <a:gd name="connsiteX0" fmla="*/ 5885088 w 5919446"/>
                <a:gd name="connsiteY0" fmla="*/ 14258 h 4381859"/>
                <a:gd name="connsiteX1" fmla="*/ 5448003 w 5919446"/>
                <a:gd name="connsiteY1" fmla="*/ 15983 h 4381859"/>
                <a:gd name="connsiteX2" fmla="*/ 4912250 w 5919446"/>
                <a:gd name="connsiteY2" fmla="*/ 36886 h 4381859"/>
                <a:gd name="connsiteX3" fmla="*/ 4611721 w 5919446"/>
                <a:gd name="connsiteY3" fmla="*/ 64360 h 4381859"/>
                <a:gd name="connsiteX4" fmla="*/ 4197033 w 5919446"/>
                <a:gd name="connsiteY4" fmla="*/ 105787 h 4381859"/>
                <a:gd name="connsiteX5" fmla="*/ 3848002 w 5919446"/>
                <a:gd name="connsiteY5" fmla="*/ 201044 h 4381859"/>
                <a:gd name="connsiteX6" fmla="*/ 3318827 w 5919446"/>
                <a:gd name="connsiteY6" fmla="*/ 431337 h 4381859"/>
                <a:gd name="connsiteX7" fmla="*/ 2847422 w 5919446"/>
                <a:gd name="connsiteY7" fmla="*/ 755486 h 4381859"/>
                <a:gd name="connsiteX8" fmla="*/ 2406198 w 5919446"/>
                <a:gd name="connsiteY8" fmla="*/ 1228518 h 4381859"/>
                <a:gd name="connsiteX9" fmla="*/ 1908666 w 5919446"/>
                <a:gd name="connsiteY9" fmla="*/ 1851290 h 4381859"/>
                <a:gd name="connsiteX10" fmla="*/ 1488798 w 5919446"/>
                <a:gd name="connsiteY10" fmla="*/ 2458697 h 4381859"/>
                <a:gd name="connsiteX11" fmla="*/ 1160488 w 5919446"/>
                <a:gd name="connsiteY11" fmla="*/ 2976968 h 4381859"/>
                <a:gd name="connsiteX12" fmla="*/ 827553 w 5919446"/>
                <a:gd name="connsiteY12" fmla="*/ 3421320 h 4381859"/>
                <a:gd name="connsiteX13" fmla="*/ 565166 w 5919446"/>
                <a:gd name="connsiteY13" fmla="*/ 3754208 h 4381859"/>
                <a:gd name="connsiteX14" fmla="*/ 291769 w 5919446"/>
                <a:gd name="connsiteY14" fmla="*/ 4024445 h 4381859"/>
                <a:gd name="connsiteX15" fmla="*/ 362 w 5919446"/>
                <a:gd name="connsiteY15" fmla="*/ 4358784 h 4381859"/>
                <a:gd name="connsiteX16" fmla="*/ 813055 w 5919446"/>
                <a:gd name="connsiteY16" fmla="*/ 4332679 h 4381859"/>
                <a:gd name="connsiteX17" fmla="*/ 1147194 w 5919446"/>
                <a:gd name="connsiteY17" fmla="*/ 3814994 h 4381859"/>
                <a:gd name="connsiteX18" fmla="*/ 1894245 w 5919446"/>
                <a:gd name="connsiteY18" fmla="*/ 2726439 h 4381859"/>
                <a:gd name="connsiteX19" fmla="*/ 2419115 w 5919446"/>
                <a:gd name="connsiteY19" fmla="*/ 1990862 h 4381859"/>
                <a:gd name="connsiteX20" fmla="*/ 3015431 w 5919446"/>
                <a:gd name="connsiteY20" fmla="*/ 1280916 h 4381859"/>
                <a:gd name="connsiteX21" fmla="*/ 3498932 w 5919446"/>
                <a:gd name="connsiteY21" fmla="*/ 759899 h 4381859"/>
                <a:gd name="connsiteX22" fmla="*/ 4201188 w 5919446"/>
                <a:gd name="connsiteY22" fmla="*/ 431181 h 4381859"/>
                <a:gd name="connsiteX23" fmla="*/ 4716658 w 5919446"/>
                <a:gd name="connsiteY23" fmla="*/ 275801 h 4381859"/>
                <a:gd name="connsiteX24" fmla="*/ 5292406 w 5919446"/>
                <a:gd name="connsiteY24" fmla="*/ 205500 h 4381859"/>
                <a:gd name="connsiteX25" fmla="*/ 5662057 w 5919446"/>
                <a:gd name="connsiteY25" fmla="*/ 173074 h 4381859"/>
                <a:gd name="connsiteX26" fmla="*/ 5898057 w 5919446"/>
                <a:gd name="connsiteY26" fmla="*/ 203119 h 4381859"/>
                <a:gd name="connsiteX27" fmla="*/ 5885088 w 5919446"/>
                <a:gd name="connsiteY27" fmla="*/ 14258 h 4381859"/>
                <a:gd name="connsiteX0" fmla="*/ 5885088 w 5898591"/>
                <a:gd name="connsiteY0" fmla="*/ 837 h 4368438"/>
                <a:gd name="connsiteX1" fmla="*/ 5448003 w 5898591"/>
                <a:gd name="connsiteY1" fmla="*/ 2562 h 4368438"/>
                <a:gd name="connsiteX2" fmla="*/ 4912250 w 5898591"/>
                <a:gd name="connsiteY2" fmla="*/ 23465 h 4368438"/>
                <a:gd name="connsiteX3" fmla="*/ 4611721 w 5898591"/>
                <a:gd name="connsiteY3" fmla="*/ 50939 h 4368438"/>
                <a:gd name="connsiteX4" fmla="*/ 4197033 w 5898591"/>
                <a:gd name="connsiteY4" fmla="*/ 92366 h 4368438"/>
                <a:gd name="connsiteX5" fmla="*/ 3848002 w 5898591"/>
                <a:gd name="connsiteY5" fmla="*/ 187623 h 4368438"/>
                <a:gd name="connsiteX6" fmla="*/ 3318827 w 5898591"/>
                <a:gd name="connsiteY6" fmla="*/ 417916 h 4368438"/>
                <a:gd name="connsiteX7" fmla="*/ 2847422 w 5898591"/>
                <a:gd name="connsiteY7" fmla="*/ 742065 h 4368438"/>
                <a:gd name="connsiteX8" fmla="*/ 2406198 w 5898591"/>
                <a:gd name="connsiteY8" fmla="*/ 1215097 h 4368438"/>
                <a:gd name="connsiteX9" fmla="*/ 1908666 w 5898591"/>
                <a:gd name="connsiteY9" fmla="*/ 1837869 h 4368438"/>
                <a:gd name="connsiteX10" fmla="*/ 1488798 w 5898591"/>
                <a:gd name="connsiteY10" fmla="*/ 2445276 h 4368438"/>
                <a:gd name="connsiteX11" fmla="*/ 1160488 w 5898591"/>
                <a:gd name="connsiteY11" fmla="*/ 2963547 h 4368438"/>
                <a:gd name="connsiteX12" fmla="*/ 827553 w 5898591"/>
                <a:gd name="connsiteY12" fmla="*/ 3407899 h 4368438"/>
                <a:gd name="connsiteX13" fmla="*/ 565166 w 5898591"/>
                <a:gd name="connsiteY13" fmla="*/ 3740787 h 4368438"/>
                <a:gd name="connsiteX14" fmla="*/ 291769 w 5898591"/>
                <a:gd name="connsiteY14" fmla="*/ 4011024 h 4368438"/>
                <a:gd name="connsiteX15" fmla="*/ 362 w 5898591"/>
                <a:gd name="connsiteY15" fmla="*/ 4345363 h 4368438"/>
                <a:gd name="connsiteX16" fmla="*/ 813055 w 5898591"/>
                <a:gd name="connsiteY16" fmla="*/ 4319258 h 4368438"/>
                <a:gd name="connsiteX17" fmla="*/ 1147194 w 5898591"/>
                <a:gd name="connsiteY17" fmla="*/ 3801573 h 4368438"/>
                <a:gd name="connsiteX18" fmla="*/ 1894245 w 5898591"/>
                <a:gd name="connsiteY18" fmla="*/ 2713018 h 4368438"/>
                <a:gd name="connsiteX19" fmla="*/ 2419115 w 5898591"/>
                <a:gd name="connsiteY19" fmla="*/ 1977441 h 4368438"/>
                <a:gd name="connsiteX20" fmla="*/ 3015431 w 5898591"/>
                <a:gd name="connsiteY20" fmla="*/ 1267495 h 4368438"/>
                <a:gd name="connsiteX21" fmla="*/ 3498932 w 5898591"/>
                <a:gd name="connsiteY21" fmla="*/ 746478 h 4368438"/>
                <a:gd name="connsiteX22" fmla="*/ 4201188 w 5898591"/>
                <a:gd name="connsiteY22" fmla="*/ 417760 h 4368438"/>
                <a:gd name="connsiteX23" fmla="*/ 4716658 w 5898591"/>
                <a:gd name="connsiteY23" fmla="*/ 262380 h 4368438"/>
                <a:gd name="connsiteX24" fmla="*/ 5292406 w 5898591"/>
                <a:gd name="connsiteY24" fmla="*/ 192079 h 4368438"/>
                <a:gd name="connsiteX25" fmla="*/ 5662057 w 5898591"/>
                <a:gd name="connsiteY25" fmla="*/ 159653 h 4368438"/>
                <a:gd name="connsiteX26" fmla="*/ 5898057 w 5898591"/>
                <a:gd name="connsiteY26" fmla="*/ 189698 h 4368438"/>
                <a:gd name="connsiteX27" fmla="*/ 5885088 w 5898591"/>
                <a:gd name="connsiteY27" fmla="*/ 837 h 43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98591" h="4368438">
                  <a:moveTo>
                    <a:pt x="5885088" y="837"/>
                  </a:moveTo>
                  <a:cubicBezTo>
                    <a:pt x="5886771" y="90"/>
                    <a:pt x="5610143" y="-1209"/>
                    <a:pt x="5448003" y="2562"/>
                  </a:cubicBezTo>
                  <a:cubicBezTo>
                    <a:pt x="5285863" y="6333"/>
                    <a:pt x="5138768" y="-1769"/>
                    <a:pt x="4912250" y="23465"/>
                  </a:cubicBezTo>
                  <a:cubicBezTo>
                    <a:pt x="4685732" y="48699"/>
                    <a:pt x="4730924" y="39456"/>
                    <a:pt x="4611721" y="50939"/>
                  </a:cubicBezTo>
                  <a:cubicBezTo>
                    <a:pt x="4492518" y="62422"/>
                    <a:pt x="4324319" y="69585"/>
                    <a:pt x="4197033" y="92366"/>
                  </a:cubicBezTo>
                  <a:cubicBezTo>
                    <a:pt x="4069747" y="115147"/>
                    <a:pt x="3994370" y="133365"/>
                    <a:pt x="3848002" y="187623"/>
                  </a:cubicBezTo>
                  <a:cubicBezTo>
                    <a:pt x="3701634" y="241881"/>
                    <a:pt x="3485590" y="325509"/>
                    <a:pt x="3318827" y="417916"/>
                  </a:cubicBezTo>
                  <a:cubicBezTo>
                    <a:pt x="3152064" y="510323"/>
                    <a:pt x="2999527" y="609202"/>
                    <a:pt x="2847422" y="742065"/>
                  </a:cubicBezTo>
                  <a:cubicBezTo>
                    <a:pt x="2695317" y="874929"/>
                    <a:pt x="2562657" y="1032463"/>
                    <a:pt x="2406198" y="1215097"/>
                  </a:cubicBezTo>
                  <a:cubicBezTo>
                    <a:pt x="2249739" y="1397731"/>
                    <a:pt x="2061566" y="1632839"/>
                    <a:pt x="1908666" y="1837869"/>
                  </a:cubicBezTo>
                  <a:cubicBezTo>
                    <a:pt x="1755766" y="2042899"/>
                    <a:pt x="1613494" y="2257663"/>
                    <a:pt x="1488798" y="2445276"/>
                  </a:cubicBezTo>
                  <a:cubicBezTo>
                    <a:pt x="1364102" y="2632889"/>
                    <a:pt x="1270695" y="2803110"/>
                    <a:pt x="1160488" y="2963547"/>
                  </a:cubicBezTo>
                  <a:cubicBezTo>
                    <a:pt x="1050281" y="3123984"/>
                    <a:pt x="926773" y="3278359"/>
                    <a:pt x="827553" y="3407899"/>
                  </a:cubicBezTo>
                  <a:cubicBezTo>
                    <a:pt x="728333" y="3537439"/>
                    <a:pt x="654463" y="3640266"/>
                    <a:pt x="565166" y="3740787"/>
                  </a:cubicBezTo>
                  <a:cubicBezTo>
                    <a:pt x="475869" y="3841308"/>
                    <a:pt x="385903" y="3910261"/>
                    <a:pt x="291769" y="4011024"/>
                  </a:cubicBezTo>
                  <a:cubicBezTo>
                    <a:pt x="197635" y="4111787"/>
                    <a:pt x="-9829" y="4342698"/>
                    <a:pt x="362" y="4345363"/>
                  </a:cubicBezTo>
                  <a:cubicBezTo>
                    <a:pt x="10553" y="4348028"/>
                    <a:pt x="621916" y="4409890"/>
                    <a:pt x="813055" y="4319258"/>
                  </a:cubicBezTo>
                  <a:cubicBezTo>
                    <a:pt x="1004194" y="4228626"/>
                    <a:pt x="966996" y="4069280"/>
                    <a:pt x="1147194" y="3801573"/>
                  </a:cubicBezTo>
                  <a:cubicBezTo>
                    <a:pt x="1327392" y="3533866"/>
                    <a:pt x="1682258" y="3017040"/>
                    <a:pt x="1894245" y="2713018"/>
                  </a:cubicBezTo>
                  <a:cubicBezTo>
                    <a:pt x="2106232" y="2408996"/>
                    <a:pt x="2232251" y="2218361"/>
                    <a:pt x="2419115" y="1977441"/>
                  </a:cubicBezTo>
                  <a:cubicBezTo>
                    <a:pt x="2605979" y="1736521"/>
                    <a:pt x="2835462" y="1472655"/>
                    <a:pt x="3015431" y="1267495"/>
                  </a:cubicBezTo>
                  <a:cubicBezTo>
                    <a:pt x="3195400" y="1062335"/>
                    <a:pt x="3301306" y="888101"/>
                    <a:pt x="3498932" y="746478"/>
                  </a:cubicBezTo>
                  <a:cubicBezTo>
                    <a:pt x="3696558" y="604855"/>
                    <a:pt x="3998234" y="498443"/>
                    <a:pt x="4201188" y="417760"/>
                  </a:cubicBezTo>
                  <a:cubicBezTo>
                    <a:pt x="4404142" y="337077"/>
                    <a:pt x="4534788" y="299993"/>
                    <a:pt x="4716658" y="262380"/>
                  </a:cubicBezTo>
                  <a:cubicBezTo>
                    <a:pt x="4898528" y="224767"/>
                    <a:pt x="5134840" y="209200"/>
                    <a:pt x="5292406" y="192079"/>
                  </a:cubicBezTo>
                  <a:cubicBezTo>
                    <a:pt x="5449972" y="174958"/>
                    <a:pt x="5569104" y="166138"/>
                    <a:pt x="5662057" y="159653"/>
                  </a:cubicBezTo>
                  <a:cubicBezTo>
                    <a:pt x="5755010" y="153168"/>
                    <a:pt x="5908819" y="203990"/>
                    <a:pt x="5898057" y="189698"/>
                  </a:cubicBezTo>
                  <a:cubicBezTo>
                    <a:pt x="5887295" y="175406"/>
                    <a:pt x="5883405" y="1584"/>
                    <a:pt x="5885088" y="837"/>
                  </a:cubicBezTo>
                  <a:close/>
                </a:path>
              </a:pathLst>
            </a:custGeom>
            <a:solidFill>
              <a:srgbClr val="A07B57"/>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6" name="Freeform 315">
              <a:extLst>
                <a:ext uri="{FF2B5EF4-FFF2-40B4-BE49-F238E27FC236}">
                  <a16:creationId xmlns:a16="http://schemas.microsoft.com/office/drawing/2014/main" id="{C72741A4-E52A-5A2E-3CB0-DE5F55B2890D}"/>
                </a:ext>
              </a:extLst>
            </p:cNvPr>
            <p:cNvSpPr/>
            <p:nvPr/>
          </p:nvSpPr>
          <p:spPr>
            <a:xfrm flipH="1">
              <a:off x="1814964" y="2291271"/>
              <a:ext cx="979231" cy="1138336"/>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 name="connsiteX0" fmla="*/ 5026465 w 5041148"/>
                <a:gd name="connsiteY0" fmla="*/ 1833 h 4748931"/>
                <a:gd name="connsiteX1" fmla="*/ 4611418 w 5041148"/>
                <a:gd name="connsiteY1" fmla="*/ 34259 h 4748931"/>
                <a:gd name="connsiteX2" fmla="*/ 4176248 w 5041148"/>
                <a:gd name="connsiteY2" fmla="*/ 105302 h 4748931"/>
                <a:gd name="connsiteX3" fmla="*/ 3774839 w 5041148"/>
                <a:gd name="connsiteY3" fmla="*/ 267722 h 4748931"/>
                <a:gd name="connsiteX4" fmla="*/ 3437614 w 5041148"/>
                <a:gd name="connsiteY4" fmla="*/ 475246 h 4748931"/>
                <a:gd name="connsiteX5" fmla="*/ 3145784 w 5041148"/>
                <a:gd name="connsiteY5" fmla="*/ 715195 h 4748931"/>
                <a:gd name="connsiteX6" fmla="*/ 2717767 w 5041148"/>
                <a:gd name="connsiteY6" fmla="*/ 1227518 h 4748931"/>
                <a:gd name="connsiteX7" fmla="*/ 2348116 w 5041148"/>
                <a:gd name="connsiteY7" fmla="*/ 1700931 h 4748931"/>
                <a:gd name="connsiteX8" fmla="*/ 1822823 w 5041148"/>
                <a:gd name="connsiteY8" fmla="*/ 2388352 h 4748931"/>
                <a:gd name="connsiteX9" fmla="*/ 1543963 w 5041148"/>
                <a:gd name="connsiteY9" fmla="*/ 2790429 h 4748931"/>
                <a:gd name="connsiteX10" fmla="*/ 1362380 w 5041148"/>
                <a:gd name="connsiteY10" fmla="*/ 3101714 h 4748931"/>
                <a:gd name="connsiteX11" fmla="*/ 1122431 w 5041148"/>
                <a:gd name="connsiteY11" fmla="*/ 3374088 h 4748931"/>
                <a:gd name="connsiteX12" fmla="*/ 726840 w 5041148"/>
                <a:gd name="connsiteY12" fmla="*/ 3750224 h 4748931"/>
                <a:gd name="connsiteX13" fmla="*/ 344218 w 5041148"/>
                <a:gd name="connsiteY13" fmla="*/ 4087450 h 4748931"/>
                <a:gd name="connsiteX14" fmla="*/ 13478 w 5041148"/>
                <a:gd name="connsiteY14" fmla="*/ 4314429 h 4748931"/>
                <a:gd name="connsiteX15" fmla="*/ 6993 w 5041148"/>
                <a:gd name="connsiteY15" fmla="*/ 4748931 h 4748931"/>
                <a:gd name="connsiteX16" fmla="*/ 1122431 w 5041148"/>
                <a:gd name="connsiteY16" fmla="*/ 4742446 h 4748931"/>
                <a:gd name="connsiteX17" fmla="*/ 1900644 w 5041148"/>
                <a:gd name="connsiteY17" fmla="*/ 4106905 h 4748931"/>
                <a:gd name="connsiteX18" fmla="*/ 2607521 w 5041148"/>
                <a:gd name="connsiteY18" fmla="*/ 3082259 h 4748931"/>
                <a:gd name="connsiteX19" fmla="*/ 3294942 w 5041148"/>
                <a:gd name="connsiteY19" fmla="*/ 2193799 h 4748931"/>
                <a:gd name="connsiteX20" fmla="*/ 3865631 w 5041148"/>
                <a:gd name="connsiteY20" fmla="*/ 1493407 h 4748931"/>
                <a:gd name="connsiteX21" fmla="*/ 4280678 w 5041148"/>
                <a:gd name="connsiteY21" fmla="*/ 1104301 h 4748931"/>
                <a:gd name="connsiteX22" fmla="*/ 4799487 w 5041148"/>
                <a:gd name="connsiteY22" fmla="*/ 864352 h 4748931"/>
                <a:gd name="connsiteX23" fmla="*/ 5039435 w 5041148"/>
                <a:gd name="connsiteY23" fmla="*/ 864352 h 4748931"/>
                <a:gd name="connsiteX24" fmla="*/ 5026465 w 5041148"/>
                <a:gd name="connsiteY24" fmla="*/ 1833 h 4748931"/>
                <a:gd name="connsiteX0" fmla="*/ 5026465 w 5058422"/>
                <a:gd name="connsiteY0" fmla="*/ 53537 h 4800635"/>
                <a:gd name="connsiteX1" fmla="*/ 4611419 w 5058422"/>
                <a:gd name="connsiteY1" fmla="*/ 99081 h 4800635"/>
                <a:gd name="connsiteX2" fmla="*/ 4176248 w 5058422"/>
                <a:gd name="connsiteY2" fmla="*/ 157006 h 4800635"/>
                <a:gd name="connsiteX3" fmla="*/ 3774839 w 5058422"/>
                <a:gd name="connsiteY3" fmla="*/ 319426 h 4800635"/>
                <a:gd name="connsiteX4" fmla="*/ 3437614 w 5058422"/>
                <a:gd name="connsiteY4" fmla="*/ 526950 h 4800635"/>
                <a:gd name="connsiteX5" fmla="*/ 3145784 w 5058422"/>
                <a:gd name="connsiteY5" fmla="*/ 766899 h 4800635"/>
                <a:gd name="connsiteX6" fmla="*/ 2717767 w 5058422"/>
                <a:gd name="connsiteY6" fmla="*/ 1279222 h 4800635"/>
                <a:gd name="connsiteX7" fmla="*/ 2348116 w 5058422"/>
                <a:gd name="connsiteY7" fmla="*/ 1752635 h 4800635"/>
                <a:gd name="connsiteX8" fmla="*/ 1822823 w 5058422"/>
                <a:gd name="connsiteY8" fmla="*/ 2440056 h 4800635"/>
                <a:gd name="connsiteX9" fmla="*/ 1543963 w 5058422"/>
                <a:gd name="connsiteY9" fmla="*/ 2842133 h 4800635"/>
                <a:gd name="connsiteX10" fmla="*/ 1362380 w 5058422"/>
                <a:gd name="connsiteY10" fmla="*/ 3153418 h 4800635"/>
                <a:gd name="connsiteX11" fmla="*/ 1122431 w 5058422"/>
                <a:gd name="connsiteY11" fmla="*/ 3425792 h 4800635"/>
                <a:gd name="connsiteX12" fmla="*/ 726840 w 5058422"/>
                <a:gd name="connsiteY12" fmla="*/ 3801928 h 4800635"/>
                <a:gd name="connsiteX13" fmla="*/ 344218 w 5058422"/>
                <a:gd name="connsiteY13" fmla="*/ 4139154 h 4800635"/>
                <a:gd name="connsiteX14" fmla="*/ 13478 w 5058422"/>
                <a:gd name="connsiteY14" fmla="*/ 4366133 h 4800635"/>
                <a:gd name="connsiteX15" fmla="*/ 6993 w 5058422"/>
                <a:gd name="connsiteY15" fmla="*/ 4800635 h 4800635"/>
                <a:gd name="connsiteX16" fmla="*/ 1122431 w 5058422"/>
                <a:gd name="connsiteY16" fmla="*/ 4794150 h 4800635"/>
                <a:gd name="connsiteX17" fmla="*/ 1900644 w 5058422"/>
                <a:gd name="connsiteY17" fmla="*/ 4158609 h 4800635"/>
                <a:gd name="connsiteX18" fmla="*/ 2607521 w 5058422"/>
                <a:gd name="connsiteY18" fmla="*/ 3133963 h 4800635"/>
                <a:gd name="connsiteX19" fmla="*/ 3294942 w 5058422"/>
                <a:gd name="connsiteY19" fmla="*/ 2245503 h 4800635"/>
                <a:gd name="connsiteX20" fmla="*/ 3865631 w 5058422"/>
                <a:gd name="connsiteY20" fmla="*/ 1545111 h 4800635"/>
                <a:gd name="connsiteX21" fmla="*/ 4280678 w 5058422"/>
                <a:gd name="connsiteY21" fmla="*/ 1156005 h 4800635"/>
                <a:gd name="connsiteX22" fmla="*/ 4799487 w 5058422"/>
                <a:gd name="connsiteY22" fmla="*/ 916056 h 4800635"/>
                <a:gd name="connsiteX23" fmla="*/ 5039435 w 5058422"/>
                <a:gd name="connsiteY23" fmla="*/ 916056 h 4800635"/>
                <a:gd name="connsiteX24" fmla="*/ 5026465 w 5058422"/>
                <a:gd name="connsiteY24" fmla="*/ 53537 h 4800635"/>
                <a:gd name="connsiteX0" fmla="*/ 5026465 w 5040497"/>
                <a:gd name="connsiteY0" fmla="*/ 6439 h 4753537"/>
                <a:gd name="connsiteX1" fmla="*/ 4611419 w 5040497"/>
                <a:gd name="connsiteY1" fmla="*/ 51983 h 4753537"/>
                <a:gd name="connsiteX2" fmla="*/ 4176248 w 5040497"/>
                <a:gd name="connsiteY2" fmla="*/ 109908 h 4753537"/>
                <a:gd name="connsiteX3" fmla="*/ 3774839 w 5040497"/>
                <a:gd name="connsiteY3" fmla="*/ 272328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297186 w 5040497"/>
                <a:gd name="connsiteY12" fmla="*/ 3728597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125432 w 5043498"/>
                <a:gd name="connsiteY16" fmla="*/ 4747052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739222 w 5043498"/>
                <a:gd name="connsiteY16" fmla="*/ 4747053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197276 w 5211308"/>
                <a:gd name="connsiteY0" fmla="*/ 6439 h 4753537"/>
                <a:gd name="connsiteX1" fmla="*/ 4782230 w 5211308"/>
                <a:gd name="connsiteY1" fmla="*/ 51983 h 4753537"/>
                <a:gd name="connsiteX2" fmla="*/ 4347059 w 5211308"/>
                <a:gd name="connsiteY2" fmla="*/ 109908 h 4753537"/>
                <a:gd name="connsiteX3" fmla="*/ 3829713 w 5211308"/>
                <a:gd name="connsiteY3" fmla="*/ 141163 h 4753537"/>
                <a:gd name="connsiteX4" fmla="*/ 3287891 w 5211308"/>
                <a:gd name="connsiteY4" fmla="*/ 269988 h 4753537"/>
                <a:gd name="connsiteX5" fmla="*/ 2832382 w 5211308"/>
                <a:gd name="connsiteY5" fmla="*/ 496820 h 4753537"/>
                <a:gd name="connsiteX6" fmla="*/ 2206588 w 5211308"/>
                <a:gd name="connsiteY6" fmla="*/ 976351 h 4753537"/>
                <a:gd name="connsiteX7" fmla="*/ 1761918 w 5211308"/>
                <a:gd name="connsiteY7" fmla="*/ 1423532 h 4753537"/>
                <a:gd name="connsiteX8" fmla="*/ 1386662 w 5211308"/>
                <a:gd name="connsiteY8" fmla="*/ 1966671 h 4753537"/>
                <a:gd name="connsiteX9" fmla="*/ 1100983 w 5211308"/>
                <a:gd name="connsiteY9" fmla="*/ 2440889 h 4753537"/>
                <a:gd name="connsiteX10" fmla="*/ 898940 w 5211308"/>
                <a:gd name="connsiteY10" fmla="*/ 2843988 h 4753537"/>
                <a:gd name="connsiteX11" fmla="*/ 638531 w 5211308"/>
                <a:gd name="connsiteY11" fmla="*/ 3352460 h 4753537"/>
                <a:gd name="connsiteX12" fmla="*/ 467997 w 5211308"/>
                <a:gd name="connsiteY12" fmla="*/ 3728597 h 4753537"/>
                <a:gd name="connsiteX13" fmla="*/ 330893 w 5211308"/>
                <a:gd name="connsiteY13" fmla="*/ 4052706 h 4753537"/>
                <a:gd name="connsiteX14" fmla="*/ 184289 w 5211308"/>
                <a:gd name="connsiteY14" fmla="*/ 4319035 h 4753537"/>
                <a:gd name="connsiteX15" fmla="*/ 487 w 5211308"/>
                <a:gd name="connsiteY15" fmla="*/ 4753537 h 4753537"/>
                <a:gd name="connsiteX16" fmla="*/ 1907032 w 5211308"/>
                <a:gd name="connsiteY16" fmla="*/ 4747053 h 4753537"/>
                <a:gd name="connsiteX17" fmla="*/ 2071455 w 5211308"/>
                <a:gd name="connsiteY17" fmla="*/ 4111511 h 4753537"/>
                <a:gd name="connsiteX18" fmla="*/ 2778332 w 5211308"/>
                <a:gd name="connsiteY18" fmla="*/ 3086865 h 4753537"/>
                <a:gd name="connsiteX19" fmla="*/ 3465753 w 5211308"/>
                <a:gd name="connsiteY19" fmla="*/ 2198405 h 4753537"/>
                <a:gd name="connsiteX20" fmla="*/ 4036442 w 5211308"/>
                <a:gd name="connsiteY20" fmla="*/ 1498013 h 4753537"/>
                <a:gd name="connsiteX21" fmla="*/ 4451489 w 5211308"/>
                <a:gd name="connsiteY21" fmla="*/ 1108907 h 4753537"/>
                <a:gd name="connsiteX22" fmla="*/ 4970298 w 5211308"/>
                <a:gd name="connsiteY22" fmla="*/ 868958 h 4753537"/>
                <a:gd name="connsiteX23" fmla="*/ 5210246 w 5211308"/>
                <a:gd name="connsiteY23" fmla="*/ 868958 h 4753537"/>
                <a:gd name="connsiteX24" fmla="*/ 5197276 w 5211308"/>
                <a:gd name="connsiteY24" fmla="*/ 6439 h 4753537"/>
                <a:gd name="connsiteX0" fmla="*/ 5197276 w 5221303"/>
                <a:gd name="connsiteY0" fmla="*/ 107994 h 4855092"/>
                <a:gd name="connsiteX1" fmla="*/ 4782230 w 5221303"/>
                <a:gd name="connsiteY1" fmla="*/ 153538 h 4855092"/>
                <a:gd name="connsiteX2" fmla="*/ 4347059 w 5221303"/>
                <a:gd name="connsiteY2" fmla="*/ 211463 h 4855092"/>
                <a:gd name="connsiteX3" fmla="*/ 3829713 w 5221303"/>
                <a:gd name="connsiteY3" fmla="*/ 242718 h 4855092"/>
                <a:gd name="connsiteX4" fmla="*/ 3287891 w 5221303"/>
                <a:gd name="connsiteY4" fmla="*/ 371543 h 4855092"/>
                <a:gd name="connsiteX5" fmla="*/ 2832382 w 5221303"/>
                <a:gd name="connsiteY5" fmla="*/ 598375 h 4855092"/>
                <a:gd name="connsiteX6" fmla="*/ 2206588 w 5221303"/>
                <a:gd name="connsiteY6" fmla="*/ 1077906 h 4855092"/>
                <a:gd name="connsiteX7" fmla="*/ 1761918 w 5221303"/>
                <a:gd name="connsiteY7" fmla="*/ 1525087 h 4855092"/>
                <a:gd name="connsiteX8" fmla="*/ 1386662 w 5221303"/>
                <a:gd name="connsiteY8" fmla="*/ 2068226 h 4855092"/>
                <a:gd name="connsiteX9" fmla="*/ 1100983 w 5221303"/>
                <a:gd name="connsiteY9" fmla="*/ 2542444 h 4855092"/>
                <a:gd name="connsiteX10" fmla="*/ 898940 w 5221303"/>
                <a:gd name="connsiteY10" fmla="*/ 2945543 h 4855092"/>
                <a:gd name="connsiteX11" fmla="*/ 638531 w 5221303"/>
                <a:gd name="connsiteY11" fmla="*/ 3454015 h 4855092"/>
                <a:gd name="connsiteX12" fmla="*/ 467997 w 5221303"/>
                <a:gd name="connsiteY12" fmla="*/ 3830152 h 4855092"/>
                <a:gd name="connsiteX13" fmla="*/ 330893 w 5221303"/>
                <a:gd name="connsiteY13" fmla="*/ 4154261 h 4855092"/>
                <a:gd name="connsiteX14" fmla="*/ 184289 w 5221303"/>
                <a:gd name="connsiteY14" fmla="*/ 4420590 h 4855092"/>
                <a:gd name="connsiteX15" fmla="*/ 487 w 5221303"/>
                <a:gd name="connsiteY15" fmla="*/ 4855092 h 4855092"/>
                <a:gd name="connsiteX16" fmla="*/ 1907032 w 5221303"/>
                <a:gd name="connsiteY16" fmla="*/ 4848608 h 4855092"/>
                <a:gd name="connsiteX17" fmla="*/ 2071455 w 5221303"/>
                <a:gd name="connsiteY17" fmla="*/ 4213066 h 4855092"/>
                <a:gd name="connsiteX18" fmla="*/ 2778332 w 5221303"/>
                <a:gd name="connsiteY18" fmla="*/ 3188420 h 4855092"/>
                <a:gd name="connsiteX19" fmla="*/ 3465753 w 5221303"/>
                <a:gd name="connsiteY19" fmla="*/ 2299960 h 4855092"/>
                <a:gd name="connsiteX20" fmla="*/ 4036442 w 5221303"/>
                <a:gd name="connsiteY20" fmla="*/ 1599568 h 4855092"/>
                <a:gd name="connsiteX21" fmla="*/ 4451489 w 5221303"/>
                <a:gd name="connsiteY21" fmla="*/ 1210462 h 4855092"/>
                <a:gd name="connsiteX22" fmla="*/ 4970298 w 5221303"/>
                <a:gd name="connsiteY22" fmla="*/ 970513 h 4855092"/>
                <a:gd name="connsiteX23" fmla="*/ 5182967 w 5221303"/>
                <a:gd name="connsiteY23" fmla="*/ 1711598 h 4855092"/>
                <a:gd name="connsiteX24" fmla="*/ 5197276 w 5221303"/>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51489 w 5236285"/>
                <a:gd name="connsiteY21" fmla="*/ 1210462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29623 w 5236285"/>
                <a:gd name="connsiteY20" fmla="*/ 1973390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21066"/>
                <a:gd name="connsiteY0" fmla="*/ 107994 h 4855092"/>
                <a:gd name="connsiteX1" fmla="*/ 4782230 w 5221066"/>
                <a:gd name="connsiteY1" fmla="*/ 153538 h 4855092"/>
                <a:gd name="connsiteX2" fmla="*/ 4347059 w 5221066"/>
                <a:gd name="connsiteY2" fmla="*/ 211463 h 4855092"/>
                <a:gd name="connsiteX3" fmla="*/ 3829713 w 5221066"/>
                <a:gd name="connsiteY3" fmla="*/ 242718 h 4855092"/>
                <a:gd name="connsiteX4" fmla="*/ 3287891 w 5221066"/>
                <a:gd name="connsiteY4" fmla="*/ 371543 h 4855092"/>
                <a:gd name="connsiteX5" fmla="*/ 2832382 w 5221066"/>
                <a:gd name="connsiteY5" fmla="*/ 598375 h 4855092"/>
                <a:gd name="connsiteX6" fmla="*/ 2206588 w 5221066"/>
                <a:gd name="connsiteY6" fmla="*/ 1077906 h 4855092"/>
                <a:gd name="connsiteX7" fmla="*/ 1761918 w 5221066"/>
                <a:gd name="connsiteY7" fmla="*/ 1525087 h 4855092"/>
                <a:gd name="connsiteX8" fmla="*/ 1386662 w 5221066"/>
                <a:gd name="connsiteY8" fmla="*/ 2068226 h 4855092"/>
                <a:gd name="connsiteX9" fmla="*/ 1100983 w 5221066"/>
                <a:gd name="connsiteY9" fmla="*/ 2542444 h 4855092"/>
                <a:gd name="connsiteX10" fmla="*/ 898940 w 5221066"/>
                <a:gd name="connsiteY10" fmla="*/ 2945543 h 4855092"/>
                <a:gd name="connsiteX11" fmla="*/ 638531 w 5221066"/>
                <a:gd name="connsiteY11" fmla="*/ 3454015 h 4855092"/>
                <a:gd name="connsiteX12" fmla="*/ 467997 w 5221066"/>
                <a:gd name="connsiteY12" fmla="*/ 3830152 h 4855092"/>
                <a:gd name="connsiteX13" fmla="*/ 330893 w 5221066"/>
                <a:gd name="connsiteY13" fmla="*/ 4154261 h 4855092"/>
                <a:gd name="connsiteX14" fmla="*/ 184289 w 5221066"/>
                <a:gd name="connsiteY14" fmla="*/ 4420590 h 4855092"/>
                <a:gd name="connsiteX15" fmla="*/ 487 w 5221066"/>
                <a:gd name="connsiteY15" fmla="*/ 4855092 h 4855092"/>
                <a:gd name="connsiteX16" fmla="*/ 1907032 w 5221066"/>
                <a:gd name="connsiteY16" fmla="*/ 4848608 h 4855092"/>
                <a:gd name="connsiteX17" fmla="*/ 2071455 w 5221066"/>
                <a:gd name="connsiteY17" fmla="*/ 4213066 h 4855092"/>
                <a:gd name="connsiteX18" fmla="*/ 2778332 w 5221066"/>
                <a:gd name="connsiteY18" fmla="*/ 3188420 h 4855092"/>
                <a:gd name="connsiteX19" fmla="*/ 3465753 w 5221066"/>
                <a:gd name="connsiteY19" fmla="*/ 2299960 h 4855092"/>
                <a:gd name="connsiteX20" fmla="*/ 4029623 w 5221066"/>
                <a:gd name="connsiteY20" fmla="*/ 1973390 h 4855092"/>
                <a:gd name="connsiteX21" fmla="*/ 4431030 w 5221066"/>
                <a:gd name="connsiteY21" fmla="*/ 1735123 h 4855092"/>
                <a:gd name="connsiteX22" fmla="*/ 4881640 w 5221066"/>
                <a:gd name="connsiteY22" fmla="*/ 1672249 h 4855092"/>
                <a:gd name="connsiteX23" fmla="*/ 5182967 w 5221066"/>
                <a:gd name="connsiteY23" fmla="*/ 1711598 h 4855092"/>
                <a:gd name="connsiteX24" fmla="*/ 5197276 w 5221066"/>
                <a:gd name="connsiteY24" fmla="*/ 107994 h 4855092"/>
                <a:gd name="connsiteX0" fmla="*/ 5197276 w 5197844"/>
                <a:gd name="connsiteY0" fmla="*/ 5 h 4747103"/>
                <a:gd name="connsiteX1" fmla="*/ 4782230 w 5197844"/>
                <a:gd name="connsiteY1" fmla="*/ 45549 h 4747103"/>
                <a:gd name="connsiteX2" fmla="*/ 4347059 w 5197844"/>
                <a:gd name="connsiteY2" fmla="*/ 103474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197844"/>
                <a:gd name="connsiteY0" fmla="*/ 5 h 4747103"/>
                <a:gd name="connsiteX1" fmla="*/ 4782230 w 5197844"/>
                <a:gd name="connsiteY1" fmla="*/ 45549 h 4747103"/>
                <a:gd name="connsiteX2" fmla="*/ 4173371 w 5197844"/>
                <a:gd name="connsiteY2" fmla="*/ 49892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225653"/>
                <a:gd name="connsiteY0" fmla="*/ 118847 h 4865945"/>
                <a:gd name="connsiteX1" fmla="*/ 4718239 w 5225653"/>
                <a:gd name="connsiteY1" fmla="*/ 124202 h 4865945"/>
                <a:gd name="connsiteX2" fmla="*/ 4173371 w 5225653"/>
                <a:gd name="connsiteY2" fmla="*/ 168734 h 4865945"/>
                <a:gd name="connsiteX3" fmla="*/ 3829713 w 5225653"/>
                <a:gd name="connsiteY3" fmla="*/ 253571 h 4865945"/>
                <a:gd name="connsiteX4" fmla="*/ 3287891 w 5225653"/>
                <a:gd name="connsiteY4" fmla="*/ 382396 h 4865945"/>
                <a:gd name="connsiteX5" fmla="*/ 2832382 w 5225653"/>
                <a:gd name="connsiteY5" fmla="*/ 609228 h 4865945"/>
                <a:gd name="connsiteX6" fmla="*/ 2206588 w 5225653"/>
                <a:gd name="connsiteY6" fmla="*/ 1088759 h 4865945"/>
                <a:gd name="connsiteX7" fmla="*/ 1761918 w 5225653"/>
                <a:gd name="connsiteY7" fmla="*/ 1535940 h 4865945"/>
                <a:gd name="connsiteX8" fmla="*/ 1386662 w 5225653"/>
                <a:gd name="connsiteY8" fmla="*/ 2079079 h 4865945"/>
                <a:gd name="connsiteX9" fmla="*/ 1100983 w 5225653"/>
                <a:gd name="connsiteY9" fmla="*/ 2553297 h 4865945"/>
                <a:gd name="connsiteX10" fmla="*/ 898940 w 5225653"/>
                <a:gd name="connsiteY10" fmla="*/ 2956396 h 4865945"/>
                <a:gd name="connsiteX11" fmla="*/ 638531 w 5225653"/>
                <a:gd name="connsiteY11" fmla="*/ 3464868 h 4865945"/>
                <a:gd name="connsiteX12" fmla="*/ 467997 w 5225653"/>
                <a:gd name="connsiteY12" fmla="*/ 3841005 h 4865945"/>
                <a:gd name="connsiteX13" fmla="*/ 330893 w 5225653"/>
                <a:gd name="connsiteY13" fmla="*/ 4165114 h 4865945"/>
                <a:gd name="connsiteX14" fmla="*/ 184289 w 5225653"/>
                <a:gd name="connsiteY14" fmla="*/ 4431443 h 4865945"/>
                <a:gd name="connsiteX15" fmla="*/ 487 w 5225653"/>
                <a:gd name="connsiteY15" fmla="*/ 4865945 h 4865945"/>
                <a:gd name="connsiteX16" fmla="*/ 1907032 w 5225653"/>
                <a:gd name="connsiteY16" fmla="*/ 4859461 h 4865945"/>
                <a:gd name="connsiteX17" fmla="*/ 2071455 w 5225653"/>
                <a:gd name="connsiteY17" fmla="*/ 4223919 h 4865945"/>
                <a:gd name="connsiteX18" fmla="*/ 2778332 w 5225653"/>
                <a:gd name="connsiteY18" fmla="*/ 3199273 h 4865945"/>
                <a:gd name="connsiteX19" fmla="*/ 3465753 w 5225653"/>
                <a:gd name="connsiteY19" fmla="*/ 2310813 h 4865945"/>
                <a:gd name="connsiteX20" fmla="*/ 4029623 w 5225653"/>
                <a:gd name="connsiteY20" fmla="*/ 1984243 h 4865945"/>
                <a:gd name="connsiteX21" fmla="*/ 4431030 w 5225653"/>
                <a:gd name="connsiteY21" fmla="*/ 1745976 h 4865945"/>
                <a:gd name="connsiteX22" fmla="*/ 4881640 w 5225653"/>
                <a:gd name="connsiteY22" fmla="*/ 1683102 h 4865945"/>
                <a:gd name="connsiteX23" fmla="*/ 5182967 w 5225653"/>
                <a:gd name="connsiteY23" fmla="*/ 1722451 h 4865945"/>
                <a:gd name="connsiteX24" fmla="*/ 5197276 w 5225653"/>
                <a:gd name="connsiteY24" fmla="*/ 118847 h 4865945"/>
                <a:gd name="connsiteX0" fmla="*/ 5197276 w 5197331"/>
                <a:gd name="connsiteY0" fmla="*/ 3 h 4747101"/>
                <a:gd name="connsiteX1" fmla="*/ 4718239 w 5197331"/>
                <a:gd name="connsiteY1" fmla="*/ 5358 h 4747101"/>
                <a:gd name="connsiteX2" fmla="*/ 4173371 w 5197331"/>
                <a:gd name="connsiteY2" fmla="*/ 49890 h 4747101"/>
                <a:gd name="connsiteX3" fmla="*/ 3829713 w 5197331"/>
                <a:gd name="connsiteY3" fmla="*/ 134727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25909 w 5197331"/>
                <a:gd name="connsiteY7" fmla="*/ 145058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917324 w 5197331"/>
                <a:gd name="connsiteY7" fmla="*/ 148407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523788 w 5197331"/>
                <a:gd name="connsiteY8" fmla="*/ 2033910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99497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702522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65953 w 5197331"/>
                <a:gd name="connsiteY11" fmla="*/ 337951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40572 w 5197331"/>
                <a:gd name="connsiteY12" fmla="*/ 3728860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480364 w 5480419"/>
                <a:gd name="connsiteY0" fmla="*/ 3 h 4740617"/>
                <a:gd name="connsiteX1" fmla="*/ 5001327 w 5480419"/>
                <a:gd name="connsiteY1" fmla="*/ 5358 h 4740617"/>
                <a:gd name="connsiteX2" fmla="*/ 4474742 w 5480419"/>
                <a:gd name="connsiteY2" fmla="*/ 29796 h 4740617"/>
                <a:gd name="connsiteX3" fmla="*/ 4012244 w 5480419"/>
                <a:gd name="connsiteY3" fmla="*/ 101239 h 4740617"/>
                <a:gd name="connsiteX4" fmla="*/ 3516129 w 5480419"/>
                <a:gd name="connsiteY4" fmla="*/ 230062 h 4740617"/>
                <a:gd name="connsiteX5" fmla="*/ 3042337 w 5480419"/>
                <a:gd name="connsiteY5" fmla="*/ 476990 h 4740617"/>
                <a:gd name="connsiteX6" fmla="*/ 2489676 w 5480419"/>
                <a:gd name="connsiteY6" fmla="*/ 969915 h 4740617"/>
                <a:gd name="connsiteX7" fmla="*/ 2136420 w 5480419"/>
                <a:gd name="connsiteY7" fmla="*/ 1470675 h 4740617"/>
                <a:gd name="connsiteX8" fmla="*/ 1761167 w 5480419"/>
                <a:gd name="connsiteY8" fmla="*/ 2013816 h 4740617"/>
                <a:gd name="connsiteX9" fmla="*/ 1448062 w 5480419"/>
                <a:gd name="connsiteY9" fmla="*/ 2521524 h 4740617"/>
                <a:gd name="connsiteX10" fmla="*/ 1227737 w 5480419"/>
                <a:gd name="connsiteY10" fmla="*/ 2924623 h 4740617"/>
                <a:gd name="connsiteX11" fmla="*/ 967327 w 5480419"/>
                <a:gd name="connsiteY11" fmla="*/ 3392909 h 4740617"/>
                <a:gd name="connsiteX12" fmla="*/ 723660 w 5480419"/>
                <a:gd name="connsiteY12" fmla="*/ 3728860 h 4740617"/>
                <a:gd name="connsiteX13" fmla="*/ 613981 w 5480419"/>
                <a:gd name="connsiteY13" fmla="*/ 4046270 h 4740617"/>
                <a:gd name="connsiteX14" fmla="*/ 467377 w 5480419"/>
                <a:gd name="connsiteY14" fmla="*/ 4312599 h 4740617"/>
                <a:gd name="connsiteX15" fmla="*/ 186 w 5480419"/>
                <a:gd name="connsiteY15" fmla="*/ 4686821 h 4740617"/>
                <a:gd name="connsiteX16" fmla="*/ 2190120 w 5480419"/>
                <a:gd name="connsiteY16" fmla="*/ 4740617 h 4740617"/>
                <a:gd name="connsiteX17" fmla="*/ 2354543 w 5480419"/>
                <a:gd name="connsiteY17" fmla="*/ 4105075 h 4740617"/>
                <a:gd name="connsiteX18" fmla="*/ 3061420 w 5480419"/>
                <a:gd name="connsiteY18" fmla="*/ 3080429 h 4740617"/>
                <a:gd name="connsiteX19" fmla="*/ 3748841 w 5480419"/>
                <a:gd name="connsiteY19" fmla="*/ 2191969 h 4740617"/>
                <a:gd name="connsiteX20" fmla="*/ 4312711 w 5480419"/>
                <a:gd name="connsiteY20" fmla="*/ 1865399 h 4740617"/>
                <a:gd name="connsiteX21" fmla="*/ 4714118 w 5480419"/>
                <a:gd name="connsiteY21" fmla="*/ 1627132 h 4740617"/>
                <a:gd name="connsiteX22" fmla="*/ 5164728 w 5480419"/>
                <a:gd name="connsiteY22" fmla="*/ 1564258 h 4740617"/>
                <a:gd name="connsiteX23" fmla="*/ 5466055 w 5480419"/>
                <a:gd name="connsiteY23" fmla="*/ 1603607 h 4740617"/>
                <a:gd name="connsiteX24" fmla="*/ 5480364 w 5480419"/>
                <a:gd name="connsiteY24" fmla="*/ 3 h 4740617"/>
                <a:gd name="connsiteX0" fmla="*/ 5480491 w 5480546"/>
                <a:gd name="connsiteY0" fmla="*/ 3 h 4740617"/>
                <a:gd name="connsiteX1" fmla="*/ 5001454 w 5480546"/>
                <a:gd name="connsiteY1" fmla="*/ 5358 h 4740617"/>
                <a:gd name="connsiteX2" fmla="*/ 4474869 w 5480546"/>
                <a:gd name="connsiteY2" fmla="*/ 29796 h 4740617"/>
                <a:gd name="connsiteX3" fmla="*/ 4012371 w 5480546"/>
                <a:gd name="connsiteY3" fmla="*/ 101239 h 4740617"/>
                <a:gd name="connsiteX4" fmla="*/ 3516256 w 5480546"/>
                <a:gd name="connsiteY4" fmla="*/ 230062 h 4740617"/>
                <a:gd name="connsiteX5" fmla="*/ 3042464 w 5480546"/>
                <a:gd name="connsiteY5" fmla="*/ 476990 h 4740617"/>
                <a:gd name="connsiteX6" fmla="*/ 2489803 w 5480546"/>
                <a:gd name="connsiteY6" fmla="*/ 969915 h 4740617"/>
                <a:gd name="connsiteX7" fmla="*/ 2136547 w 5480546"/>
                <a:gd name="connsiteY7" fmla="*/ 1470675 h 4740617"/>
                <a:gd name="connsiteX8" fmla="*/ 1761294 w 5480546"/>
                <a:gd name="connsiteY8" fmla="*/ 2013816 h 4740617"/>
                <a:gd name="connsiteX9" fmla="*/ 1448189 w 5480546"/>
                <a:gd name="connsiteY9" fmla="*/ 2521524 h 4740617"/>
                <a:gd name="connsiteX10" fmla="*/ 1227864 w 5480546"/>
                <a:gd name="connsiteY10" fmla="*/ 2924623 h 4740617"/>
                <a:gd name="connsiteX11" fmla="*/ 967454 w 5480546"/>
                <a:gd name="connsiteY11" fmla="*/ 3392909 h 4740617"/>
                <a:gd name="connsiteX12" fmla="*/ 723787 w 5480546"/>
                <a:gd name="connsiteY12" fmla="*/ 3728860 h 4740617"/>
                <a:gd name="connsiteX13" fmla="*/ 614108 w 5480546"/>
                <a:gd name="connsiteY13" fmla="*/ 4046270 h 4740617"/>
                <a:gd name="connsiteX14" fmla="*/ 312099 w 5480546"/>
                <a:gd name="connsiteY14" fmla="*/ 4299203 h 4740617"/>
                <a:gd name="connsiteX15" fmla="*/ 313 w 5480546"/>
                <a:gd name="connsiteY15" fmla="*/ 4686821 h 4740617"/>
                <a:gd name="connsiteX16" fmla="*/ 2190247 w 5480546"/>
                <a:gd name="connsiteY16" fmla="*/ 4740617 h 4740617"/>
                <a:gd name="connsiteX17" fmla="*/ 2354670 w 5480546"/>
                <a:gd name="connsiteY17" fmla="*/ 4105075 h 4740617"/>
                <a:gd name="connsiteX18" fmla="*/ 3061547 w 5480546"/>
                <a:gd name="connsiteY18" fmla="*/ 3080429 h 4740617"/>
                <a:gd name="connsiteX19" fmla="*/ 3748968 w 5480546"/>
                <a:gd name="connsiteY19" fmla="*/ 2191969 h 4740617"/>
                <a:gd name="connsiteX20" fmla="*/ 4312838 w 5480546"/>
                <a:gd name="connsiteY20" fmla="*/ 1865399 h 4740617"/>
                <a:gd name="connsiteX21" fmla="*/ 4714245 w 5480546"/>
                <a:gd name="connsiteY21" fmla="*/ 1627132 h 4740617"/>
                <a:gd name="connsiteX22" fmla="*/ 5164855 w 5480546"/>
                <a:gd name="connsiteY22" fmla="*/ 1564258 h 4740617"/>
                <a:gd name="connsiteX23" fmla="*/ 5466182 w 5480546"/>
                <a:gd name="connsiteY23" fmla="*/ 1603607 h 4740617"/>
                <a:gd name="connsiteX24" fmla="*/ 5480491 w 548054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40123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39026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511264"/>
                <a:gd name="connsiteY0" fmla="*/ 114136 h 4854750"/>
                <a:gd name="connsiteX1" fmla="*/ 5001434 w 5511264"/>
                <a:gd name="connsiteY1" fmla="*/ 119491 h 4854750"/>
                <a:gd name="connsiteX2" fmla="*/ 4474849 w 5511264"/>
                <a:gd name="connsiteY2" fmla="*/ 143929 h 4854750"/>
                <a:gd name="connsiteX3" fmla="*/ 3902651 w 5511264"/>
                <a:gd name="connsiteY3" fmla="*/ 215372 h 4854750"/>
                <a:gd name="connsiteX4" fmla="*/ 3516236 w 5511264"/>
                <a:gd name="connsiteY4" fmla="*/ 344195 h 4854750"/>
                <a:gd name="connsiteX5" fmla="*/ 3042444 w 5511264"/>
                <a:gd name="connsiteY5" fmla="*/ 591123 h 4854750"/>
                <a:gd name="connsiteX6" fmla="*/ 2489783 w 5511264"/>
                <a:gd name="connsiteY6" fmla="*/ 1084048 h 4854750"/>
                <a:gd name="connsiteX7" fmla="*/ 2136527 w 5511264"/>
                <a:gd name="connsiteY7" fmla="*/ 1584808 h 4854750"/>
                <a:gd name="connsiteX8" fmla="*/ 1761274 w 5511264"/>
                <a:gd name="connsiteY8" fmla="*/ 2127949 h 4854750"/>
                <a:gd name="connsiteX9" fmla="*/ 1448169 w 5511264"/>
                <a:gd name="connsiteY9" fmla="*/ 2635657 h 4854750"/>
                <a:gd name="connsiteX10" fmla="*/ 1227844 w 5511264"/>
                <a:gd name="connsiteY10" fmla="*/ 3038756 h 4854750"/>
                <a:gd name="connsiteX11" fmla="*/ 967434 w 5511264"/>
                <a:gd name="connsiteY11" fmla="*/ 3507042 h 4854750"/>
                <a:gd name="connsiteX12" fmla="*/ 723767 w 5511264"/>
                <a:gd name="connsiteY12" fmla="*/ 3842993 h 4854750"/>
                <a:gd name="connsiteX13" fmla="*/ 522672 w 5511264"/>
                <a:gd name="connsiteY13" fmla="*/ 4153704 h 4854750"/>
                <a:gd name="connsiteX14" fmla="*/ 312079 w 5511264"/>
                <a:gd name="connsiteY14" fmla="*/ 4413336 h 4854750"/>
                <a:gd name="connsiteX15" fmla="*/ 293 w 5511264"/>
                <a:gd name="connsiteY15" fmla="*/ 4800954 h 4854750"/>
                <a:gd name="connsiteX16" fmla="*/ 2190227 w 5511264"/>
                <a:gd name="connsiteY16" fmla="*/ 4854750 h 4854750"/>
                <a:gd name="connsiteX17" fmla="*/ 2354650 w 5511264"/>
                <a:gd name="connsiteY17" fmla="*/ 4219208 h 4854750"/>
                <a:gd name="connsiteX18" fmla="*/ 3061527 w 5511264"/>
                <a:gd name="connsiteY18" fmla="*/ 3194562 h 4854750"/>
                <a:gd name="connsiteX19" fmla="*/ 3748948 w 5511264"/>
                <a:gd name="connsiteY19" fmla="*/ 2306102 h 4854750"/>
                <a:gd name="connsiteX20" fmla="*/ 4312818 w 5511264"/>
                <a:gd name="connsiteY20" fmla="*/ 1979532 h 4854750"/>
                <a:gd name="connsiteX21" fmla="*/ 4714225 w 5511264"/>
                <a:gd name="connsiteY21" fmla="*/ 1741265 h 4854750"/>
                <a:gd name="connsiteX22" fmla="*/ 5164835 w 5511264"/>
                <a:gd name="connsiteY22" fmla="*/ 1678391 h 4854750"/>
                <a:gd name="connsiteX23" fmla="*/ 5475305 w 5511264"/>
                <a:gd name="connsiteY23" fmla="*/ 1664158 h 4854750"/>
                <a:gd name="connsiteX24" fmla="*/ 5480471 w 5511264"/>
                <a:gd name="connsiteY24" fmla="*/ 114136 h 4854750"/>
                <a:gd name="connsiteX0" fmla="*/ 5480471 w 5516866"/>
                <a:gd name="connsiteY0" fmla="*/ 114136 h 4854750"/>
                <a:gd name="connsiteX1" fmla="*/ 5001434 w 5516866"/>
                <a:gd name="connsiteY1" fmla="*/ 119491 h 4854750"/>
                <a:gd name="connsiteX2" fmla="*/ 4474849 w 5516866"/>
                <a:gd name="connsiteY2" fmla="*/ 143929 h 4854750"/>
                <a:gd name="connsiteX3" fmla="*/ 3902651 w 5516866"/>
                <a:gd name="connsiteY3" fmla="*/ 215372 h 4854750"/>
                <a:gd name="connsiteX4" fmla="*/ 3516236 w 5516866"/>
                <a:gd name="connsiteY4" fmla="*/ 344195 h 4854750"/>
                <a:gd name="connsiteX5" fmla="*/ 3042444 w 5516866"/>
                <a:gd name="connsiteY5" fmla="*/ 591123 h 4854750"/>
                <a:gd name="connsiteX6" fmla="*/ 2489783 w 5516866"/>
                <a:gd name="connsiteY6" fmla="*/ 1084048 h 4854750"/>
                <a:gd name="connsiteX7" fmla="*/ 2136527 w 5516866"/>
                <a:gd name="connsiteY7" fmla="*/ 1584808 h 4854750"/>
                <a:gd name="connsiteX8" fmla="*/ 1761274 w 5516866"/>
                <a:gd name="connsiteY8" fmla="*/ 2127949 h 4854750"/>
                <a:gd name="connsiteX9" fmla="*/ 1448169 w 5516866"/>
                <a:gd name="connsiteY9" fmla="*/ 2635657 h 4854750"/>
                <a:gd name="connsiteX10" fmla="*/ 1227844 w 5516866"/>
                <a:gd name="connsiteY10" fmla="*/ 3038756 h 4854750"/>
                <a:gd name="connsiteX11" fmla="*/ 967434 w 5516866"/>
                <a:gd name="connsiteY11" fmla="*/ 3507042 h 4854750"/>
                <a:gd name="connsiteX12" fmla="*/ 723767 w 5516866"/>
                <a:gd name="connsiteY12" fmla="*/ 3842993 h 4854750"/>
                <a:gd name="connsiteX13" fmla="*/ 522672 w 5516866"/>
                <a:gd name="connsiteY13" fmla="*/ 4153704 h 4854750"/>
                <a:gd name="connsiteX14" fmla="*/ 312079 w 5516866"/>
                <a:gd name="connsiteY14" fmla="*/ 4413336 h 4854750"/>
                <a:gd name="connsiteX15" fmla="*/ 293 w 5516866"/>
                <a:gd name="connsiteY15" fmla="*/ 4800954 h 4854750"/>
                <a:gd name="connsiteX16" fmla="*/ 2190227 w 5516866"/>
                <a:gd name="connsiteY16" fmla="*/ 4854750 h 4854750"/>
                <a:gd name="connsiteX17" fmla="*/ 2354650 w 5516866"/>
                <a:gd name="connsiteY17" fmla="*/ 4219208 h 4854750"/>
                <a:gd name="connsiteX18" fmla="*/ 3061527 w 5516866"/>
                <a:gd name="connsiteY18" fmla="*/ 3194562 h 4854750"/>
                <a:gd name="connsiteX19" fmla="*/ 3748948 w 5516866"/>
                <a:gd name="connsiteY19" fmla="*/ 2306102 h 4854750"/>
                <a:gd name="connsiteX20" fmla="*/ 4312818 w 5516866"/>
                <a:gd name="connsiteY20" fmla="*/ 1979532 h 4854750"/>
                <a:gd name="connsiteX21" fmla="*/ 4714225 w 5516866"/>
                <a:gd name="connsiteY21" fmla="*/ 1741265 h 4854750"/>
                <a:gd name="connsiteX22" fmla="*/ 5164835 w 5516866"/>
                <a:gd name="connsiteY22" fmla="*/ 1678391 h 4854750"/>
                <a:gd name="connsiteX23" fmla="*/ 5493587 w 5516866"/>
                <a:gd name="connsiteY23" fmla="*/ 1664158 h 4854750"/>
                <a:gd name="connsiteX24" fmla="*/ 5480471 w 5516866"/>
                <a:gd name="connsiteY24" fmla="*/ 114136 h 4854750"/>
                <a:gd name="connsiteX0" fmla="*/ 5480471 w 5521380"/>
                <a:gd name="connsiteY0" fmla="*/ 114136 h 4854750"/>
                <a:gd name="connsiteX1" fmla="*/ 5001434 w 5521380"/>
                <a:gd name="connsiteY1" fmla="*/ 119491 h 4854750"/>
                <a:gd name="connsiteX2" fmla="*/ 4474849 w 5521380"/>
                <a:gd name="connsiteY2" fmla="*/ 143929 h 4854750"/>
                <a:gd name="connsiteX3" fmla="*/ 3902651 w 5521380"/>
                <a:gd name="connsiteY3" fmla="*/ 215372 h 4854750"/>
                <a:gd name="connsiteX4" fmla="*/ 3516236 w 5521380"/>
                <a:gd name="connsiteY4" fmla="*/ 344195 h 4854750"/>
                <a:gd name="connsiteX5" fmla="*/ 3042444 w 5521380"/>
                <a:gd name="connsiteY5" fmla="*/ 591123 h 4854750"/>
                <a:gd name="connsiteX6" fmla="*/ 2489783 w 5521380"/>
                <a:gd name="connsiteY6" fmla="*/ 1084048 h 4854750"/>
                <a:gd name="connsiteX7" fmla="*/ 2136527 w 5521380"/>
                <a:gd name="connsiteY7" fmla="*/ 1584808 h 4854750"/>
                <a:gd name="connsiteX8" fmla="*/ 1761274 w 5521380"/>
                <a:gd name="connsiteY8" fmla="*/ 2127949 h 4854750"/>
                <a:gd name="connsiteX9" fmla="*/ 1448169 w 5521380"/>
                <a:gd name="connsiteY9" fmla="*/ 2635657 h 4854750"/>
                <a:gd name="connsiteX10" fmla="*/ 1227844 w 5521380"/>
                <a:gd name="connsiteY10" fmla="*/ 3038756 h 4854750"/>
                <a:gd name="connsiteX11" fmla="*/ 967434 w 5521380"/>
                <a:gd name="connsiteY11" fmla="*/ 3507042 h 4854750"/>
                <a:gd name="connsiteX12" fmla="*/ 723767 w 5521380"/>
                <a:gd name="connsiteY12" fmla="*/ 3842993 h 4854750"/>
                <a:gd name="connsiteX13" fmla="*/ 522672 w 5521380"/>
                <a:gd name="connsiteY13" fmla="*/ 4153704 h 4854750"/>
                <a:gd name="connsiteX14" fmla="*/ 312079 w 5521380"/>
                <a:gd name="connsiteY14" fmla="*/ 4413336 h 4854750"/>
                <a:gd name="connsiteX15" fmla="*/ 293 w 5521380"/>
                <a:gd name="connsiteY15" fmla="*/ 4800954 h 4854750"/>
                <a:gd name="connsiteX16" fmla="*/ 2190227 w 5521380"/>
                <a:gd name="connsiteY16" fmla="*/ 4854750 h 4854750"/>
                <a:gd name="connsiteX17" fmla="*/ 2354650 w 5521380"/>
                <a:gd name="connsiteY17" fmla="*/ 4219208 h 4854750"/>
                <a:gd name="connsiteX18" fmla="*/ 3061527 w 5521380"/>
                <a:gd name="connsiteY18" fmla="*/ 3194562 h 4854750"/>
                <a:gd name="connsiteX19" fmla="*/ 3748948 w 5521380"/>
                <a:gd name="connsiteY19" fmla="*/ 2306102 h 4854750"/>
                <a:gd name="connsiteX20" fmla="*/ 4312818 w 5521380"/>
                <a:gd name="connsiteY20" fmla="*/ 1979532 h 4854750"/>
                <a:gd name="connsiteX21" fmla="*/ 4714225 w 5521380"/>
                <a:gd name="connsiteY21" fmla="*/ 1741265 h 4854750"/>
                <a:gd name="connsiteX22" fmla="*/ 5164835 w 5521380"/>
                <a:gd name="connsiteY22" fmla="*/ 1678391 h 4854750"/>
                <a:gd name="connsiteX23" fmla="*/ 5493587 w 5521380"/>
                <a:gd name="connsiteY23" fmla="*/ 1664158 h 4854750"/>
                <a:gd name="connsiteX24" fmla="*/ 5480471 w 5521380"/>
                <a:gd name="connsiteY24" fmla="*/ 114136 h 4854750"/>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36527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49151 w 5493706"/>
                <a:gd name="connsiteY11" fmla="*/ 3399655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517003 w 5530238"/>
                <a:gd name="connsiteY0" fmla="*/ 53 h 4740667"/>
                <a:gd name="connsiteX1" fmla="*/ 5037966 w 5530238"/>
                <a:gd name="connsiteY1" fmla="*/ 5408 h 4740667"/>
                <a:gd name="connsiteX2" fmla="*/ 4511381 w 5530238"/>
                <a:gd name="connsiteY2" fmla="*/ 29846 h 4740667"/>
                <a:gd name="connsiteX3" fmla="*/ 3939183 w 5530238"/>
                <a:gd name="connsiteY3" fmla="*/ 101289 h 4740667"/>
                <a:gd name="connsiteX4" fmla="*/ 3552768 w 5530238"/>
                <a:gd name="connsiteY4" fmla="*/ 230112 h 4740667"/>
                <a:gd name="connsiteX5" fmla="*/ 3078976 w 5530238"/>
                <a:gd name="connsiteY5" fmla="*/ 477040 h 4740667"/>
                <a:gd name="connsiteX6" fmla="*/ 2526315 w 5530238"/>
                <a:gd name="connsiteY6" fmla="*/ 969965 h 4740667"/>
                <a:gd name="connsiteX7" fmla="*/ 2154776 w 5530238"/>
                <a:gd name="connsiteY7" fmla="*/ 1470725 h 4740667"/>
                <a:gd name="connsiteX8" fmla="*/ 1770380 w 5530238"/>
                <a:gd name="connsiteY8" fmla="*/ 2020565 h 4740667"/>
                <a:gd name="connsiteX9" fmla="*/ 1475559 w 5530238"/>
                <a:gd name="connsiteY9" fmla="*/ 2521574 h 4740667"/>
                <a:gd name="connsiteX10" fmla="*/ 1236950 w 5530238"/>
                <a:gd name="connsiteY10" fmla="*/ 2951464 h 4740667"/>
                <a:gd name="connsiteX11" fmla="*/ 985683 w 5530238"/>
                <a:gd name="connsiteY11" fmla="*/ 3399655 h 4740667"/>
                <a:gd name="connsiteX12" fmla="*/ 760299 w 5530238"/>
                <a:gd name="connsiteY12" fmla="*/ 3728910 h 4740667"/>
                <a:gd name="connsiteX13" fmla="*/ 559204 w 5530238"/>
                <a:gd name="connsiteY13" fmla="*/ 4039621 h 4740667"/>
                <a:gd name="connsiteX14" fmla="*/ 348611 w 5530238"/>
                <a:gd name="connsiteY14" fmla="*/ 4299253 h 4740667"/>
                <a:gd name="connsiteX15" fmla="*/ 259 w 5530238"/>
                <a:gd name="connsiteY15" fmla="*/ 4693569 h 4740667"/>
                <a:gd name="connsiteX16" fmla="*/ 2226759 w 5530238"/>
                <a:gd name="connsiteY16" fmla="*/ 4740667 h 4740667"/>
                <a:gd name="connsiteX17" fmla="*/ 2391182 w 5530238"/>
                <a:gd name="connsiteY17" fmla="*/ 4105125 h 4740667"/>
                <a:gd name="connsiteX18" fmla="*/ 3098059 w 5530238"/>
                <a:gd name="connsiteY18" fmla="*/ 3080479 h 4740667"/>
                <a:gd name="connsiteX19" fmla="*/ 3785480 w 5530238"/>
                <a:gd name="connsiteY19" fmla="*/ 2192019 h 4740667"/>
                <a:gd name="connsiteX20" fmla="*/ 4349350 w 5530238"/>
                <a:gd name="connsiteY20" fmla="*/ 1865449 h 4740667"/>
                <a:gd name="connsiteX21" fmla="*/ 4750757 w 5530238"/>
                <a:gd name="connsiteY21" fmla="*/ 1627182 h 4740667"/>
                <a:gd name="connsiteX22" fmla="*/ 5201367 w 5530238"/>
                <a:gd name="connsiteY22" fmla="*/ 1564308 h 4740667"/>
                <a:gd name="connsiteX23" fmla="*/ 5530119 w 5530238"/>
                <a:gd name="connsiteY23" fmla="*/ 1550075 h 4740667"/>
                <a:gd name="connsiteX24" fmla="*/ 5517003 w 5530238"/>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39621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26226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389032 w 5533460"/>
                <a:gd name="connsiteY0" fmla="*/ 62 h 4740675"/>
                <a:gd name="connsiteX1" fmla="*/ 5037977 w 5533460"/>
                <a:gd name="connsiteY1" fmla="*/ 5416 h 4740675"/>
                <a:gd name="connsiteX2" fmla="*/ 4511392 w 5533460"/>
                <a:gd name="connsiteY2" fmla="*/ 29854 h 4740675"/>
                <a:gd name="connsiteX3" fmla="*/ 3939194 w 5533460"/>
                <a:gd name="connsiteY3" fmla="*/ 101297 h 4740675"/>
                <a:gd name="connsiteX4" fmla="*/ 3552779 w 5533460"/>
                <a:gd name="connsiteY4" fmla="*/ 230120 h 4740675"/>
                <a:gd name="connsiteX5" fmla="*/ 3078987 w 5533460"/>
                <a:gd name="connsiteY5" fmla="*/ 477048 h 4740675"/>
                <a:gd name="connsiteX6" fmla="*/ 2526326 w 5533460"/>
                <a:gd name="connsiteY6" fmla="*/ 969973 h 4740675"/>
                <a:gd name="connsiteX7" fmla="*/ 2154787 w 5533460"/>
                <a:gd name="connsiteY7" fmla="*/ 1470733 h 4740675"/>
                <a:gd name="connsiteX8" fmla="*/ 1770391 w 5533460"/>
                <a:gd name="connsiteY8" fmla="*/ 2020573 h 4740675"/>
                <a:gd name="connsiteX9" fmla="*/ 1475570 w 5533460"/>
                <a:gd name="connsiteY9" fmla="*/ 2521582 h 4740675"/>
                <a:gd name="connsiteX10" fmla="*/ 1236961 w 5533460"/>
                <a:gd name="connsiteY10" fmla="*/ 2951472 h 4740675"/>
                <a:gd name="connsiteX11" fmla="*/ 985694 w 5533460"/>
                <a:gd name="connsiteY11" fmla="*/ 3399663 h 4740675"/>
                <a:gd name="connsiteX12" fmla="*/ 760310 w 5533460"/>
                <a:gd name="connsiteY12" fmla="*/ 3728918 h 4740675"/>
                <a:gd name="connsiteX13" fmla="*/ 559215 w 5533460"/>
                <a:gd name="connsiteY13" fmla="*/ 4026234 h 4740675"/>
                <a:gd name="connsiteX14" fmla="*/ 339479 w 5533460"/>
                <a:gd name="connsiteY14" fmla="*/ 4299261 h 4740675"/>
                <a:gd name="connsiteX15" fmla="*/ 270 w 5533460"/>
                <a:gd name="connsiteY15" fmla="*/ 4693577 h 4740675"/>
                <a:gd name="connsiteX16" fmla="*/ 2226770 w 5533460"/>
                <a:gd name="connsiteY16" fmla="*/ 4740675 h 4740675"/>
                <a:gd name="connsiteX17" fmla="*/ 2391193 w 5533460"/>
                <a:gd name="connsiteY17" fmla="*/ 4105133 h 4740675"/>
                <a:gd name="connsiteX18" fmla="*/ 3098070 w 5533460"/>
                <a:gd name="connsiteY18" fmla="*/ 3080487 h 4740675"/>
                <a:gd name="connsiteX19" fmla="*/ 3785491 w 5533460"/>
                <a:gd name="connsiteY19" fmla="*/ 2192027 h 4740675"/>
                <a:gd name="connsiteX20" fmla="*/ 4349361 w 5533460"/>
                <a:gd name="connsiteY20" fmla="*/ 1865457 h 4740675"/>
                <a:gd name="connsiteX21" fmla="*/ 4750768 w 5533460"/>
                <a:gd name="connsiteY21" fmla="*/ 1627190 h 4740675"/>
                <a:gd name="connsiteX22" fmla="*/ 5201378 w 5533460"/>
                <a:gd name="connsiteY22" fmla="*/ 1564316 h 4740675"/>
                <a:gd name="connsiteX23" fmla="*/ 5530130 w 5533460"/>
                <a:gd name="connsiteY23" fmla="*/ 1550083 h 4740675"/>
                <a:gd name="connsiteX24" fmla="*/ 5389032 w 5533460"/>
                <a:gd name="connsiteY24" fmla="*/ 62 h 4740675"/>
                <a:gd name="connsiteX0" fmla="*/ 5389032 w 5430089"/>
                <a:gd name="connsiteY0" fmla="*/ 115128 h 4855741"/>
                <a:gd name="connsiteX1" fmla="*/ 5037977 w 5430089"/>
                <a:gd name="connsiteY1" fmla="*/ 120482 h 4855741"/>
                <a:gd name="connsiteX2" fmla="*/ 4511392 w 5430089"/>
                <a:gd name="connsiteY2" fmla="*/ 144920 h 4855741"/>
                <a:gd name="connsiteX3" fmla="*/ 3939194 w 5430089"/>
                <a:gd name="connsiteY3" fmla="*/ 216363 h 4855741"/>
                <a:gd name="connsiteX4" fmla="*/ 3552779 w 5430089"/>
                <a:gd name="connsiteY4" fmla="*/ 345186 h 4855741"/>
                <a:gd name="connsiteX5" fmla="*/ 3078987 w 5430089"/>
                <a:gd name="connsiteY5" fmla="*/ 592114 h 4855741"/>
                <a:gd name="connsiteX6" fmla="*/ 2526326 w 5430089"/>
                <a:gd name="connsiteY6" fmla="*/ 1085039 h 4855741"/>
                <a:gd name="connsiteX7" fmla="*/ 2154787 w 5430089"/>
                <a:gd name="connsiteY7" fmla="*/ 1585799 h 4855741"/>
                <a:gd name="connsiteX8" fmla="*/ 1770391 w 5430089"/>
                <a:gd name="connsiteY8" fmla="*/ 2135639 h 4855741"/>
                <a:gd name="connsiteX9" fmla="*/ 1475570 w 5430089"/>
                <a:gd name="connsiteY9" fmla="*/ 2636648 h 4855741"/>
                <a:gd name="connsiteX10" fmla="*/ 1236961 w 5430089"/>
                <a:gd name="connsiteY10" fmla="*/ 3066538 h 4855741"/>
                <a:gd name="connsiteX11" fmla="*/ 985694 w 5430089"/>
                <a:gd name="connsiteY11" fmla="*/ 3514729 h 4855741"/>
                <a:gd name="connsiteX12" fmla="*/ 760310 w 5430089"/>
                <a:gd name="connsiteY12" fmla="*/ 3843984 h 4855741"/>
                <a:gd name="connsiteX13" fmla="*/ 559215 w 5430089"/>
                <a:gd name="connsiteY13" fmla="*/ 4141300 h 4855741"/>
                <a:gd name="connsiteX14" fmla="*/ 339479 w 5430089"/>
                <a:gd name="connsiteY14" fmla="*/ 4414327 h 4855741"/>
                <a:gd name="connsiteX15" fmla="*/ 270 w 5430089"/>
                <a:gd name="connsiteY15" fmla="*/ 4808643 h 4855741"/>
                <a:gd name="connsiteX16" fmla="*/ 2226770 w 5430089"/>
                <a:gd name="connsiteY16" fmla="*/ 4855741 h 4855741"/>
                <a:gd name="connsiteX17" fmla="*/ 2391193 w 5430089"/>
                <a:gd name="connsiteY17" fmla="*/ 4220199 h 4855741"/>
                <a:gd name="connsiteX18" fmla="*/ 3098070 w 5430089"/>
                <a:gd name="connsiteY18" fmla="*/ 3195553 h 4855741"/>
                <a:gd name="connsiteX19" fmla="*/ 3785491 w 5430089"/>
                <a:gd name="connsiteY19" fmla="*/ 2307093 h 4855741"/>
                <a:gd name="connsiteX20" fmla="*/ 4349361 w 5430089"/>
                <a:gd name="connsiteY20" fmla="*/ 1980523 h 4855741"/>
                <a:gd name="connsiteX21" fmla="*/ 4750768 w 5430089"/>
                <a:gd name="connsiteY21" fmla="*/ 1742256 h 4855741"/>
                <a:gd name="connsiteX22" fmla="*/ 5201378 w 5430089"/>
                <a:gd name="connsiteY22" fmla="*/ 1679382 h 4855741"/>
                <a:gd name="connsiteX23" fmla="*/ 5402147 w 5430089"/>
                <a:gd name="connsiteY23" fmla="*/ 1678545 h 4855741"/>
                <a:gd name="connsiteX24" fmla="*/ 5389032 w 5430089"/>
                <a:gd name="connsiteY24" fmla="*/ 115128 h 4855741"/>
                <a:gd name="connsiteX0" fmla="*/ 5389032 w 5416215"/>
                <a:gd name="connsiteY0" fmla="*/ 115128 h 4855741"/>
                <a:gd name="connsiteX1" fmla="*/ 5037977 w 5416215"/>
                <a:gd name="connsiteY1" fmla="*/ 120482 h 4855741"/>
                <a:gd name="connsiteX2" fmla="*/ 4511392 w 5416215"/>
                <a:gd name="connsiteY2" fmla="*/ 144920 h 4855741"/>
                <a:gd name="connsiteX3" fmla="*/ 3939194 w 5416215"/>
                <a:gd name="connsiteY3" fmla="*/ 216363 h 4855741"/>
                <a:gd name="connsiteX4" fmla="*/ 3552779 w 5416215"/>
                <a:gd name="connsiteY4" fmla="*/ 345186 h 4855741"/>
                <a:gd name="connsiteX5" fmla="*/ 3078987 w 5416215"/>
                <a:gd name="connsiteY5" fmla="*/ 592114 h 4855741"/>
                <a:gd name="connsiteX6" fmla="*/ 2526326 w 5416215"/>
                <a:gd name="connsiteY6" fmla="*/ 1085039 h 4855741"/>
                <a:gd name="connsiteX7" fmla="*/ 2154787 w 5416215"/>
                <a:gd name="connsiteY7" fmla="*/ 1585799 h 4855741"/>
                <a:gd name="connsiteX8" fmla="*/ 1770391 w 5416215"/>
                <a:gd name="connsiteY8" fmla="*/ 2135639 h 4855741"/>
                <a:gd name="connsiteX9" fmla="*/ 1475570 w 5416215"/>
                <a:gd name="connsiteY9" fmla="*/ 2636648 h 4855741"/>
                <a:gd name="connsiteX10" fmla="*/ 1236961 w 5416215"/>
                <a:gd name="connsiteY10" fmla="*/ 3066538 h 4855741"/>
                <a:gd name="connsiteX11" fmla="*/ 985694 w 5416215"/>
                <a:gd name="connsiteY11" fmla="*/ 3514729 h 4855741"/>
                <a:gd name="connsiteX12" fmla="*/ 760310 w 5416215"/>
                <a:gd name="connsiteY12" fmla="*/ 3843984 h 4855741"/>
                <a:gd name="connsiteX13" fmla="*/ 559215 w 5416215"/>
                <a:gd name="connsiteY13" fmla="*/ 4141300 h 4855741"/>
                <a:gd name="connsiteX14" fmla="*/ 339479 w 5416215"/>
                <a:gd name="connsiteY14" fmla="*/ 4414327 h 4855741"/>
                <a:gd name="connsiteX15" fmla="*/ 270 w 5416215"/>
                <a:gd name="connsiteY15" fmla="*/ 4808643 h 4855741"/>
                <a:gd name="connsiteX16" fmla="*/ 2226770 w 5416215"/>
                <a:gd name="connsiteY16" fmla="*/ 4855741 h 4855741"/>
                <a:gd name="connsiteX17" fmla="*/ 2391193 w 5416215"/>
                <a:gd name="connsiteY17" fmla="*/ 4220199 h 4855741"/>
                <a:gd name="connsiteX18" fmla="*/ 3098070 w 5416215"/>
                <a:gd name="connsiteY18" fmla="*/ 3195553 h 4855741"/>
                <a:gd name="connsiteX19" fmla="*/ 3785491 w 5416215"/>
                <a:gd name="connsiteY19" fmla="*/ 2307093 h 4855741"/>
                <a:gd name="connsiteX20" fmla="*/ 4349361 w 5416215"/>
                <a:gd name="connsiteY20" fmla="*/ 1980523 h 4855741"/>
                <a:gd name="connsiteX21" fmla="*/ 4750768 w 5416215"/>
                <a:gd name="connsiteY21" fmla="*/ 1742256 h 4855741"/>
                <a:gd name="connsiteX22" fmla="*/ 5201378 w 5416215"/>
                <a:gd name="connsiteY22" fmla="*/ 1679382 h 4855741"/>
                <a:gd name="connsiteX23" fmla="*/ 5402147 w 5416215"/>
                <a:gd name="connsiteY23" fmla="*/ 1678545 h 4855741"/>
                <a:gd name="connsiteX24" fmla="*/ 5389032 w 5416215"/>
                <a:gd name="connsiteY24" fmla="*/ 115128 h 4855741"/>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391193 w 5403683"/>
                <a:gd name="connsiteY17" fmla="*/ 4110084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516510 w 5403683"/>
                <a:gd name="connsiteY17" fmla="*/ 4129760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698528"/>
                <a:gd name="connsiteX1" fmla="*/ 5037977 w 5403683"/>
                <a:gd name="connsiteY1" fmla="*/ 10367 h 4698528"/>
                <a:gd name="connsiteX2" fmla="*/ 4511392 w 5403683"/>
                <a:gd name="connsiteY2" fmla="*/ 34805 h 4698528"/>
                <a:gd name="connsiteX3" fmla="*/ 3939194 w 5403683"/>
                <a:gd name="connsiteY3" fmla="*/ 106248 h 4698528"/>
                <a:gd name="connsiteX4" fmla="*/ 3552779 w 5403683"/>
                <a:gd name="connsiteY4" fmla="*/ 235071 h 4698528"/>
                <a:gd name="connsiteX5" fmla="*/ 3078987 w 5403683"/>
                <a:gd name="connsiteY5" fmla="*/ 481999 h 4698528"/>
                <a:gd name="connsiteX6" fmla="*/ 2526326 w 5403683"/>
                <a:gd name="connsiteY6" fmla="*/ 974924 h 4698528"/>
                <a:gd name="connsiteX7" fmla="*/ 2154787 w 5403683"/>
                <a:gd name="connsiteY7" fmla="*/ 1475684 h 4698528"/>
                <a:gd name="connsiteX8" fmla="*/ 1770391 w 5403683"/>
                <a:gd name="connsiteY8" fmla="*/ 2025524 h 4698528"/>
                <a:gd name="connsiteX9" fmla="*/ 1475570 w 5403683"/>
                <a:gd name="connsiteY9" fmla="*/ 2526533 h 4698528"/>
                <a:gd name="connsiteX10" fmla="*/ 1236961 w 5403683"/>
                <a:gd name="connsiteY10" fmla="*/ 2956423 h 4698528"/>
                <a:gd name="connsiteX11" fmla="*/ 985694 w 5403683"/>
                <a:gd name="connsiteY11" fmla="*/ 3404614 h 4698528"/>
                <a:gd name="connsiteX12" fmla="*/ 760310 w 5403683"/>
                <a:gd name="connsiteY12" fmla="*/ 3733869 h 4698528"/>
                <a:gd name="connsiteX13" fmla="*/ 559215 w 5403683"/>
                <a:gd name="connsiteY13" fmla="*/ 4031185 h 4698528"/>
                <a:gd name="connsiteX14" fmla="*/ 339479 w 5403683"/>
                <a:gd name="connsiteY14" fmla="*/ 4304212 h 4698528"/>
                <a:gd name="connsiteX15" fmla="*/ 270 w 5403683"/>
                <a:gd name="connsiteY15" fmla="*/ 4698528 h 4698528"/>
                <a:gd name="connsiteX16" fmla="*/ 2235722 w 5403683"/>
                <a:gd name="connsiteY16" fmla="*/ 4686602 h 4698528"/>
                <a:gd name="connsiteX17" fmla="*/ 2516510 w 5403683"/>
                <a:gd name="connsiteY17" fmla="*/ 4129760 h 4698528"/>
                <a:gd name="connsiteX18" fmla="*/ 3098070 w 5403683"/>
                <a:gd name="connsiteY18" fmla="*/ 3085438 h 4698528"/>
                <a:gd name="connsiteX19" fmla="*/ 3785491 w 5403683"/>
                <a:gd name="connsiteY19" fmla="*/ 2196978 h 4698528"/>
                <a:gd name="connsiteX20" fmla="*/ 4349361 w 5403683"/>
                <a:gd name="connsiteY20" fmla="*/ 1870408 h 4698528"/>
                <a:gd name="connsiteX21" fmla="*/ 4750768 w 5403683"/>
                <a:gd name="connsiteY21" fmla="*/ 1632141 h 4698528"/>
                <a:gd name="connsiteX22" fmla="*/ 5201378 w 5403683"/>
                <a:gd name="connsiteY22" fmla="*/ 1569267 h 4698528"/>
                <a:gd name="connsiteX23" fmla="*/ 5402147 w 5403683"/>
                <a:gd name="connsiteY23" fmla="*/ 1568430 h 4698528"/>
                <a:gd name="connsiteX24" fmla="*/ 5389032 w 5403683"/>
                <a:gd name="connsiteY24" fmla="*/ 5013 h 4698528"/>
                <a:gd name="connsiteX0" fmla="*/ 5380089 w 5394740"/>
                <a:gd name="connsiteY0" fmla="*/ 5013 h 4686601"/>
                <a:gd name="connsiteX1" fmla="*/ 5029034 w 5394740"/>
                <a:gd name="connsiteY1" fmla="*/ 10367 h 4686601"/>
                <a:gd name="connsiteX2" fmla="*/ 4502449 w 5394740"/>
                <a:gd name="connsiteY2" fmla="*/ 34805 h 4686601"/>
                <a:gd name="connsiteX3" fmla="*/ 3930251 w 5394740"/>
                <a:gd name="connsiteY3" fmla="*/ 106248 h 4686601"/>
                <a:gd name="connsiteX4" fmla="*/ 3543836 w 5394740"/>
                <a:gd name="connsiteY4" fmla="*/ 235071 h 4686601"/>
                <a:gd name="connsiteX5" fmla="*/ 3070044 w 5394740"/>
                <a:gd name="connsiteY5" fmla="*/ 481999 h 4686601"/>
                <a:gd name="connsiteX6" fmla="*/ 2517383 w 5394740"/>
                <a:gd name="connsiteY6" fmla="*/ 974924 h 4686601"/>
                <a:gd name="connsiteX7" fmla="*/ 2145844 w 5394740"/>
                <a:gd name="connsiteY7" fmla="*/ 1475684 h 4686601"/>
                <a:gd name="connsiteX8" fmla="*/ 1761448 w 5394740"/>
                <a:gd name="connsiteY8" fmla="*/ 2025524 h 4686601"/>
                <a:gd name="connsiteX9" fmla="*/ 1466627 w 5394740"/>
                <a:gd name="connsiteY9" fmla="*/ 2526533 h 4686601"/>
                <a:gd name="connsiteX10" fmla="*/ 1228018 w 5394740"/>
                <a:gd name="connsiteY10" fmla="*/ 2956423 h 4686601"/>
                <a:gd name="connsiteX11" fmla="*/ 976751 w 5394740"/>
                <a:gd name="connsiteY11" fmla="*/ 3404614 h 4686601"/>
                <a:gd name="connsiteX12" fmla="*/ 751367 w 5394740"/>
                <a:gd name="connsiteY12" fmla="*/ 3733869 h 4686601"/>
                <a:gd name="connsiteX13" fmla="*/ 550272 w 5394740"/>
                <a:gd name="connsiteY13" fmla="*/ 4031185 h 4686601"/>
                <a:gd name="connsiteX14" fmla="*/ 330536 w 5394740"/>
                <a:gd name="connsiteY14" fmla="*/ 4304212 h 4686601"/>
                <a:gd name="connsiteX15" fmla="*/ 279 w 5394740"/>
                <a:gd name="connsiteY15" fmla="*/ 4580479 h 4686601"/>
                <a:gd name="connsiteX16" fmla="*/ 2226779 w 5394740"/>
                <a:gd name="connsiteY16" fmla="*/ 4686602 h 4686601"/>
                <a:gd name="connsiteX17" fmla="*/ 2507567 w 5394740"/>
                <a:gd name="connsiteY17" fmla="*/ 4129760 h 4686601"/>
                <a:gd name="connsiteX18" fmla="*/ 3089127 w 5394740"/>
                <a:gd name="connsiteY18" fmla="*/ 3085438 h 4686601"/>
                <a:gd name="connsiteX19" fmla="*/ 3776548 w 5394740"/>
                <a:gd name="connsiteY19" fmla="*/ 2196978 h 4686601"/>
                <a:gd name="connsiteX20" fmla="*/ 4340418 w 5394740"/>
                <a:gd name="connsiteY20" fmla="*/ 1870408 h 4686601"/>
                <a:gd name="connsiteX21" fmla="*/ 4741825 w 5394740"/>
                <a:gd name="connsiteY21" fmla="*/ 1632141 h 4686601"/>
                <a:gd name="connsiteX22" fmla="*/ 5192435 w 5394740"/>
                <a:gd name="connsiteY22" fmla="*/ 1569267 h 4686601"/>
                <a:gd name="connsiteX23" fmla="*/ 5393204 w 5394740"/>
                <a:gd name="connsiteY23" fmla="*/ 1568430 h 4686601"/>
                <a:gd name="connsiteX24" fmla="*/ 5380089 w 5394740"/>
                <a:gd name="connsiteY24" fmla="*/ 5013 h 4686601"/>
                <a:gd name="connsiteX0" fmla="*/ 5380089 w 5394740"/>
                <a:gd name="connsiteY0" fmla="*/ 5013 h 4594787"/>
                <a:gd name="connsiteX1" fmla="*/ 5029034 w 5394740"/>
                <a:gd name="connsiteY1" fmla="*/ 10367 h 4594787"/>
                <a:gd name="connsiteX2" fmla="*/ 4502449 w 5394740"/>
                <a:gd name="connsiteY2" fmla="*/ 34805 h 4594787"/>
                <a:gd name="connsiteX3" fmla="*/ 3930251 w 5394740"/>
                <a:gd name="connsiteY3" fmla="*/ 106248 h 4594787"/>
                <a:gd name="connsiteX4" fmla="*/ 3543836 w 5394740"/>
                <a:gd name="connsiteY4" fmla="*/ 235071 h 4594787"/>
                <a:gd name="connsiteX5" fmla="*/ 3070044 w 5394740"/>
                <a:gd name="connsiteY5" fmla="*/ 481999 h 4594787"/>
                <a:gd name="connsiteX6" fmla="*/ 2517383 w 5394740"/>
                <a:gd name="connsiteY6" fmla="*/ 974924 h 4594787"/>
                <a:gd name="connsiteX7" fmla="*/ 2145844 w 5394740"/>
                <a:gd name="connsiteY7" fmla="*/ 1475684 h 4594787"/>
                <a:gd name="connsiteX8" fmla="*/ 1761448 w 5394740"/>
                <a:gd name="connsiteY8" fmla="*/ 2025524 h 4594787"/>
                <a:gd name="connsiteX9" fmla="*/ 1466627 w 5394740"/>
                <a:gd name="connsiteY9" fmla="*/ 2526533 h 4594787"/>
                <a:gd name="connsiteX10" fmla="*/ 1228018 w 5394740"/>
                <a:gd name="connsiteY10" fmla="*/ 2956423 h 4594787"/>
                <a:gd name="connsiteX11" fmla="*/ 976751 w 5394740"/>
                <a:gd name="connsiteY11" fmla="*/ 3404614 h 4594787"/>
                <a:gd name="connsiteX12" fmla="*/ 751367 w 5394740"/>
                <a:gd name="connsiteY12" fmla="*/ 3733869 h 4594787"/>
                <a:gd name="connsiteX13" fmla="*/ 550272 w 5394740"/>
                <a:gd name="connsiteY13" fmla="*/ 4031185 h 4594787"/>
                <a:gd name="connsiteX14" fmla="*/ 330536 w 5394740"/>
                <a:gd name="connsiteY14" fmla="*/ 4304212 h 4594787"/>
                <a:gd name="connsiteX15" fmla="*/ 279 w 5394740"/>
                <a:gd name="connsiteY15" fmla="*/ 4580479 h 4594787"/>
                <a:gd name="connsiteX16" fmla="*/ 2253633 w 5394740"/>
                <a:gd name="connsiteY16" fmla="*/ 4594787 h 4594787"/>
                <a:gd name="connsiteX17" fmla="*/ 2507567 w 5394740"/>
                <a:gd name="connsiteY17" fmla="*/ 4129760 h 4594787"/>
                <a:gd name="connsiteX18" fmla="*/ 3089127 w 5394740"/>
                <a:gd name="connsiteY18" fmla="*/ 3085438 h 4594787"/>
                <a:gd name="connsiteX19" fmla="*/ 3776548 w 5394740"/>
                <a:gd name="connsiteY19" fmla="*/ 2196978 h 4594787"/>
                <a:gd name="connsiteX20" fmla="*/ 4340418 w 5394740"/>
                <a:gd name="connsiteY20" fmla="*/ 1870408 h 4594787"/>
                <a:gd name="connsiteX21" fmla="*/ 4741825 w 5394740"/>
                <a:gd name="connsiteY21" fmla="*/ 1632141 h 4594787"/>
                <a:gd name="connsiteX22" fmla="*/ 5192435 w 5394740"/>
                <a:gd name="connsiteY22" fmla="*/ 1569267 h 4594787"/>
                <a:gd name="connsiteX23" fmla="*/ 5393204 w 5394740"/>
                <a:gd name="connsiteY23" fmla="*/ 1568430 h 4594787"/>
                <a:gd name="connsiteX24" fmla="*/ 5380089 w 5394740"/>
                <a:gd name="connsiteY24" fmla="*/ 5013 h 459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94740" h="4594787">
                  <a:moveTo>
                    <a:pt x="5380089" y="5013"/>
                  </a:moveTo>
                  <a:cubicBezTo>
                    <a:pt x="5401670" y="-6845"/>
                    <a:pt x="5175307" y="5402"/>
                    <a:pt x="5029034" y="10367"/>
                  </a:cubicBezTo>
                  <a:cubicBezTo>
                    <a:pt x="4882761" y="15332"/>
                    <a:pt x="4685579" y="18825"/>
                    <a:pt x="4502449" y="34805"/>
                  </a:cubicBezTo>
                  <a:cubicBezTo>
                    <a:pt x="4319319" y="50785"/>
                    <a:pt x="4090020" y="72870"/>
                    <a:pt x="3930251" y="106248"/>
                  </a:cubicBezTo>
                  <a:cubicBezTo>
                    <a:pt x="3770482" y="139626"/>
                    <a:pt x="3687204" y="172446"/>
                    <a:pt x="3543836" y="235071"/>
                  </a:cubicBezTo>
                  <a:cubicBezTo>
                    <a:pt x="3400468" y="297696"/>
                    <a:pt x="3295971" y="345294"/>
                    <a:pt x="3070044" y="481999"/>
                  </a:cubicBezTo>
                  <a:cubicBezTo>
                    <a:pt x="2844117" y="618704"/>
                    <a:pt x="2671416" y="809310"/>
                    <a:pt x="2517383" y="974924"/>
                  </a:cubicBezTo>
                  <a:cubicBezTo>
                    <a:pt x="2363350" y="1140538"/>
                    <a:pt x="2271833" y="1300584"/>
                    <a:pt x="2145844" y="1475684"/>
                  </a:cubicBezTo>
                  <a:cubicBezTo>
                    <a:pt x="2019855" y="1650784"/>
                    <a:pt x="1874651" y="1850383"/>
                    <a:pt x="1761448" y="2025524"/>
                  </a:cubicBezTo>
                  <a:cubicBezTo>
                    <a:pt x="1648245" y="2200665"/>
                    <a:pt x="1555532" y="2371383"/>
                    <a:pt x="1466627" y="2526533"/>
                  </a:cubicBezTo>
                  <a:cubicBezTo>
                    <a:pt x="1377722" y="2681683"/>
                    <a:pt x="1309664" y="2810076"/>
                    <a:pt x="1228018" y="2956423"/>
                  </a:cubicBezTo>
                  <a:cubicBezTo>
                    <a:pt x="1146372" y="3102770"/>
                    <a:pt x="1056193" y="3275040"/>
                    <a:pt x="976751" y="3404614"/>
                  </a:cubicBezTo>
                  <a:cubicBezTo>
                    <a:pt x="897309" y="3534188"/>
                    <a:pt x="822447" y="3629441"/>
                    <a:pt x="751367" y="3733869"/>
                  </a:cubicBezTo>
                  <a:cubicBezTo>
                    <a:pt x="680287" y="3838298"/>
                    <a:pt x="620411" y="3936128"/>
                    <a:pt x="550272" y="4031185"/>
                  </a:cubicBezTo>
                  <a:cubicBezTo>
                    <a:pt x="480134" y="4126242"/>
                    <a:pt x="422201" y="4212663"/>
                    <a:pt x="330536" y="4304212"/>
                  </a:cubicBezTo>
                  <a:cubicBezTo>
                    <a:pt x="238871" y="4395761"/>
                    <a:pt x="-9449" y="4580480"/>
                    <a:pt x="279" y="4580479"/>
                  </a:cubicBezTo>
                  <a:lnTo>
                    <a:pt x="2253633" y="4594787"/>
                  </a:lnTo>
                  <a:cubicBezTo>
                    <a:pt x="2277411" y="4585059"/>
                    <a:pt x="2368318" y="4381318"/>
                    <a:pt x="2507567" y="4129760"/>
                  </a:cubicBezTo>
                  <a:cubicBezTo>
                    <a:pt x="2646816" y="3878202"/>
                    <a:pt x="2877630" y="3407568"/>
                    <a:pt x="3089127" y="3085438"/>
                  </a:cubicBezTo>
                  <a:cubicBezTo>
                    <a:pt x="3300624" y="2763308"/>
                    <a:pt x="3568000" y="2399483"/>
                    <a:pt x="3776548" y="2196978"/>
                  </a:cubicBezTo>
                  <a:cubicBezTo>
                    <a:pt x="3985096" y="1994473"/>
                    <a:pt x="4179538" y="1964548"/>
                    <a:pt x="4340418" y="1870408"/>
                  </a:cubicBezTo>
                  <a:cubicBezTo>
                    <a:pt x="4501298" y="1776268"/>
                    <a:pt x="4599822" y="1682331"/>
                    <a:pt x="4741825" y="1632141"/>
                  </a:cubicBezTo>
                  <a:cubicBezTo>
                    <a:pt x="4883828" y="1581951"/>
                    <a:pt x="5065975" y="1609259"/>
                    <a:pt x="5192435" y="1569267"/>
                  </a:cubicBezTo>
                  <a:cubicBezTo>
                    <a:pt x="5318895" y="1529275"/>
                    <a:pt x="5407636" y="1574620"/>
                    <a:pt x="5393204" y="1568430"/>
                  </a:cubicBezTo>
                  <a:cubicBezTo>
                    <a:pt x="5378772" y="1562240"/>
                    <a:pt x="5358508" y="16871"/>
                    <a:pt x="5380089" y="5013"/>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7" name="Freeform 316">
              <a:extLst>
                <a:ext uri="{FF2B5EF4-FFF2-40B4-BE49-F238E27FC236}">
                  <a16:creationId xmlns:a16="http://schemas.microsoft.com/office/drawing/2014/main" id="{36673522-93BA-8124-0B73-C99F13C48C94}"/>
                </a:ext>
              </a:extLst>
            </p:cNvPr>
            <p:cNvSpPr/>
            <p:nvPr/>
          </p:nvSpPr>
          <p:spPr>
            <a:xfrm flipH="1">
              <a:off x="1817158" y="2628123"/>
              <a:ext cx="594620" cy="799388"/>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83222"/>
                <a:gd name="connsiteY0" fmla="*/ 293684 h 4350167"/>
                <a:gd name="connsiteX1" fmla="*/ 3795659 w 4283222"/>
                <a:gd name="connsiteY1" fmla="*/ 346648 h 4350167"/>
                <a:gd name="connsiteX2" fmla="*/ 3337521 w 4283222"/>
                <a:gd name="connsiteY2" fmla="*/ 591999 h 4350167"/>
                <a:gd name="connsiteX3" fmla="*/ 2974355 w 4283222"/>
                <a:gd name="connsiteY3" fmla="*/ 825463 h 4350167"/>
                <a:gd name="connsiteX4" fmla="*/ 2727921 w 4283222"/>
                <a:gd name="connsiteY4" fmla="*/ 1052442 h 4350167"/>
                <a:gd name="connsiteX5" fmla="*/ 2455547 w 4283222"/>
                <a:gd name="connsiteY5" fmla="*/ 1396152 h 4350167"/>
                <a:gd name="connsiteX6" fmla="*/ 2059955 w 4283222"/>
                <a:gd name="connsiteY6" fmla="*/ 1908476 h 4350167"/>
                <a:gd name="connsiteX7" fmla="*/ 1722730 w 4283222"/>
                <a:gd name="connsiteY7" fmla="*/ 2342978 h 4350167"/>
                <a:gd name="connsiteX8" fmla="*/ 1346594 w 4283222"/>
                <a:gd name="connsiteY8" fmla="*/ 2848816 h 4350167"/>
                <a:gd name="connsiteX9" fmla="*/ 1093675 w 4283222"/>
                <a:gd name="connsiteY9" fmla="*/ 3263863 h 4350167"/>
                <a:gd name="connsiteX10" fmla="*/ 853726 w 4283222"/>
                <a:gd name="connsiteY10" fmla="*/ 3581633 h 4350167"/>
                <a:gd name="connsiteX11" fmla="*/ 484075 w 4283222"/>
                <a:gd name="connsiteY11" fmla="*/ 3938314 h 4350167"/>
                <a:gd name="connsiteX12" fmla="*/ 10662 w 4283222"/>
                <a:gd name="connsiteY12" fmla="*/ 4346876 h 4350167"/>
                <a:gd name="connsiteX13" fmla="*/ 4245436 w 4283222"/>
                <a:gd name="connsiteY13" fmla="*/ 4346876 h 4350167"/>
                <a:gd name="connsiteX14" fmla="*/ 4245436 w 4283222"/>
                <a:gd name="connsiteY14" fmla="*/ 293684 h 4350167"/>
                <a:gd name="connsiteX0" fmla="*/ 4245436 w 4283224"/>
                <a:gd name="connsiteY0" fmla="*/ 291389 h 4347872"/>
                <a:gd name="connsiteX1" fmla="*/ 3795659 w 4283224"/>
                <a:gd name="connsiteY1" fmla="*/ 344353 h 4347872"/>
                <a:gd name="connsiteX2" fmla="*/ 3290250 w 4283224"/>
                <a:gd name="connsiteY2" fmla="*/ 525936 h 4347872"/>
                <a:gd name="connsiteX3" fmla="*/ 2974355 w 4283224"/>
                <a:gd name="connsiteY3" fmla="*/ 823168 h 4347872"/>
                <a:gd name="connsiteX4" fmla="*/ 2727921 w 4283224"/>
                <a:gd name="connsiteY4" fmla="*/ 1050147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727921 w 4283222"/>
                <a:gd name="connsiteY4" fmla="*/ 1050147 h 4347872"/>
                <a:gd name="connsiteX5" fmla="*/ 2455547 w 4283222"/>
                <a:gd name="connsiteY5" fmla="*/ 1393857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58184 w 4283224"/>
                <a:gd name="connsiteY7" fmla="*/ 2388508 h 4347872"/>
                <a:gd name="connsiteX8" fmla="*/ 1476591 w 4283224"/>
                <a:gd name="connsiteY8" fmla="*/ 3021883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476591 w 4283222"/>
                <a:gd name="connsiteY8" fmla="*/ 3021883 h 4347872"/>
                <a:gd name="connsiteX9" fmla="*/ 1318215 w 4283222"/>
                <a:gd name="connsiteY9" fmla="*/ 3516639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6923 w 4284711"/>
                <a:gd name="connsiteY0" fmla="*/ 291389 h 4347872"/>
                <a:gd name="connsiteX1" fmla="*/ 3797146 w 4284711"/>
                <a:gd name="connsiteY1" fmla="*/ 344353 h 4347872"/>
                <a:gd name="connsiteX2" fmla="*/ 3291737 w 4284711"/>
                <a:gd name="connsiteY2" fmla="*/ 525936 h 4347872"/>
                <a:gd name="connsiteX3" fmla="*/ 2946298 w 4284711"/>
                <a:gd name="connsiteY3" fmla="*/ 759399 h 4347872"/>
                <a:gd name="connsiteX4" fmla="*/ 2652591 w 4284711"/>
                <a:gd name="connsiteY4" fmla="*/ 1026235 h 4347872"/>
                <a:gd name="connsiteX5" fmla="*/ 2338855 w 4284711"/>
                <a:gd name="connsiteY5" fmla="*/ 1409798 h 4347872"/>
                <a:gd name="connsiteX6" fmla="*/ 2025988 w 4284711"/>
                <a:gd name="connsiteY6" fmla="*/ 1890238 h 4347872"/>
                <a:gd name="connsiteX7" fmla="*/ 1759671 w 4284711"/>
                <a:gd name="connsiteY7" fmla="*/ 2388508 h 4347872"/>
                <a:gd name="connsiteX8" fmla="*/ 1478078 w 4284711"/>
                <a:gd name="connsiteY8" fmla="*/ 3021883 h 4347872"/>
                <a:gd name="connsiteX9" fmla="*/ 1319702 w 4284711"/>
                <a:gd name="connsiteY9" fmla="*/ 3516639 h 4347872"/>
                <a:gd name="connsiteX10" fmla="*/ 1221567 w 4284711"/>
                <a:gd name="connsiteY10" fmla="*/ 3730785 h 4347872"/>
                <a:gd name="connsiteX11" fmla="*/ 485562 w 4284711"/>
                <a:gd name="connsiteY11" fmla="*/ 3936019 h 4347872"/>
                <a:gd name="connsiteX12" fmla="*/ 12149 w 4284711"/>
                <a:gd name="connsiteY12" fmla="*/ 4344581 h 4347872"/>
                <a:gd name="connsiteX13" fmla="*/ 4246923 w 4284711"/>
                <a:gd name="connsiteY13" fmla="*/ 4344581 h 4347872"/>
                <a:gd name="connsiteX14" fmla="*/ 4246923 w 4284711"/>
                <a:gd name="connsiteY14" fmla="*/ 291389 h 4347872"/>
                <a:gd name="connsiteX0" fmla="*/ 4239622 w 4277408"/>
                <a:gd name="connsiteY0" fmla="*/ 291389 h 4347872"/>
                <a:gd name="connsiteX1" fmla="*/ 3789845 w 4277408"/>
                <a:gd name="connsiteY1" fmla="*/ 344353 h 4347872"/>
                <a:gd name="connsiteX2" fmla="*/ 3284436 w 4277408"/>
                <a:gd name="connsiteY2" fmla="*/ 525936 h 4347872"/>
                <a:gd name="connsiteX3" fmla="*/ 2938997 w 4277408"/>
                <a:gd name="connsiteY3" fmla="*/ 759399 h 4347872"/>
                <a:gd name="connsiteX4" fmla="*/ 2645290 w 4277408"/>
                <a:gd name="connsiteY4" fmla="*/ 1026235 h 4347872"/>
                <a:gd name="connsiteX5" fmla="*/ 2331554 w 4277408"/>
                <a:gd name="connsiteY5" fmla="*/ 1409798 h 4347872"/>
                <a:gd name="connsiteX6" fmla="*/ 2018687 w 4277408"/>
                <a:gd name="connsiteY6" fmla="*/ 1890238 h 4347872"/>
                <a:gd name="connsiteX7" fmla="*/ 1752370 w 4277408"/>
                <a:gd name="connsiteY7" fmla="*/ 2388508 h 4347872"/>
                <a:gd name="connsiteX8" fmla="*/ 1470777 w 4277408"/>
                <a:gd name="connsiteY8" fmla="*/ 3021883 h 4347872"/>
                <a:gd name="connsiteX9" fmla="*/ 1312401 w 4277408"/>
                <a:gd name="connsiteY9" fmla="*/ 3516639 h 4347872"/>
                <a:gd name="connsiteX10" fmla="*/ 1214266 w 4277408"/>
                <a:gd name="connsiteY10" fmla="*/ 3730785 h 4347872"/>
                <a:gd name="connsiteX11" fmla="*/ 1110518 w 4277408"/>
                <a:gd name="connsiteY11" fmla="*/ 4031672 h 4347872"/>
                <a:gd name="connsiteX12" fmla="*/ 4848 w 4277408"/>
                <a:gd name="connsiteY12" fmla="*/ 4344581 h 4347872"/>
                <a:gd name="connsiteX13" fmla="*/ 4239622 w 4277408"/>
                <a:gd name="connsiteY13" fmla="*/ 4344581 h 4347872"/>
                <a:gd name="connsiteX14" fmla="*/ 4239622 w 4277408"/>
                <a:gd name="connsiteY14" fmla="*/ 291389 h 4347872"/>
                <a:gd name="connsiteX0" fmla="*/ 3265336 w 3523031"/>
                <a:gd name="connsiteY0" fmla="*/ 291389 h 4648218"/>
                <a:gd name="connsiteX1" fmla="*/ 2815559 w 3523031"/>
                <a:gd name="connsiteY1" fmla="*/ 344353 h 4648218"/>
                <a:gd name="connsiteX2" fmla="*/ 2310150 w 3523031"/>
                <a:gd name="connsiteY2" fmla="*/ 525936 h 4648218"/>
                <a:gd name="connsiteX3" fmla="*/ 1964711 w 3523031"/>
                <a:gd name="connsiteY3" fmla="*/ 759399 h 4648218"/>
                <a:gd name="connsiteX4" fmla="*/ 1671004 w 3523031"/>
                <a:gd name="connsiteY4" fmla="*/ 1026235 h 4648218"/>
                <a:gd name="connsiteX5" fmla="*/ 1357268 w 3523031"/>
                <a:gd name="connsiteY5" fmla="*/ 1409798 h 4648218"/>
                <a:gd name="connsiteX6" fmla="*/ 1044401 w 3523031"/>
                <a:gd name="connsiteY6" fmla="*/ 1890238 h 4648218"/>
                <a:gd name="connsiteX7" fmla="*/ 778084 w 3523031"/>
                <a:gd name="connsiteY7" fmla="*/ 2388508 h 4648218"/>
                <a:gd name="connsiteX8" fmla="*/ 496491 w 3523031"/>
                <a:gd name="connsiteY8" fmla="*/ 3021883 h 4648218"/>
                <a:gd name="connsiteX9" fmla="*/ 338115 w 3523031"/>
                <a:gd name="connsiteY9" fmla="*/ 3516639 h 4648218"/>
                <a:gd name="connsiteX10" fmla="*/ 239980 w 3523031"/>
                <a:gd name="connsiteY10" fmla="*/ 3730785 h 4648218"/>
                <a:gd name="connsiteX11" fmla="*/ 136232 w 3523031"/>
                <a:gd name="connsiteY11" fmla="*/ 4031672 h 4648218"/>
                <a:gd name="connsiteX12" fmla="*/ 23264 w 3523031"/>
                <a:gd name="connsiteY12" fmla="*/ 4352552 h 4648218"/>
                <a:gd name="connsiteX13" fmla="*/ 3265336 w 3523031"/>
                <a:gd name="connsiteY13" fmla="*/ 4344581 h 4648218"/>
                <a:gd name="connsiteX14" fmla="*/ 3265336 w 3523031"/>
                <a:gd name="connsiteY14" fmla="*/ 291389 h 4648218"/>
                <a:gd name="connsiteX0" fmla="*/ 3242320 w 3500017"/>
                <a:gd name="connsiteY0" fmla="*/ 291389 h 4648218"/>
                <a:gd name="connsiteX1" fmla="*/ 2792543 w 3500017"/>
                <a:gd name="connsiteY1" fmla="*/ 344353 h 4648218"/>
                <a:gd name="connsiteX2" fmla="*/ 2287134 w 3500017"/>
                <a:gd name="connsiteY2" fmla="*/ 525936 h 4648218"/>
                <a:gd name="connsiteX3" fmla="*/ 1941695 w 3500017"/>
                <a:gd name="connsiteY3" fmla="*/ 759399 h 4648218"/>
                <a:gd name="connsiteX4" fmla="*/ 1647988 w 3500017"/>
                <a:gd name="connsiteY4" fmla="*/ 1026235 h 4648218"/>
                <a:gd name="connsiteX5" fmla="*/ 1334252 w 3500017"/>
                <a:gd name="connsiteY5" fmla="*/ 1409798 h 4648218"/>
                <a:gd name="connsiteX6" fmla="*/ 1021385 w 3500017"/>
                <a:gd name="connsiteY6" fmla="*/ 1890238 h 4648218"/>
                <a:gd name="connsiteX7" fmla="*/ 755068 w 3500017"/>
                <a:gd name="connsiteY7" fmla="*/ 2388508 h 4648218"/>
                <a:gd name="connsiteX8" fmla="*/ 473475 w 3500017"/>
                <a:gd name="connsiteY8" fmla="*/ 3021883 h 4648218"/>
                <a:gd name="connsiteX9" fmla="*/ 315099 w 3500017"/>
                <a:gd name="connsiteY9" fmla="*/ 3516639 h 4648218"/>
                <a:gd name="connsiteX10" fmla="*/ 216964 w 3500017"/>
                <a:gd name="connsiteY10" fmla="*/ 3730785 h 4648218"/>
                <a:gd name="connsiteX11" fmla="*/ 113216 w 3500017"/>
                <a:gd name="connsiteY11" fmla="*/ 4031672 h 4648218"/>
                <a:gd name="connsiteX12" fmla="*/ 248 w 3500017"/>
                <a:gd name="connsiteY12" fmla="*/ 4352552 h 4648218"/>
                <a:gd name="connsiteX13" fmla="*/ 3242320 w 3500017"/>
                <a:gd name="connsiteY13" fmla="*/ 4344581 h 4648218"/>
                <a:gd name="connsiteX14" fmla="*/ 3242320 w 3500017"/>
                <a:gd name="connsiteY14" fmla="*/ 291389 h 4648218"/>
                <a:gd name="connsiteX0" fmla="*/ 3265909 w 3525350"/>
                <a:gd name="connsiteY0" fmla="*/ 291389 h 4682703"/>
                <a:gd name="connsiteX1" fmla="*/ 2816132 w 3525350"/>
                <a:gd name="connsiteY1" fmla="*/ 344353 h 4682703"/>
                <a:gd name="connsiteX2" fmla="*/ 2310723 w 3525350"/>
                <a:gd name="connsiteY2" fmla="*/ 525936 h 4682703"/>
                <a:gd name="connsiteX3" fmla="*/ 1965284 w 3525350"/>
                <a:gd name="connsiteY3" fmla="*/ 759399 h 4682703"/>
                <a:gd name="connsiteX4" fmla="*/ 1671577 w 3525350"/>
                <a:gd name="connsiteY4" fmla="*/ 1026235 h 4682703"/>
                <a:gd name="connsiteX5" fmla="*/ 1357841 w 3525350"/>
                <a:gd name="connsiteY5" fmla="*/ 1409798 h 4682703"/>
                <a:gd name="connsiteX6" fmla="*/ 1044974 w 3525350"/>
                <a:gd name="connsiteY6" fmla="*/ 1890238 h 4682703"/>
                <a:gd name="connsiteX7" fmla="*/ 778657 w 3525350"/>
                <a:gd name="connsiteY7" fmla="*/ 2388508 h 4682703"/>
                <a:gd name="connsiteX8" fmla="*/ 497064 w 3525350"/>
                <a:gd name="connsiteY8" fmla="*/ 3021883 h 4682703"/>
                <a:gd name="connsiteX9" fmla="*/ 338688 w 3525350"/>
                <a:gd name="connsiteY9" fmla="*/ 3516639 h 4682703"/>
                <a:gd name="connsiteX10" fmla="*/ 240553 w 3525350"/>
                <a:gd name="connsiteY10" fmla="*/ 3730785 h 4682703"/>
                <a:gd name="connsiteX11" fmla="*/ 136805 w 3525350"/>
                <a:gd name="connsiteY11" fmla="*/ 4031672 h 4682703"/>
                <a:gd name="connsiteX12" fmla="*/ 201 w 3525350"/>
                <a:gd name="connsiteY12" fmla="*/ 4448203 h 4682703"/>
                <a:gd name="connsiteX13" fmla="*/ 3265909 w 3525350"/>
                <a:gd name="connsiteY13" fmla="*/ 4344581 h 4682703"/>
                <a:gd name="connsiteX14" fmla="*/ 3265909 w 3525350"/>
                <a:gd name="connsiteY14" fmla="*/ 291389 h 4682703"/>
                <a:gd name="connsiteX0" fmla="*/ 3265909 w 3428546"/>
                <a:gd name="connsiteY0" fmla="*/ 292569 h 4694934"/>
                <a:gd name="connsiteX1" fmla="*/ 2816132 w 3428546"/>
                <a:gd name="connsiteY1" fmla="*/ 345533 h 4694934"/>
                <a:gd name="connsiteX2" fmla="*/ 2310723 w 3428546"/>
                <a:gd name="connsiteY2" fmla="*/ 527116 h 4694934"/>
                <a:gd name="connsiteX3" fmla="*/ 1965284 w 3428546"/>
                <a:gd name="connsiteY3" fmla="*/ 760579 h 4694934"/>
                <a:gd name="connsiteX4" fmla="*/ 1671577 w 3428546"/>
                <a:gd name="connsiteY4" fmla="*/ 1027415 h 4694934"/>
                <a:gd name="connsiteX5" fmla="*/ 1357841 w 3428546"/>
                <a:gd name="connsiteY5" fmla="*/ 1410978 h 4694934"/>
                <a:gd name="connsiteX6" fmla="*/ 1044974 w 3428546"/>
                <a:gd name="connsiteY6" fmla="*/ 1891418 h 4694934"/>
                <a:gd name="connsiteX7" fmla="*/ 778657 w 3428546"/>
                <a:gd name="connsiteY7" fmla="*/ 2389688 h 4694934"/>
                <a:gd name="connsiteX8" fmla="*/ 497064 w 3428546"/>
                <a:gd name="connsiteY8" fmla="*/ 3023063 h 4694934"/>
                <a:gd name="connsiteX9" fmla="*/ 338688 w 3428546"/>
                <a:gd name="connsiteY9" fmla="*/ 3517819 h 4694934"/>
                <a:gd name="connsiteX10" fmla="*/ 240553 w 3428546"/>
                <a:gd name="connsiteY10" fmla="*/ 3731965 h 4694934"/>
                <a:gd name="connsiteX11" fmla="*/ 136805 w 3428546"/>
                <a:gd name="connsiteY11" fmla="*/ 4032852 h 4694934"/>
                <a:gd name="connsiteX12" fmla="*/ 201 w 3428546"/>
                <a:gd name="connsiteY12" fmla="*/ 4449383 h 4694934"/>
                <a:gd name="connsiteX13" fmla="*/ 3130004 w 3428546"/>
                <a:gd name="connsiteY13" fmla="*/ 4361702 h 4694934"/>
                <a:gd name="connsiteX14" fmla="*/ 3265909 w 3428546"/>
                <a:gd name="connsiteY14" fmla="*/ 292569 h 4694934"/>
                <a:gd name="connsiteX0" fmla="*/ 3265909 w 3281001"/>
                <a:gd name="connsiteY0" fmla="*/ 292569 h 4463798"/>
                <a:gd name="connsiteX1" fmla="*/ 2816132 w 3281001"/>
                <a:gd name="connsiteY1" fmla="*/ 345533 h 4463798"/>
                <a:gd name="connsiteX2" fmla="*/ 2310723 w 3281001"/>
                <a:gd name="connsiteY2" fmla="*/ 527116 h 4463798"/>
                <a:gd name="connsiteX3" fmla="*/ 1965284 w 3281001"/>
                <a:gd name="connsiteY3" fmla="*/ 760579 h 4463798"/>
                <a:gd name="connsiteX4" fmla="*/ 1671577 w 3281001"/>
                <a:gd name="connsiteY4" fmla="*/ 1027415 h 4463798"/>
                <a:gd name="connsiteX5" fmla="*/ 1357841 w 3281001"/>
                <a:gd name="connsiteY5" fmla="*/ 1410978 h 4463798"/>
                <a:gd name="connsiteX6" fmla="*/ 1044974 w 3281001"/>
                <a:gd name="connsiteY6" fmla="*/ 1891418 h 4463798"/>
                <a:gd name="connsiteX7" fmla="*/ 778657 w 3281001"/>
                <a:gd name="connsiteY7" fmla="*/ 2389688 h 4463798"/>
                <a:gd name="connsiteX8" fmla="*/ 497064 w 3281001"/>
                <a:gd name="connsiteY8" fmla="*/ 3023063 h 4463798"/>
                <a:gd name="connsiteX9" fmla="*/ 338688 w 3281001"/>
                <a:gd name="connsiteY9" fmla="*/ 3517819 h 4463798"/>
                <a:gd name="connsiteX10" fmla="*/ 240553 w 3281001"/>
                <a:gd name="connsiteY10" fmla="*/ 3731965 h 4463798"/>
                <a:gd name="connsiteX11" fmla="*/ 136805 w 3281001"/>
                <a:gd name="connsiteY11" fmla="*/ 4032852 h 4463798"/>
                <a:gd name="connsiteX12" fmla="*/ 201 w 3281001"/>
                <a:gd name="connsiteY12" fmla="*/ 4449383 h 4463798"/>
                <a:gd name="connsiteX13" fmla="*/ 3130004 w 3281001"/>
                <a:gd name="connsiteY13" fmla="*/ 4361702 h 4463798"/>
                <a:gd name="connsiteX14" fmla="*/ 3265909 w 3281001"/>
                <a:gd name="connsiteY14" fmla="*/ 292569 h 4463798"/>
                <a:gd name="connsiteX0" fmla="*/ 3265909 w 3329946"/>
                <a:gd name="connsiteY0" fmla="*/ 287259 h 4444497"/>
                <a:gd name="connsiteX1" fmla="*/ 2816132 w 3329946"/>
                <a:gd name="connsiteY1" fmla="*/ 340223 h 4444497"/>
                <a:gd name="connsiteX2" fmla="*/ 2310723 w 3329946"/>
                <a:gd name="connsiteY2" fmla="*/ 521806 h 4444497"/>
                <a:gd name="connsiteX3" fmla="*/ 1965284 w 3329946"/>
                <a:gd name="connsiteY3" fmla="*/ 755269 h 4444497"/>
                <a:gd name="connsiteX4" fmla="*/ 1671577 w 3329946"/>
                <a:gd name="connsiteY4" fmla="*/ 1022105 h 4444497"/>
                <a:gd name="connsiteX5" fmla="*/ 1357841 w 3329946"/>
                <a:gd name="connsiteY5" fmla="*/ 1405668 h 4444497"/>
                <a:gd name="connsiteX6" fmla="*/ 1044974 w 3329946"/>
                <a:gd name="connsiteY6" fmla="*/ 1886108 h 4444497"/>
                <a:gd name="connsiteX7" fmla="*/ 778657 w 3329946"/>
                <a:gd name="connsiteY7" fmla="*/ 2384378 h 4444497"/>
                <a:gd name="connsiteX8" fmla="*/ 497064 w 3329946"/>
                <a:gd name="connsiteY8" fmla="*/ 3017753 h 4444497"/>
                <a:gd name="connsiteX9" fmla="*/ 338688 w 3329946"/>
                <a:gd name="connsiteY9" fmla="*/ 3512509 h 4444497"/>
                <a:gd name="connsiteX10" fmla="*/ 240553 w 3329946"/>
                <a:gd name="connsiteY10" fmla="*/ 3726655 h 4444497"/>
                <a:gd name="connsiteX11" fmla="*/ 136805 w 3329946"/>
                <a:gd name="connsiteY11" fmla="*/ 4027542 h 4444497"/>
                <a:gd name="connsiteX12" fmla="*/ 201 w 3329946"/>
                <a:gd name="connsiteY12" fmla="*/ 4444073 h 4444497"/>
                <a:gd name="connsiteX13" fmla="*/ 3265909 w 3329946"/>
                <a:gd name="connsiteY13" fmla="*/ 4284653 h 4444497"/>
                <a:gd name="connsiteX14" fmla="*/ 3265909 w 3329946"/>
                <a:gd name="connsiteY14" fmla="*/ 287259 h 4444497"/>
                <a:gd name="connsiteX0" fmla="*/ 3218757 w 3474709"/>
                <a:gd name="connsiteY0" fmla="*/ 287259 h 4581477"/>
                <a:gd name="connsiteX1" fmla="*/ 2768980 w 3474709"/>
                <a:gd name="connsiteY1" fmla="*/ 340223 h 4581477"/>
                <a:gd name="connsiteX2" fmla="*/ 2263571 w 3474709"/>
                <a:gd name="connsiteY2" fmla="*/ 521806 h 4581477"/>
                <a:gd name="connsiteX3" fmla="*/ 1918132 w 3474709"/>
                <a:gd name="connsiteY3" fmla="*/ 755269 h 4581477"/>
                <a:gd name="connsiteX4" fmla="*/ 1624425 w 3474709"/>
                <a:gd name="connsiteY4" fmla="*/ 1022105 h 4581477"/>
                <a:gd name="connsiteX5" fmla="*/ 1310689 w 3474709"/>
                <a:gd name="connsiteY5" fmla="*/ 1405668 h 4581477"/>
                <a:gd name="connsiteX6" fmla="*/ 997822 w 3474709"/>
                <a:gd name="connsiteY6" fmla="*/ 1886108 h 4581477"/>
                <a:gd name="connsiteX7" fmla="*/ 731505 w 3474709"/>
                <a:gd name="connsiteY7" fmla="*/ 2384378 h 4581477"/>
                <a:gd name="connsiteX8" fmla="*/ 449912 w 3474709"/>
                <a:gd name="connsiteY8" fmla="*/ 3017753 h 4581477"/>
                <a:gd name="connsiteX9" fmla="*/ 291536 w 3474709"/>
                <a:gd name="connsiteY9" fmla="*/ 3512509 h 4581477"/>
                <a:gd name="connsiteX10" fmla="*/ 193401 w 3474709"/>
                <a:gd name="connsiteY10" fmla="*/ 3726655 h 4581477"/>
                <a:gd name="connsiteX11" fmla="*/ 89653 w 3474709"/>
                <a:gd name="connsiteY11" fmla="*/ 4027542 h 4581477"/>
                <a:gd name="connsiteX12" fmla="*/ 321 w 3474709"/>
                <a:gd name="connsiteY12" fmla="*/ 4284653 h 4581477"/>
                <a:gd name="connsiteX13" fmla="*/ 3218757 w 3474709"/>
                <a:gd name="connsiteY13" fmla="*/ 4284653 h 4581477"/>
                <a:gd name="connsiteX14" fmla="*/ 3218757 w 3474709"/>
                <a:gd name="connsiteY14" fmla="*/ 287259 h 4581477"/>
                <a:gd name="connsiteX0" fmla="*/ 3218757 w 3253121"/>
                <a:gd name="connsiteY0" fmla="*/ 287259 h 4291050"/>
                <a:gd name="connsiteX1" fmla="*/ 2768980 w 3253121"/>
                <a:gd name="connsiteY1" fmla="*/ 340223 h 4291050"/>
                <a:gd name="connsiteX2" fmla="*/ 2263571 w 3253121"/>
                <a:gd name="connsiteY2" fmla="*/ 521806 h 4291050"/>
                <a:gd name="connsiteX3" fmla="*/ 1918132 w 3253121"/>
                <a:gd name="connsiteY3" fmla="*/ 755269 h 4291050"/>
                <a:gd name="connsiteX4" fmla="*/ 1624425 w 3253121"/>
                <a:gd name="connsiteY4" fmla="*/ 1022105 h 4291050"/>
                <a:gd name="connsiteX5" fmla="*/ 1310689 w 3253121"/>
                <a:gd name="connsiteY5" fmla="*/ 1405668 h 4291050"/>
                <a:gd name="connsiteX6" fmla="*/ 997822 w 3253121"/>
                <a:gd name="connsiteY6" fmla="*/ 1886108 h 4291050"/>
                <a:gd name="connsiteX7" fmla="*/ 731505 w 3253121"/>
                <a:gd name="connsiteY7" fmla="*/ 2384378 h 4291050"/>
                <a:gd name="connsiteX8" fmla="*/ 449912 w 3253121"/>
                <a:gd name="connsiteY8" fmla="*/ 3017753 h 4291050"/>
                <a:gd name="connsiteX9" fmla="*/ 291536 w 3253121"/>
                <a:gd name="connsiteY9" fmla="*/ 3512509 h 4291050"/>
                <a:gd name="connsiteX10" fmla="*/ 193401 w 3253121"/>
                <a:gd name="connsiteY10" fmla="*/ 3726655 h 4291050"/>
                <a:gd name="connsiteX11" fmla="*/ 89653 w 3253121"/>
                <a:gd name="connsiteY11" fmla="*/ 4027542 h 4291050"/>
                <a:gd name="connsiteX12" fmla="*/ 321 w 3253121"/>
                <a:gd name="connsiteY12" fmla="*/ 4284653 h 4291050"/>
                <a:gd name="connsiteX13" fmla="*/ 3218757 w 3253121"/>
                <a:gd name="connsiteY13" fmla="*/ 4284653 h 4291050"/>
                <a:gd name="connsiteX14" fmla="*/ 3218757 w 3253121"/>
                <a:gd name="connsiteY14" fmla="*/ 287259 h 4291050"/>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624425 w 3224393"/>
                <a:gd name="connsiteY4" fmla="*/ 740668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882678 w 3224393"/>
                <a:gd name="connsiteY3" fmla="*/ 330355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4147 h 4007938"/>
                <a:gd name="connsiteX1" fmla="*/ 2768980 w 3224393"/>
                <a:gd name="connsiteY1" fmla="*/ 57111 h 4007938"/>
                <a:gd name="connsiteX2" fmla="*/ 2322661 w 3224393"/>
                <a:gd name="connsiteY2" fmla="*/ 103188 h 4007938"/>
                <a:gd name="connsiteX3" fmla="*/ 1882678 w 3224393"/>
                <a:gd name="connsiteY3" fmla="*/ 328680 h 4007938"/>
                <a:gd name="connsiteX4" fmla="*/ 1494428 w 3224393"/>
                <a:gd name="connsiteY4" fmla="*/ 603486 h 4007938"/>
                <a:gd name="connsiteX5" fmla="*/ 1310689 w 3224393"/>
                <a:gd name="connsiteY5" fmla="*/ 1122556 h 4007938"/>
                <a:gd name="connsiteX6" fmla="*/ 997822 w 3224393"/>
                <a:gd name="connsiteY6" fmla="*/ 1602996 h 4007938"/>
                <a:gd name="connsiteX7" fmla="*/ 731505 w 3224393"/>
                <a:gd name="connsiteY7" fmla="*/ 2101266 h 4007938"/>
                <a:gd name="connsiteX8" fmla="*/ 449912 w 3224393"/>
                <a:gd name="connsiteY8" fmla="*/ 2734641 h 4007938"/>
                <a:gd name="connsiteX9" fmla="*/ 291536 w 3224393"/>
                <a:gd name="connsiteY9" fmla="*/ 3229397 h 4007938"/>
                <a:gd name="connsiteX10" fmla="*/ 193401 w 3224393"/>
                <a:gd name="connsiteY10" fmla="*/ 3443543 h 4007938"/>
                <a:gd name="connsiteX11" fmla="*/ 89653 w 3224393"/>
                <a:gd name="connsiteY11" fmla="*/ 3744430 h 4007938"/>
                <a:gd name="connsiteX12" fmla="*/ 321 w 3224393"/>
                <a:gd name="connsiteY12" fmla="*/ 4001541 h 4007938"/>
                <a:gd name="connsiteX13" fmla="*/ 3218757 w 3224393"/>
                <a:gd name="connsiteY13" fmla="*/ 4001541 h 4007938"/>
                <a:gd name="connsiteX14" fmla="*/ 3218757 w 3224393"/>
                <a:gd name="connsiteY14" fmla="*/ 4147 h 4007938"/>
                <a:gd name="connsiteX0" fmla="*/ 3218757 w 3253121"/>
                <a:gd name="connsiteY0" fmla="*/ 285004 h 4288795"/>
                <a:gd name="connsiteX1" fmla="*/ 2768980 w 3253121"/>
                <a:gd name="connsiteY1" fmla="*/ 329996 h 4288795"/>
                <a:gd name="connsiteX2" fmla="*/ 2322661 w 3253121"/>
                <a:gd name="connsiteY2" fmla="*/ 384045 h 4288795"/>
                <a:gd name="connsiteX3" fmla="*/ 1882678 w 3253121"/>
                <a:gd name="connsiteY3" fmla="*/ 609537 h 4288795"/>
                <a:gd name="connsiteX4" fmla="*/ 1494428 w 3253121"/>
                <a:gd name="connsiteY4" fmla="*/ 884343 h 4288795"/>
                <a:gd name="connsiteX5" fmla="*/ 1310689 w 3253121"/>
                <a:gd name="connsiteY5" fmla="*/ 1403413 h 4288795"/>
                <a:gd name="connsiteX6" fmla="*/ 997822 w 3253121"/>
                <a:gd name="connsiteY6" fmla="*/ 1883853 h 4288795"/>
                <a:gd name="connsiteX7" fmla="*/ 731505 w 3253121"/>
                <a:gd name="connsiteY7" fmla="*/ 2382123 h 4288795"/>
                <a:gd name="connsiteX8" fmla="*/ 449912 w 3253121"/>
                <a:gd name="connsiteY8" fmla="*/ 3015498 h 4288795"/>
                <a:gd name="connsiteX9" fmla="*/ 291536 w 3253121"/>
                <a:gd name="connsiteY9" fmla="*/ 3510254 h 4288795"/>
                <a:gd name="connsiteX10" fmla="*/ 193401 w 3253121"/>
                <a:gd name="connsiteY10" fmla="*/ 3724400 h 4288795"/>
                <a:gd name="connsiteX11" fmla="*/ 89653 w 3253121"/>
                <a:gd name="connsiteY11" fmla="*/ 4025287 h 4288795"/>
                <a:gd name="connsiteX12" fmla="*/ 321 w 3253121"/>
                <a:gd name="connsiteY12" fmla="*/ 4282398 h 4288795"/>
                <a:gd name="connsiteX13" fmla="*/ 3218757 w 3253121"/>
                <a:gd name="connsiteY13" fmla="*/ 4282398 h 4288795"/>
                <a:gd name="connsiteX14" fmla="*/ 3218757 w 3253121"/>
                <a:gd name="connsiteY14" fmla="*/ 285004 h 4288795"/>
                <a:gd name="connsiteX0" fmla="*/ 3218757 w 3253119"/>
                <a:gd name="connsiteY0" fmla="*/ 283048 h 4286839"/>
                <a:gd name="connsiteX1" fmla="*/ 2768980 w 3253119"/>
                <a:gd name="connsiteY1" fmla="*/ 328040 h 4286839"/>
                <a:gd name="connsiteX2" fmla="*/ 2304934 w 3253119"/>
                <a:gd name="connsiteY2" fmla="*/ 326292 h 4286839"/>
                <a:gd name="connsiteX3" fmla="*/ 1882678 w 3253119"/>
                <a:gd name="connsiteY3" fmla="*/ 607581 h 4286839"/>
                <a:gd name="connsiteX4" fmla="*/ 1494428 w 3253119"/>
                <a:gd name="connsiteY4" fmla="*/ 882387 h 4286839"/>
                <a:gd name="connsiteX5" fmla="*/ 1310689 w 3253119"/>
                <a:gd name="connsiteY5" fmla="*/ 1401457 h 4286839"/>
                <a:gd name="connsiteX6" fmla="*/ 997822 w 3253119"/>
                <a:gd name="connsiteY6" fmla="*/ 1881897 h 4286839"/>
                <a:gd name="connsiteX7" fmla="*/ 731505 w 3253119"/>
                <a:gd name="connsiteY7" fmla="*/ 2380167 h 4286839"/>
                <a:gd name="connsiteX8" fmla="*/ 449912 w 3253119"/>
                <a:gd name="connsiteY8" fmla="*/ 3013542 h 4286839"/>
                <a:gd name="connsiteX9" fmla="*/ 291536 w 3253119"/>
                <a:gd name="connsiteY9" fmla="*/ 3508298 h 4286839"/>
                <a:gd name="connsiteX10" fmla="*/ 193401 w 3253119"/>
                <a:gd name="connsiteY10" fmla="*/ 3722444 h 4286839"/>
                <a:gd name="connsiteX11" fmla="*/ 89653 w 3253119"/>
                <a:gd name="connsiteY11" fmla="*/ 4023331 h 4286839"/>
                <a:gd name="connsiteX12" fmla="*/ 321 w 3253119"/>
                <a:gd name="connsiteY12" fmla="*/ 4280442 h 4286839"/>
                <a:gd name="connsiteX13" fmla="*/ 3218757 w 3253119"/>
                <a:gd name="connsiteY13" fmla="*/ 4280442 h 4286839"/>
                <a:gd name="connsiteX14" fmla="*/ 3218757 w 3253119"/>
                <a:gd name="connsiteY14" fmla="*/ 283048 h 4286839"/>
                <a:gd name="connsiteX0" fmla="*/ 3218757 w 3253121"/>
                <a:gd name="connsiteY0" fmla="*/ 304094 h 4307885"/>
                <a:gd name="connsiteX1" fmla="*/ 2768980 w 3253121"/>
                <a:gd name="connsiteY1" fmla="*/ 285318 h 4307885"/>
                <a:gd name="connsiteX2" fmla="*/ 2304934 w 3253121"/>
                <a:gd name="connsiteY2" fmla="*/ 347338 h 4307885"/>
                <a:gd name="connsiteX3" fmla="*/ 1882678 w 3253121"/>
                <a:gd name="connsiteY3" fmla="*/ 628627 h 4307885"/>
                <a:gd name="connsiteX4" fmla="*/ 1494428 w 3253121"/>
                <a:gd name="connsiteY4" fmla="*/ 903433 h 4307885"/>
                <a:gd name="connsiteX5" fmla="*/ 1310689 w 3253121"/>
                <a:gd name="connsiteY5" fmla="*/ 1422503 h 4307885"/>
                <a:gd name="connsiteX6" fmla="*/ 997822 w 3253121"/>
                <a:gd name="connsiteY6" fmla="*/ 1902943 h 4307885"/>
                <a:gd name="connsiteX7" fmla="*/ 731505 w 3253121"/>
                <a:gd name="connsiteY7" fmla="*/ 2401213 h 4307885"/>
                <a:gd name="connsiteX8" fmla="*/ 449912 w 3253121"/>
                <a:gd name="connsiteY8" fmla="*/ 3034588 h 4307885"/>
                <a:gd name="connsiteX9" fmla="*/ 291536 w 3253121"/>
                <a:gd name="connsiteY9" fmla="*/ 3529344 h 4307885"/>
                <a:gd name="connsiteX10" fmla="*/ 193401 w 3253121"/>
                <a:gd name="connsiteY10" fmla="*/ 3743490 h 4307885"/>
                <a:gd name="connsiteX11" fmla="*/ 89653 w 3253121"/>
                <a:gd name="connsiteY11" fmla="*/ 4044377 h 4307885"/>
                <a:gd name="connsiteX12" fmla="*/ 321 w 3253121"/>
                <a:gd name="connsiteY12" fmla="*/ 4301488 h 4307885"/>
                <a:gd name="connsiteX13" fmla="*/ 3218757 w 3253121"/>
                <a:gd name="connsiteY13" fmla="*/ 4301488 h 4307885"/>
                <a:gd name="connsiteX14" fmla="*/ 3218757 w 3253121"/>
                <a:gd name="connsiteY14" fmla="*/ 304094 h 4307885"/>
                <a:gd name="connsiteX0" fmla="*/ 3218757 w 3224393"/>
                <a:gd name="connsiteY0" fmla="*/ 24410 h 4028201"/>
                <a:gd name="connsiteX1" fmla="*/ 2768980 w 3224393"/>
                <a:gd name="connsiteY1" fmla="*/ 5634 h 4028201"/>
                <a:gd name="connsiteX2" fmla="*/ 2304934 w 3224393"/>
                <a:gd name="connsiteY2" fmla="*/ 67654 h 4028201"/>
                <a:gd name="connsiteX3" fmla="*/ 1882678 w 3224393"/>
                <a:gd name="connsiteY3" fmla="*/ 348943 h 4028201"/>
                <a:gd name="connsiteX4" fmla="*/ 1494428 w 3224393"/>
                <a:gd name="connsiteY4" fmla="*/ 623749 h 4028201"/>
                <a:gd name="connsiteX5" fmla="*/ 1310689 w 3224393"/>
                <a:gd name="connsiteY5" fmla="*/ 1142819 h 4028201"/>
                <a:gd name="connsiteX6" fmla="*/ 997822 w 3224393"/>
                <a:gd name="connsiteY6" fmla="*/ 1623259 h 4028201"/>
                <a:gd name="connsiteX7" fmla="*/ 731505 w 3224393"/>
                <a:gd name="connsiteY7" fmla="*/ 2121529 h 4028201"/>
                <a:gd name="connsiteX8" fmla="*/ 449912 w 3224393"/>
                <a:gd name="connsiteY8" fmla="*/ 2754904 h 4028201"/>
                <a:gd name="connsiteX9" fmla="*/ 291536 w 3224393"/>
                <a:gd name="connsiteY9" fmla="*/ 3249660 h 4028201"/>
                <a:gd name="connsiteX10" fmla="*/ 193401 w 3224393"/>
                <a:gd name="connsiteY10" fmla="*/ 3463806 h 4028201"/>
                <a:gd name="connsiteX11" fmla="*/ 89653 w 3224393"/>
                <a:gd name="connsiteY11" fmla="*/ 3764693 h 4028201"/>
                <a:gd name="connsiteX12" fmla="*/ 321 w 3224393"/>
                <a:gd name="connsiteY12" fmla="*/ 4021804 h 4028201"/>
                <a:gd name="connsiteX13" fmla="*/ 3218757 w 3224393"/>
                <a:gd name="connsiteY13" fmla="*/ 4021804 h 4028201"/>
                <a:gd name="connsiteX14" fmla="*/ 3218757 w 3224393"/>
                <a:gd name="connsiteY14" fmla="*/ 24410 h 4028201"/>
                <a:gd name="connsiteX0" fmla="*/ 3218757 w 3224393"/>
                <a:gd name="connsiteY0" fmla="*/ 26707 h 4030498"/>
                <a:gd name="connsiteX1" fmla="*/ 2768980 w 3224393"/>
                <a:gd name="connsiteY1" fmla="*/ 7931 h 4030498"/>
                <a:gd name="connsiteX2" fmla="*/ 2281298 w 3224393"/>
                <a:gd name="connsiteY2" fmla="*/ 101835 h 4030498"/>
                <a:gd name="connsiteX3" fmla="*/ 1882678 w 3224393"/>
                <a:gd name="connsiteY3" fmla="*/ 351240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01960 w 3224393"/>
                <a:gd name="connsiteY7" fmla="*/ 2107884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222079 w 3224417"/>
                <a:gd name="connsiteY5" fmla="*/ 1097290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678348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61 w 3224397"/>
                <a:gd name="connsiteY0" fmla="*/ 26707 h 4030498"/>
                <a:gd name="connsiteX1" fmla="*/ 2768984 w 3224397"/>
                <a:gd name="connsiteY1" fmla="*/ 7931 h 4030498"/>
                <a:gd name="connsiteX2" fmla="*/ 2281302 w 3224397"/>
                <a:gd name="connsiteY2" fmla="*/ 101835 h 4030498"/>
                <a:gd name="connsiteX3" fmla="*/ 1859046 w 3224397"/>
                <a:gd name="connsiteY3" fmla="*/ 335298 h 4030498"/>
                <a:gd name="connsiteX4" fmla="*/ 1494432 w 3224397"/>
                <a:gd name="connsiteY4" fmla="*/ 626046 h 4030498"/>
                <a:gd name="connsiteX5" fmla="*/ 1192514 w 3224397"/>
                <a:gd name="connsiteY5" fmla="*/ 1089319 h 4030498"/>
                <a:gd name="connsiteX6" fmla="*/ 926919 w 3224397"/>
                <a:gd name="connsiteY6" fmla="*/ 1569759 h 4030498"/>
                <a:gd name="connsiteX7" fmla="*/ 678328 w 3224397"/>
                <a:gd name="connsiteY7" fmla="*/ 2107884 h 4030498"/>
                <a:gd name="connsiteX8" fmla="*/ 449916 w 3224397"/>
                <a:gd name="connsiteY8" fmla="*/ 2757201 h 4030498"/>
                <a:gd name="connsiteX9" fmla="*/ 291540 w 3224397"/>
                <a:gd name="connsiteY9" fmla="*/ 3251957 h 4030498"/>
                <a:gd name="connsiteX10" fmla="*/ 199313 w 3224397"/>
                <a:gd name="connsiteY10" fmla="*/ 3490016 h 4030498"/>
                <a:gd name="connsiteX11" fmla="*/ 89657 w 3224397"/>
                <a:gd name="connsiteY11" fmla="*/ 3766990 h 4030498"/>
                <a:gd name="connsiteX12" fmla="*/ 325 w 3224397"/>
                <a:gd name="connsiteY12" fmla="*/ 4024101 h 4030498"/>
                <a:gd name="connsiteX13" fmla="*/ 3218761 w 3224397"/>
                <a:gd name="connsiteY13" fmla="*/ 4024101 h 4030498"/>
                <a:gd name="connsiteX14" fmla="*/ 3218761 w 3224397"/>
                <a:gd name="connsiteY14" fmla="*/ 26707 h 4030498"/>
                <a:gd name="connsiteX0" fmla="*/ 3206999 w 3446756"/>
                <a:gd name="connsiteY0" fmla="*/ 26707 h 4340304"/>
                <a:gd name="connsiteX1" fmla="*/ 2757222 w 3446756"/>
                <a:gd name="connsiteY1" fmla="*/ 7931 h 4340304"/>
                <a:gd name="connsiteX2" fmla="*/ 2269540 w 3446756"/>
                <a:gd name="connsiteY2" fmla="*/ 101835 h 4340304"/>
                <a:gd name="connsiteX3" fmla="*/ 1847284 w 3446756"/>
                <a:gd name="connsiteY3" fmla="*/ 335298 h 4340304"/>
                <a:gd name="connsiteX4" fmla="*/ 1482670 w 3446756"/>
                <a:gd name="connsiteY4" fmla="*/ 626046 h 4340304"/>
                <a:gd name="connsiteX5" fmla="*/ 1180752 w 3446756"/>
                <a:gd name="connsiteY5" fmla="*/ 1089319 h 4340304"/>
                <a:gd name="connsiteX6" fmla="*/ 915157 w 3446756"/>
                <a:gd name="connsiteY6" fmla="*/ 1569759 h 4340304"/>
                <a:gd name="connsiteX7" fmla="*/ 666566 w 3446756"/>
                <a:gd name="connsiteY7" fmla="*/ 2107884 h 4340304"/>
                <a:gd name="connsiteX8" fmla="*/ 438154 w 3446756"/>
                <a:gd name="connsiteY8" fmla="*/ 2757201 h 4340304"/>
                <a:gd name="connsiteX9" fmla="*/ 279778 w 3446756"/>
                <a:gd name="connsiteY9" fmla="*/ 3251957 h 4340304"/>
                <a:gd name="connsiteX10" fmla="*/ 187551 w 3446756"/>
                <a:gd name="connsiteY10" fmla="*/ 3490016 h 4340304"/>
                <a:gd name="connsiteX11" fmla="*/ 77895 w 3446756"/>
                <a:gd name="connsiteY11" fmla="*/ 3766990 h 4340304"/>
                <a:gd name="connsiteX12" fmla="*/ 382 w 3446756"/>
                <a:gd name="connsiteY12" fmla="*/ 4079898 h 4340304"/>
                <a:gd name="connsiteX13" fmla="*/ 3206999 w 3446756"/>
                <a:gd name="connsiteY13" fmla="*/ 4024101 h 4340304"/>
                <a:gd name="connsiteX14" fmla="*/ 3206999 w 3446756"/>
                <a:gd name="connsiteY14" fmla="*/ 26707 h 4340304"/>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180752 w 3212071"/>
                <a:gd name="connsiteY5" fmla="*/ 1089319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279778 w 3212071"/>
                <a:gd name="connsiteY9" fmla="*/ 3251957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26707 h 4080041"/>
                <a:gd name="connsiteX1" fmla="*/ 2757222 w 3212073"/>
                <a:gd name="connsiteY1" fmla="*/ 7931 h 4080041"/>
                <a:gd name="connsiteX2" fmla="*/ 2269540 w 3212073"/>
                <a:gd name="connsiteY2" fmla="*/ 101835 h 4080041"/>
                <a:gd name="connsiteX3" fmla="*/ 1847284 w 3212073"/>
                <a:gd name="connsiteY3" fmla="*/ 335298 h 4080041"/>
                <a:gd name="connsiteX4" fmla="*/ 1482670 w 3212073"/>
                <a:gd name="connsiteY4" fmla="*/ 626046 h 4080041"/>
                <a:gd name="connsiteX5" fmla="*/ 1180752 w 3212073"/>
                <a:gd name="connsiteY5" fmla="*/ 1089319 h 4080041"/>
                <a:gd name="connsiteX6" fmla="*/ 915157 w 3212073"/>
                <a:gd name="connsiteY6" fmla="*/ 1569759 h 4080041"/>
                <a:gd name="connsiteX7" fmla="*/ 666566 w 3212073"/>
                <a:gd name="connsiteY7" fmla="*/ 2107884 h 4080041"/>
                <a:gd name="connsiteX8" fmla="*/ 438154 w 3212073"/>
                <a:gd name="connsiteY8" fmla="*/ 2757201 h 4080041"/>
                <a:gd name="connsiteX9" fmla="*/ 1207482 w 3212073"/>
                <a:gd name="connsiteY9" fmla="*/ 3588732 h 4080041"/>
                <a:gd name="connsiteX10" fmla="*/ 187551 w 3212073"/>
                <a:gd name="connsiteY10" fmla="*/ 3490016 h 4080041"/>
                <a:gd name="connsiteX11" fmla="*/ 77895 w 3212073"/>
                <a:gd name="connsiteY11" fmla="*/ 3766990 h 4080041"/>
                <a:gd name="connsiteX12" fmla="*/ 382 w 3212073"/>
                <a:gd name="connsiteY12" fmla="*/ 4079898 h 4080041"/>
                <a:gd name="connsiteX13" fmla="*/ 3206999 w 3212073"/>
                <a:gd name="connsiteY13" fmla="*/ 4024101 h 4080041"/>
                <a:gd name="connsiteX14" fmla="*/ 3206999 w 3212073"/>
                <a:gd name="connsiteY14" fmla="*/ 26707 h 4080041"/>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807100 w 3212071"/>
                <a:gd name="connsiteY5" fmla="*/ 1738813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1207482 w 3212071"/>
                <a:gd name="connsiteY9" fmla="*/ 3588732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35518 h 4088852"/>
                <a:gd name="connsiteX1" fmla="*/ 2757222 w 3212073"/>
                <a:gd name="connsiteY1" fmla="*/ 16742 h 4088852"/>
                <a:gd name="connsiteX2" fmla="*/ 2340447 w 3212073"/>
                <a:gd name="connsiteY2" fmla="*/ 230923 h 4088852"/>
                <a:gd name="connsiteX3" fmla="*/ 1847284 w 3212073"/>
                <a:gd name="connsiteY3" fmla="*/ 344109 h 4088852"/>
                <a:gd name="connsiteX4" fmla="*/ 1482670 w 3212073"/>
                <a:gd name="connsiteY4" fmla="*/ 634857 h 4088852"/>
                <a:gd name="connsiteX5" fmla="*/ 1807100 w 3212073"/>
                <a:gd name="connsiteY5" fmla="*/ 1747624 h 4088852"/>
                <a:gd name="connsiteX6" fmla="*/ 915157 w 3212073"/>
                <a:gd name="connsiteY6" fmla="*/ 1578570 h 4088852"/>
                <a:gd name="connsiteX7" fmla="*/ 666566 w 3212073"/>
                <a:gd name="connsiteY7" fmla="*/ 2116695 h 4088852"/>
                <a:gd name="connsiteX8" fmla="*/ 438154 w 3212073"/>
                <a:gd name="connsiteY8" fmla="*/ 2766012 h 4088852"/>
                <a:gd name="connsiteX9" fmla="*/ 1207482 w 3212073"/>
                <a:gd name="connsiteY9" fmla="*/ 3597543 h 4088852"/>
                <a:gd name="connsiteX10" fmla="*/ 187551 w 3212073"/>
                <a:gd name="connsiteY10" fmla="*/ 3498827 h 4088852"/>
                <a:gd name="connsiteX11" fmla="*/ 77895 w 3212073"/>
                <a:gd name="connsiteY11" fmla="*/ 3775801 h 4088852"/>
                <a:gd name="connsiteX12" fmla="*/ 382 w 3212073"/>
                <a:gd name="connsiteY12" fmla="*/ 4088709 h 4088852"/>
                <a:gd name="connsiteX13" fmla="*/ 3206999 w 3212073"/>
                <a:gd name="connsiteY13" fmla="*/ 4032912 h 4088852"/>
                <a:gd name="connsiteX14" fmla="*/ 3206999 w 3212073"/>
                <a:gd name="connsiteY14" fmla="*/ 35518 h 4088852"/>
                <a:gd name="connsiteX0" fmla="*/ 3206999 w 3240909"/>
                <a:gd name="connsiteY0" fmla="*/ 298934 h 4352268"/>
                <a:gd name="connsiteX1" fmla="*/ 2757222 w 3240909"/>
                <a:gd name="connsiteY1" fmla="*/ 312231 h 4352268"/>
                <a:gd name="connsiteX2" fmla="*/ 2340447 w 3240909"/>
                <a:gd name="connsiteY2" fmla="*/ 494339 h 4352268"/>
                <a:gd name="connsiteX3" fmla="*/ 1847284 w 3240909"/>
                <a:gd name="connsiteY3" fmla="*/ 607525 h 4352268"/>
                <a:gd name="connsiteX4" fmla="*/ 1482670 w 3240909"/>
                <a:gd name="connsiteY4" fmla="*/ 898273 h 4352268"/>
                <a:gd name="connsiteX5" fmla="*/ 1807100 w 3240909"/>
                <a:gd name="connsiteY5" fmla="*/ 2011040 h 4352268"/>
                <a:gd name="connsiteX6" fmla="*/ 915157 w 3240909"/>
                <a:gd name="connsiteY6" fmla="*/ 1841986 h 4352268"/>
                <a:gd name="connsiteX7" fmla="*/ 666566 w 3240909"/>
                <a:gd name="connsiteY7" fmla="*/ 2380111 h 4352268"/>
                <a:gd name="connsiteX8" fmla="*/ 438154 w 3240909"/>
                <a:gd name="connsiteY8" fmla="*/ 3029428 h 4352268"/>
                <a:gd name="connsiteX9" fmla="*/ 1207482 w 3240909"/>
                <a:gd name="connsiteY9" fmla="*/ 3860959 h 4352268"/>
                <a:gd name="connsiteX10" fmla="*/ 187551 w 3240909"/>
                <a:gd name="connsiteY10" fmla="*/ 3762243 h 4352268"/>
                <a:gd name="connsiteX11" fmla="*/ 77895 w 3240909"/>
                <a:gd name="connsiteY11" fmla="*/ 4039217 h 4352268"/>
                <a:gd name="connsiteX12" fmla="*/ 382 w 3240909"/>
                <a:gd name="connsiteY12" fmla="*/ 4352125 h 4352268"/>
                <a:gd name="connsiteX13" fmla="*/ 3206999 w 3240909"/>
                <a:gd name="connsiteY13" fmla="*/ 4296328 h 4352268"/>
                <a:gd name="connsiteX14" fmla="*/ 3206999 w 3240909"/>
                <a:gd name="connsiteY14" fmla="*/ 298934 h 4352268"/>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482670 w 3207424"/>
                <a:gd name="connsiteY4" fmla="*/ 607344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2154549 w 3207424"/>
                <a:gd name="connsiteY3" fmla="*/ 573185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666566 w 3207418"/>
                <a:gd name="connsiteY7" fmla="*/ 208869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66367 w 3207418"/>
                <a:gd name="connsiteY3" fmla="*/ 596748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6"/>
                <a:gd name="connsiteY0" fmla="*/ 9533 h 4062867"/>
                <a:gd name="connsiteX1" fmla="*/ 2757222 w 3207416"/>
                <a:gd name="connsiteY1" fmla="*/ 22830 h 4062867"/>
                <a:gd name="connsiteX2" fmla="*/ 2375901 w 3207416"/>
                <a:gd name="connsiteY2" fmla="*/ 228993 h 4062867"/>
                <a:gd name="connsiteX3" fmla="*/ 2166367 w 3207416"/>
                <a:gd name="connsiteY3" fmla="*/ 598768 h 4062867"/>
                <a:gd name="connsiteX4" fmla="*/ 1979021 w 3207416"/>
                <a:gd name="connsiteY4" fmla="*/ 1114034 h 4062867"/>
                <a:gd name="connsiteX5" fmla="*/ 1807100 w 3207416"/>
                <a:gd name="connsiteY5" fmla="*/ 1721639 h 4062867"/>
                <a:gd name="connsiteX6" fmla="*/ 1695137 w 3207416"/>
                <a:gd name="connsiteY6" fmla="*/ 2121894 h 4062867"/>
                <a:gd name="connsiteX7" fmla="*/ 1517453 w 3207416"/>
                <a:gd name="connsiteY7" fmla="*/ 2595870 h 4062867"/>
                <a:gd name="connsiteX8" fmla="*/ 1330403 w 3207416"/>
                <a:gd name="connsiteY8" fmla="*/ 3173023 h 4062867"/>
                <a:gd name="connsiteX9" fmla="*/ 1207482 w 3207416"/>
                <a:gd name="connsiteY9" fmla="*/ 3571558 h 4062867"/>
                <a:gd name="connsiteX10" fmla="*/ 187551 w 3207416"/>
                <a:gd name="connsiteY10" fmla="*/ 3472842 h 4062867"/>
                <a:gd name="connsiteX11" fmla="*/ 77895 w 3207416"/>
                <a:gd name="connsiteY11" fmla="*/ 3749816 h 4062867"/>
                <a:gd name="connsiteX12" fmla="*/ 382 w 3207416"/>
                <a:gd name="connsiteY12" fmla="*/ 4062724 h 4062867"/>
                <a:gd name="connsiteX13" fmla="*/ 3206999 w 3207416"/>
                <a:gd name="connsiteY13" fmla="*/ 4006927 h 4062867"/>
                <a:gd name="connsiteX14" fmla="*/ 3206999 w 3207416"/>
                <a:gd name="connsiteY14" fmla="*/ 9533 h 4062867"/>
                <a:gd name="connsiteX0" fmla="*/ 3206999 w 3236093"/>
                <a:gd name="connsiteY0" fmla="*/ 299843 h 4353177"/>
                <a:gd name="connsiteX1" fmla="*/ 2822220 w 3236093"/>
                <a:gd name="connsiteY1" fmla="*/ 313140 h 4353177"/>
                <a:gd name="connsiteX2" fmla="*/ 2375901 w 3236093"/>
                <a:gd name="connsiteY2" fmla="*/ 519303 h 4353177"/>
                <a:gd name="connsiteX3" fmla="*/ 2166367 w 3236093"/>
                <a:gd name="connsiteY3" fmla="*/ 889078 h 4353177"/>
                <a:gd name="connsiteX4" fmla="*/ 1979021 w 3236093"/>
                <a:gd name="connsiteY4" fmla="*/ 1404344 h 4353177"/>
                <a:gd name="connsiteX5" fmla="*/ 1807100 w 3236093"/>
                <a:gd name="connsiteY5" fmla="*/ 2011949 h 4353177"/>
                <a:gd name="connsiteX6" fmla="*/ 1695137 w 3236093"/>
                <a:gd name="connsiteY6" fmla="*/ 2412204 h 4353177"/>
                <a:gd name="connsiteX7" fmla="*/ 1517453 w 3236093"/>
                <a:gd name="connsiteY7" fmla="*/ 2886180 h 4353177"/>
                <a:gd name="connsiteX8" fmla="*/ 1330403 w 3236093"/>
                <a:gd name="connsiteY8" fmla="*/ 3463333 h 4353177"/>
                <a:gd name="connsiteX9" fmla="*/ 1207482 w 3236093"/>
                <a:gd name="connsiteY9" fmla="*/ 3861868 h 4353177"/>
                <a:gd name="connsiteX10" fmla="*/ 187551 w 3236093"/>
                <a:gd name="connsiteY10" fmla="*/ 3763152 h 4353177"/>
                <a:gd name="connsiteX11" fmla="*/ 77895 w 3236093"/>
                <a:gd name="connsiteY11" fmla="*/ 4040126 h 4353177"/>
                <a:gd name="connsiteX12" fmla="*/ 382 w 3236093"/>
                <a:gd name="connsiteY12" fmla="*/ 4353034 h 4353177"/>
                <a:gd name="connsiteX13" fmla="*/ 3206999 w 3236093"/>
                <a:gd name="connsiteY13" fmla="*/ 4297237 h 4353177"/>
                <a:gd name="connsiteX14" fmla="*/ 3206999 w 3236093"/>
                <a:gd name="connsiteY14" fmla="*/ 299843 h 4353177"/>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95137 w 3207996"/>
                <a:gd name="connsiteY6" fmla="*/ 2119176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71500 w 3207996"/>
                <a:gd name="connsiteY6" fmla="*/ 2127195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37508 w 3238505"/>
                <a:gd name="connsiteY0" fmla="*/ 6815 h 4060149"/>
                <a:gd name="connsiteX1" fmla="*/ 2852729 w 3238505"/>
                <a:gd name="connsiteY1" fmla="*/ 20112 h 4060149"/>
                <a:gd name="connsiteX2" fmla="*/ 2406410 w 3238505"/>
                <a:gd name="connsiteY2" fmla="*/ 226275 h 4060149"/>
                <a:gd name="connsiteX3" fmla="*/ 2196876 w 3238505"/>
                <a:gd name="connsiteY3" fmla="*/ 596050 h 4060149"/>
                <a:gd name="connsiteX4" fmla="*/ 2009530 w 3238505"/>
                <a:gd name="connsiteY4" fmla="*/ 1111316 h 4060149"/>
                <a:gd name="connsiteX5" fmla="*/ 1837609 w 3238505"/>
                <a:gd name="connsiteY5" fmla="*/ 1718921 h 4060149"/>
                <a:gd name="connsiteX6" fmla="*/ 1702009 w 3238505"/>
                <a:gd name="connsiteY6" fmla="*/ 2127195 h 4060149"/>
                <a:gd name="connsiteX7" fmla="*/ 1547962 w 3238505"/>
                <a:gd name="connsiteY7" fmla="*/ 2593152 h 4060149"/>
                <a:gd name="connsiteX8" fmla="*/ 1360912 w 3238505"/>
                <a:gd name="connsiteY8" fmla="*/ 3170305 h 4060149"/>
                <a:gd name="connsiteX9" fmla="*/ 1237991 w 3238505"/>
                <a:gd name="connsiteY9" fmla="*/ 3568840 h 4060149"/>
                <a:gd name="connsiteX10" fmla="*/ 1110310 w 3238505"/>
                <a:gd name="connsiteY10" fmla="*/ 3855009 h 4060149"/>
                <a:gd name="connsiteX11" fmla="*/ 108404 w 3238505"/>
                <a:gd name="connsiteY11" fmla="*/ 3747098 h 4060149"/>
                <a:gd name="connsiteX12" fmla="*/ 30891 w 3238505"/>
                <a:gd name="connsiteY12" fmla="*/ 4060006 h 4060149"/>
                <a:gd name="connsiteX13" fmla="*/ 3237508 w 3238505"/>
                <a:gd name="connsiteY13" fmla="*/ 4004209 h 4060149"/>
                <a:gd name="connsiteX14" fmla="*/ 3237508 w 3238505"/>
                <a:gd name="connsiteY14" fmla="*/ 6815 h 4060149"/>
                <a:gd name="connsiteX0" fmla="*/ 3129199 w 3282056"/>
                <a:gd name="connsiteY0" fmla="*/ 6815 h 4311877"/>
                <a:gd name="connsiteX1" fmla="*/ 2744420 w 3282056"/>
                <a:gd name="connsiteY1" fmla="*/ 20112 h 4311877"/>
                <a:gd name="connsiteX2" fmla="*/ 2298101 w 3282056"/>
                <a:gd name="connsiteY2" fmla="*/ 226275 h 4311877"/>
                <a:gd name="connsiteX3" fmla="*/ 2088567 w 3282056"/>
                <a:gd name="connsiteY3" fmla="*/ 596050 h 4311877"/>
                <a:gd name="connsiteX4" fmla="*/ 1901221 w 3282056"/>
                <a:gd name="connsiteY4" fmla="*/ 1111316 h 4311877"/>
                <a:gd name="connsiteX5" fmla="*/ 1729300 w 3282056"/>
                <a:gd name="connsiteY5" fmla="*/ 1718921 h 4311877"/>
                <a:gd name="connsiteX6" fmla="*/ 1593700 w 3282056"/>
                <a:gd name="connsiteY6" fmla="*/ 2127195 h 4311877"/>
                <a:gd name="connsiteX7" fmla="*/ 1439653 w 3282056"/>
                <a:gd name="connsiteY7" fmla="*/ 2593152 h 4311877"/>
                <a:gd name="connsiteX8" fmla="*/ 1252603 w 3282056"/>
                <a:gd name="connsiteY8" fmla="*/ 3170305 h 4311877"/>
                <a:gd name="connsiteX9" fmla="*/ 1129682 w 3282056"/>
                <a:gd name="connsiteY9" fmla="*/ 3568840 h 4311877"/>
                <a:gd name="connsiteX10" fmla="*/ 1002001 w 3282056"/>
                <a:gd name="connsiteY10" fmla="*/ 3855009 h 4311877"/>
                <a:gd name="connsiteX11" fmla="*/ 95 w 3282056"/>
                <a:gd name="connsiteY11" fmla="*/ 3747098 h 4311877"/>
                <a:gd name="connsiteX12" fmla="*/ 1063007 w 3282056"/>
                <a:gd name="connsiteY12" fmla="*/ 4035950 h 4311877"/>
                <a:gd name="connsiteX13" fmla="*/ 3129199 w 3282056"/>
                <a:gd name="connsiteY13" fmla="*/ 4004209 h 4311877"/>
                <a:gd name="connsiteX14" fmla="*/ 3129199 w 3282056"/>
                <a:gd name="connsiteY14" fmla="*/ 6815 h 4311877"/>
                <a:gd name="connsiteX0" fmla="*/ 2133026 w 2285885"/>
                <a:gd name="connsiteY0" fmla="*/ 6815 h 4311877"/>
                <a:gd name="connsiteX1" fmla="*/ 1748247 w 2285885"/>
                <a:gd name="connsiteY1" fmla="*/ 20112 h 4311877"/>
                <a:gd name="connsiteX2" fmla="*/ 1301928 w 2285885"/>
                <a:gd name="connsiteY2" fmla="*/ 226275 h 4311877"/>
                <a:gd name="connsiteX3" fmla="*/ 1092394 w 2285885"/>
                <a:gd name="connsiteY3" fmla="*/ 596050 h 4311877"/>
                <a:gd name="connsiteX4" fmla="*/ 905048 w 2285885"/>
                <a:gd name="connsiteY4" fmla="*/ 1111316 h 4311877"/>
                <a:gd name="connsiteX5" fmla="*/ 733127 w 2285885"/>
                <a:gd name="connsiteY5" fmla="*/ 1718921 h 4311877"/>
                <a:gd name="connsiteX6" fmla="*/ 597527 w 2285885"/>
                <a:gd name="connsiteY6" fmla="*/ 2127195 h 4311877"/>
                <a:gd name="connsiteX7" fmla="*/ 443480 w 2285885"/>
                <a:gd name="connsiteY7" fmla="*/ 2593152 h 4311877"/>
                <a:gd name="connsiteX8" fmla="*/ 256430 w 2285885"/>
                <a:gd name="connsiteY8" fmla="*/ 3170305 h 4311877"/>
                <a:gd name="connsiteX9" fmla="*/ 133509 w 2285885"/>
                <a:gd name="connsiteY9" fmla="*/ 3568840 h 4311877"/>
                <a:gd name="connsiteX10" fmla="*/ 5828 w 2285885"/>
                <a:gd name="connsiteY10" fmla="*/ 3855009 h 4311877"/>
                <a:gd name="connsiteX11" fmla="*/ 26169 w 2285885"/>
                <a:gd name="connsiteY11" fmla="*/ 3971615 h 4311877"/>
                <a:gd name="connsiteX12" fmla="*/ 66834 w 2285885"/>
                <a:gd name="connsiteY12" fmla="*/ 4035950 h 4311877"/>
                <a:gd name="connsiteX13" fmla="*/ 2133026 w 2285885"/>
                <a:gd name="connsiteY13" fmla="*/ 4004209 h 4311877"/>
                <a:gd name="connsiteX14" fmla="*/ 2133026 w 2285885"/>
                <a:gd name="connsiteY14" fmla="*/ 6815 h 4311877"/>
                <a:gd name="connsiteX0" fmla="*/ 2133026 w 2136198"/>
                <a:gd name="connsiteY0" fmla="*/ 6815 h 4036152"/>
                <a:gd name="connsiteX1" fmla="*/ 1748247 w 2136198"/>
                <a:gd name="connsiteY1" fmla="*/ 20112 h 4036152"/>
                <a:gd name="connsiteX2" fmla="*/ 1301928 w 2136198"/>
                <a:gd name="connsiteY2" fmla="*/ 226275 h 4036152"/>
                <a:gd name="connsiteX3" fmla="*/ 1092394 w 2136198"/>
                <a:gd name="connsiteY3" fmla="*/ 596050 h 4036152"/>
                <a:gd name="connsiteX4" fmla="*/ 905048 w 2136198"/>
                <a:gd name="connsiteY4" fmla="*/ 1111316 h 4036152"/>
                <a:gd name="connsiteX5" fmla="*/ 733127 w 2136198"/>
                <a:gd name="connsiteY5" fmla="*/ 1718921 h 4036152"/>
                <a:gd name="connsiteX6" fmla="*/ 597527 w 2136198"/>
                <a:gd name="connsiteY6" fmla="*/ 2127195 h 4036152"/>
                <a:gd name="connsiteX7" fmla="*/ 443480 w 2136198"/>
                <a:gd name="connsiteY7" fmla="*/ 2593152 h 4036152"/>
                <a:gd name="connsiteX8" fmla="*/ 256430 w 2136198"/>
                <a:gd name="connsiteY8" fmla="*/ 3170305 h 4036152"/>
                <a:gd name="connsiteX9" fmla="*/ 133509 w 2136198"/>
                <a:gd name="connsiteY9" fmla="*/ 3568840 h 4036152"/>
                <a:gd name="connsiteX10" fmla="*/ 5828 w 2136198"/>
                <a:gd name="connsiteY10" fmla="*/ 3855009 h 4036152"/>
                <a:gd name="connsiteX11" fmla="*/ 26169 w 2136198"/>
                <a:gd name="connsiteY11" fmla="*/ 3971615 h 4036152"/>
                <a:gd name="connsiteX12" fmla="*/ 66834 w 2136198"/>
                <a:gd name="connsiteY12" fmla="*/ 4035950 h 4036152"/>
                <a:gd name="connsiteX13" fmla="*/ 2133026 w 2136198"/>
                <a:gd name="connsiteY13" fmla="*/ 4004209 h 4036152"/>
                <a:gd name="connsiteX14" fmla="*/ 2133026 w 2136198"/>
                <a:gd name="connsiteY14" fmla="*/ 6815 h 4036152"/>
                <a:gd name="connsiteX0" fmla="*/ 2179735 w 2182907"/>
                <a:gd name="connsiteY0" fmla="*/ 6815 h 4055118"/>
                <a:gd name="connsiteX1" fmla="*/ 1794956 w 2182907"/>
                <a:gd name="connsiteY1" fmla="*/ 20112 h 4055118"/>
                <a:gd name="connsiteX2" fmla="*/ 1348637 w 2182907"/>
                <a:gd name="connsiteY2" fmla="*/ 226275 h 4055118"/>
                <a:gd name="connsiteX3" fmla="*/ 1139103 w 2182907"/>
                <a:gd name="connsiteY3" fmla="*/ 596050 h 4055118"/>
                <a:gd name="connsiteX4" fmla="*/ 951757 w 2182907"/>
                <a:gd name="connsiteY4" fmla="*/ 1111316 h 4055118"/>
                <a:gd name="connsiteX5" fmla="*/ 779836 w 2182907"/>
                <a:gd name="connsiteY5" fmla="*/ 1718921 h 4055118"/>
                <a:gd name="connsiteX6" fmla="*/ 644236 w 2182907"/>
                <a:gd name="connsiteY6" fmla="*/ 2127195 h 4055118"/>
                <a:gd name="connsiteX7" fmla="*/ 490189 w 2182907"/>
                <a:gd name="connsiteY7" fmla="*/ 2593152 h 4055118"/>
                <a:gd name="connsiteX8" fmla="*/ 303139 w 2182907"/>
                <a:gd name="connsiteY8" fmla="*/ 3170305 h 4055118"/>
                <a:gd name="connsiteX9" fmla="*/ 180218 w 2182907"/>
                <a:gd name="connsiteY9" fmla="*/ 3568840 h 4055118"/>
                <a:gd name="connsiteX10" fmla="*/ 52537 w 2182907"/>
                <a:gd name="connsiteY10" fmla="*/ 3855009 h 4055118"/>
                <a:gd name="connsiteX11" fmla="*/ 1970 w 2182907"/>
                <a:gd name="connsiteY11" fmla="*/ 4043782 h 4055118"/>
                <a:gd name="connsiteX12" fmla="*/ 113543 w 2182907"/>
                <a:gd name="connsiteY12" fmla="*/ 4035950 h 4055118"/>
                <a:gd name="connsiteX13" fmla="*/ 2179735 w 2182907"/>
                <a:gd name="connsiteY13" fmla="*/ 4004209 h 4055118"/>
                <a:gd name="connsiteX14" fmla="*/ 2179735 w 2182907"/>
                <a:gd name="connsiteY14" fmla="*/ 6815 h 4055118"/>
                <a:gd name="connsiteX0" fmla="*/ 2179735 w 2182907"/>
                <a:gd name="connsiteY0" fmla="*/ 6815 h 4038488"/>
                <a:gd name="connsiteX1" fmla="*/ 1794956 w 2182907"/>
                <a:gd name="connsiteY1" fmla="*/ 20112 h 4038488"/>
                <a:gd name="connsiteX2" fmla="*/ 1348637 w 2182907"/>
                <a:gd name="connsiteY2" fmla="*/ 226275 h 4038488"/>
                <a:gd name="connsiteX3" fmla="*/ 1139103 w 2182907"/>
                <a:gd name="connsiteY3" fmla="*/ 596050 h 4038488"/>
                <a:gd name="connsiteX4" fmla="*/ 951757 w 2182907"/>
                <a:gd name="connsiteY4" fmla="*/ 1111316 h 4038488"/>
                <a:gd name="connsiteX5" fmla="*/ 779836 w 2182907"/>
                <a:gd name="connsiteY5" fmla="*/ 1718921 h 4038488"/>
                <a:gd name="connsiteX6" fmla="*/ 644236 w 2182907"/>
                <a:gd name="connsiteY6" fmla="*/ 2127195 h 4038488"/>
                <a:gd name="connsiteX7" fmla="*/ 490189 w 2182907"/>
                <a:gd name="connsiteY7" fmla="*/ 2593152 h 4038488"/>
                <a:gd name="connsiteX8" fmla="*/ 303139 w 2182907"/>
                <a:gd name="connsiteY8" fmla="*/ 3170305 h 4038488"/>
                <a:gd name="connsiteX9" fmla="*/ 180218 w 2182907"/>
                <a:gd name="connsiteY9" fmla="*/ 3568840 h 4038488"/>
                <a:gd name="connsiteX10" fmla="*/ 52537 w 2182907"/>
                <a:gd name="connsiteY10" fmla="*/ 3855009 h 4038488"/>
                <a:gd name="connsiteX11" fmla="*/ 1971 w 2182907"/>
                <a:gd name="connsiteY11" fmla="*/ 4019726 h 4038488"/>
                <a:gd name="connsiteX12" fmla="*/ 113543 w 2182907"/>
                <a:gd name="connsiteY12" fmla="*/ 4035950 h 4038488"/>
                <a:gd name="connsiteX13" fmla="*/ 2179735 w 2182907"/>
                <a:gd name="connsiteY13" fmla="*/ 4004209 h 4038488"/>
                <a:gd name="connsiteX14" fmla="*/ 2179735 w 2182907"/>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03282 w 2183050"/>
                <a:gd name="connsiteY8" fmla="*/ 3170305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508059 w 2183050"/>
                <a:gd name="connsiteY7" fmla="*/ 2609527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58275 w 2161447"/>
                <a:gd name="connsiteY0" fmla="*/ 6815 h 4043266"/>
                <a:gd name="connsiteX1" fmla="*/ 1773496 w 2161447"/>
                <a:gd name="connsiteY1" fmla="*/ 20112 h 4043266"/>
                <a:gd name="connsiteX2" fmla="*/ 1327177 w 2161447"/>
                <a:gd name="connsiteY2" fmla="*/ 226275 h 4043266"/>
                <a:gd name="connsiteX3" fmla="*/ 1117643 w 2161447"/>
                <a:gd name="connsiteY3" fmla="*/ 596050 h 4043266"/>
                <a:gd name="connsiteX4" fmla="*/ 930297 w 2161447"/>
                <a:gd name="connsiteY4" fmla="*/ 1111316 h 4043266"/>
                <a:gd name="connsiteX5" fmla="*/ 758376 w 2161447"/>
                <a:gd name="connsiteY5" fmla="*/ 1718921 h 4043266"/>
                <a:gd name="connsiteX6" fmla="*/ 622776 w 2161447"/>
                <a:gd name="connsiteY6" fmla="*/ 2127195 h 4043266"/>
                <a:gd name="connsiteX7" fmla="*/ 486456 w 2161447"/>
                <a:gd name="connsiteY7" fmla="*/ 2609527 h 4043266"/>
                <a:gd name="connsiteX8" fmla="*/ 305315 w 2161447"/>
                <a:gd name="connsiteY8" fmla="*/ 3186679 h 4043266"/>
                <a:gd name="connsiteX9" fmla="*/ 176485 w 2161447"/>
                <a:gd name="connsiteY9" fmla="*/ 3585214 h 4043266"/>
                <a:gd name="connsiteX10" fmla="*/ 31077 w 2161447"/>
                <a:gd name="connsiteY10" fmla="*/ 3855009 h 4043266"/>
                <a:gd name="connsiteX11" fmla="*/ 4147 w 2161447"/>
                <a:gd name="connsiteY11" fmla="*/ 4027913 h 4043266"/>
                <a:gd name="connsiteX12" fmla="*/ 92083 w 2161447"/>
                <a:gd name="connsiteY12" fmla="*/ 4035950 h 4043266"/>
                <a:gd name="connsiteX13" fmla="*/ 2158275 w 2161447"/>
                <a:gd name="connsiteY13" fmla="*/ 4004209 h 4043266"/>
                <a:gd name="connsiteX14" fmla="*/ 2158275 w 2161447"/>
                <a:gd name="connsiteY14" fmla="*/ 6815 h 4043266"/>
                <a:gd name="connsiteX0" fmla="*/ 2154681 w 2157853"/>
                <a:gd name="connsiteY0" fmla="*/ 6815 h 4042085"/>
                <a:gd name="connsiteX1" fmla="*/ 1769902 w 2157853"/>
                <a:gd name="connsiteY1" fmla="*/ 20112 h 4042085"/>
                <a:gd name="connsiteX2" fmla="*/ 1323583 w 2157853"/>
                <a:gd name="connsiteY2" fmla="*/ 226275 h 4042085"/>
                <a:gd name="connsiteX3" fmla="*/ 1114049 w 2157853"/>
                <a:gd name="connsiteY3" fmla="*/ 596050 h 4042085"/>
                <a:gd name="connsiteX4" fmla="*/ 926703 w 2157853"/>
                <a:gd name="connsiteY4" fmla="*/ 1111316 h 4042085"/>
                <a:gd name="connsiteX5" fmla="*/ 754782 w 2157853"/>
                <a:gd name="connsiteY5" fmla="*/ 1718921 h 4042085"/>
                <a:gd name="connsiteX6" fmla="*/ 619182 w 2157853"/>
                <a:gd name="connsiteY6" fmla="*/ 2127195 h 4042085"/>
                <a:gd name="connsiteX7" fmla="*/ 482862 w 2157853"/>
                <a:gd name="connsiteY7" fmla="*/ 2609527 h 4042085"/>
                <a:gd name="connsiteX8" fmla="*/ 301721 w 2157853"/>
                <a:gd name="connsiteY8" fmla="*/ 3186679 h 4042085"/>
                <a:gd name="connsiteX9" fmla="*/ 172891 w 2157853"/>
                <a:gd name="connsiteY9" fmla="*/ 3585214 h 4042085"/>
                <a:gd name="connsiteX10" fmla="*/ 57027 w 2157853"/>
                <a:gd name="connsiteY10" fmla="*/ 3871383 h 4042085"/>
                <a:gd name="connsiteX11" fmla="*/ 553 w 2157853"/>
                <a:gd name="connsiteY11" fmla="*/ 4027913 h 4042085"/>
                <a:gd name="connsiteX12" fmla="*/ 88489 w 2157853"/>
                <a:gd name="connsiteY12" fmla="*/ 4035950 h 4042085"/>
                <a:gd name="connsiteX13" fmla="*/ 2154681 w 2157853"/>
                <a:gd name="connsiteY13" fmla="*/ 4004209 h 4042085"/>
                <a:gd name="connsiteX14" fmla="*/ 2154681 w 2157853"/>
                <a:gd name="connsiteY14" fmla="*/ 6815 h 4042085"/>
                <a:gd name="connsiteX0" fmla="*/ 2189533 w 2302560"/>
                <a:gd name="connsiteY0" fmla="*/ 6815 h 4303446"/>
                <a:gd name="connsiteX1" fmla="*/ 1804754 w 2302560"/>
                <a:gd name="connsiteY1" fmla="*/ 20112 h 4303446"/>
                <a:gd name="connsiteX2" fmla="*/ 1358435 w 2302560"/>
                <a:gd name="connsiteY2" fmla="*/ 226275 h 4303446"/>
                <a:gd name="connsiteX3" fmla="*/ 1148901 w 2302560"/>
                <a:gd name="connsiteY3" fmla="*/ 596050 h 4303446"/>
                <a:gd name="connsiteX4" fmla="*/ 961555 w 2302560"/>
                <a:gd name="connsiteY4" fmla="*/ 1111316 h 4303446"/>
                <a:gd name="connsiteX5" fmla="*/ 789634 w 2302560"/>
                <a:gd name="connsiteY5" fmla="*/ 1718921 h 4303446"/>
                <a:gd name="connsiteX6" fmla="*/ 654034 w 2302560"/>
                <a:gd name="connsiteY6" fmla="*/ 2127195 h 4303446"/>
                <a:gd name="connsiteX7" fmla="*/ 517714 w 2302560"/>
                <a:gd name="connsiteY7" fmla="*/ 2609527 h 4303446"/>
                <a:gd name="connsiteX8" fmla="*/ 336573 w 2302560"/>
                <a:gd name="connsiteY8" fmla="*/ 3186679 h 4303446"/>
                <a:gd name="connsiteX9" fmla="*/ 207743 w 2302560"/>
                <a:gd name="connsiteY9" fmla="*/ 3585214 h 4303446"/>
                <a:gd name="connsiteX10" fmla="*/ 91879 w 2302560"/>
                <a:gd name="connsiteY10" fmla="*/ 3871383 h 4303446"/>
                <a:gd name="connsiteX11" fmla="*/ 35405 w 2302560"/>
                <a:gd name="connsiteY11" fmla="*/ 4027913 h 4303446"/>
                <a:gd name="connsiteX12" fmla="*/ 661054 w 2302560"/>
                <a:gd name="connsiteY12" fmla="*/ 4011390 h 4303446"/>
                <a:gd name="connsiteX13" fmla="*/ 2189533 w 2302560"/>
                <a:gd name="connsiteY13" fmla="*/ 4004209 h 4303446"/>
                <a:gd name="connsiteX14" fmla="*/ 2189533 w 2302560"/>
                <a:gd name="connsiteY14" fmla="*/ 6815 h 4303446"/>
                <a:gd name="connsiteX0" fmla="*/ 2189533 w 2189546"/>
                <a:gd name="connsiteY0" fmla="*/ 6815 h 4035035"/>
                <a:gd name="connsiteX1" fmla="*/ 1804754 w 2189546"/>
                <a:gd name="connsiteY1" fmla="*/ 20112 h 4035035"/>
                <a:gd name="connsiteX2" fmla="*/ 1358435 w 2189546"/>
                <a:gd name="connsiteY2" fmla="*/ 226275 h 4035035"/>
                <a:gd name="connsiteX3" fmla="*/ 1148901 w 2189546"/>
                <a:gd name="connsiteY3" fmla="*/ 596050 h 4035035"/>
                <a:gd name="connsiteX4" fmla="*/ 961555 w 2189546"/>
                <a:gd name="connsiteY4" fmla="*/ 1111316 h 4035035"/>
                <a:gd name="connsiteX5" fmla="*/ 789634 w 2189546"/>
                <a:gd name="connsiteY5" fmla="*/ 1718921 h 4035035"/>
                <a:gd name="connsiteX6" fmla="*/ 654034 w 2189546"/>
                <a:gd name="connsiteY6" fmla="*/ 2127195 h 4035035"/>
                <a:gd name="connsiteX7" fmla="*/ 517714 w 2189546"/>
                <a:gd name="connsiteY7" fmla="*/ 2609527 h 4035035"/>
                <a:gd name="connsiteX8" fmla="*/ 336573 w 2189546"/>
                <a:gd name="connsiteY8" fmla="*/ 3186679 h 4035035"/>
                <a:gd name="connsiteX9" fmla="*/ 207743 w 2189546"/>
                <a:gd name="connsiteY9" fmla="*/ 3585214 h 4035035"/>
                <a:gd name="connsiteX10" fmla="*/ 91879 w 2189546"/>
                <a:gd name="connsiteY10" fmla="*/ 3871383 h 4035035"/>
                <a:gd name="connsiteX11" fmla="*/ 35405 w 2189546"/>
                <a:gd name="connsiteY11" fmla="*/ 4027913 h 4035035"/>
                <a:gd name="connsiteX12" fmla="*/ 661054 w 2189546"/>
                <a:gd name="connsiteY12" fmla="*/ 4011390 h 4035035"/>
                <a:gd name="connsiteX13" fmla="*/ 2189533 w 2189546"/>
                <a:gd name="connsiteY13" fmla="*/ 4004209 h 4035035"/>
                <a:gd name="connsiteX14" fmla="*/ 2189533 w 2189546"/>
                <a:gd name="connsiteY14" fmla="*/ 6815 h 4035035"/>
                <a:gd name="connsiteX0" fmla="*/ 2162482 w 2162495"/>
                <a:gd name="connsiteY0" fmla="*/ 6815 h 4027926"/>
                <a:gd name="connsiteX1" fmla="*/ 1777703 w 2162495"/>
                <a:gd name="connsiteY1" fmla="*/ 20112 h 4027926"/>
                <a:gd name="connsiteX2" fmla="*/ 1331384 w 2162495"/>
                <a:gd name="connsiteY2" fmla="*/ 226275 h 4027926"/>
                <a:gd name="connsiteX3" fmla="*/ 1121850 w 2162495"/>
                <a:gd name="connsiteY3" fmla="*/ 596050 h 4027926"/>
                <a:gd name="connsiteX4" fmla="*/ 934504 w 2162495"/>
                <a:gd name="connsiteY4" fmla="*/ 1111316 h 4027926"/>
                <a:gd name="connsiteX5" fmla="*/ 762583 w 2162495"/>
                <a:gd name="connsiteY5" fmla="*/ 1718921 h 4027926"/>
                <a:gd name="connsiteX6" fmla="*/ 626983 w 2162495"/>
                <a:gd name="connsiteY6" fmla="*/ 2127195 h 4027926"/>
                <a:gd name="connsiteX7" fmla="*/ 490663 w 2162495"/>
                <a:gd name="connsiteY7" fmla="*/ 2609527 h 4027926"/>
                <a:gd name="connsiteX8" fmla="*/ 309522 w 2162495"/>
                <a:gd name="connsiteY8" fmla="*/ 3186679 h 4027926"/>
                <a:gd name="connsiteX9" fmla="*/ 180692 w 2162495"/>
                <a:gd name="connsiteY9" fmla="*/ 3585214 h 4027926"/>
                <a:gd name="connsiteX10" fmla="*/ 64828 w 2162495"/>
                <a:gd name="connsiteY10" fmla="*/ 3871383 h 4027926"/>
                <a:gd name="connsiteX11" fmla="*/ 8354 w 2162495"/>
                <a:gd name="connsiteY11" fmla="*/ 4027913 h 4027926"/>
                <a:gd name="connsiteX12" fmla="*/ 634003 w 2162495"/>
                <a:gd name="connsiteY12" fmla="*/ 4011390 h 4027926"/>
                <a:gd name="connsiteX13" fmla="*/ 2162482 w 2162495"/>
                <a:gd name="connsiteY13" fmla="*/ 4004209 h 4027926"/>
                <a:gd name="connsiteX14" fmla="*/ 2162482 w 2162495"/>
                <a:gd name="connsiteY14" fmla="*/ 6815 h 402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495" h="4027926">
                  <a:moveTo>
                    <a:pt x="2162482" y="6815"/>
                  </a:moveTo>
                  <a:cubicBezTo>
                    <a:pt x="2163351" y="8329"/>
                    <a:pt x="1916219" y="-16465"/>
                    <a:pt x="1777703" y="20112"/>
                  </a:cubicBezTo>
                  <a:cubicBezTo>
                    <a:pt x="1639187" y="56689"/>
                    <a:pt x="1440693" y="130285"/>
                    <a:pt x="1331384" y="226275"/>
                  </a:cubicBezTo>
                  <a:cubicBezTo>
                    <a:pt x="1222075" y="322265"/>
                    <a:pt x="1187997" y="448543"/>
                    <a:pt x="1121850" y="596050"/>
                  </a:cubicBezTo>
                  <a:cubicBezTo>
                    <a:pt x="1055703" y="743557"/>
                    <a:pt x="994382" y="924171"/>
                    <a:pt x="934504" y="1111316"/>
                  </a:cubicBezTo>
                  <a:cubicBezTo>
                    <a:pt x="874626" y="1298461"/>
                    <a:pt x="813837" y="1549608"/>
                    <a:pt x="762583" y="1718921"/>
                  </a:cubicBezTo>
                  <a:cubicBezTo>
                    <a:pt x="711330" y="1888234"/>
                    <a:pt x="672303" y="1978761"/>
                    <a:pt x="626983" y="2127195"/>
                  </a:cubicBezTo>
                  <a:cubicBezTo>
                    <a:pt x="581663" y="2275629"/>
                    <a:pt x="543573" y="2432946"/>
                    <a:pt x="490663" y="2609527"/>
                  </a:cubicBezTo>
                  <a:cubicBezTo>
                    <a:pt x="437753" y="2786108"/>
                    <a:pt x="361184" y="3024065"/>
                    <a:pt x="309522" y="3186679"/>
                  </a:cubicBezTo>
                  <a:cubicBezTo>
                    <a:pt x="257860" y="3349294"/>
                    <a:pt x="221474" y="3471097"/>
                    <a:pt x="180692" y="3585214"/>
                  </a:cubicBezTo>
                  <a:cubicBezTo>
                    <a:pt x="139910" y="3699331"/>
                    <a:pt x="93551" y="3797600"/>
                    <a:pt x="64828" y="3871383"/>
                  </a:cubicBezTo>
                  <a:cubicBezTo>
                    <a:pt x="36105" y="3945166"/>
                    <a:pt x="-21509" y="4029140"/>
                    <a:pt x="8354" y="4027913"/>
                  </a:cubicBezTo>
                  <a:cubicBezTo>
                    <a:pt x="38217" y="4026686"/>
                    <a:pt x="628676" y="4009632"/>
                    <a:pt x="634003" y="4011390"/>
                  </a:cubicBezTo>
                  <a:cubicBezTo>
                    <a:pt x="670751" y="4014633"/>
                    <a:pt x="2167729" y="3992126"/>
                    <a:pt x="2162482" y="4004209"/>
                  </a:cubicBezTo>
                  <a:cubicBezTo>
                    <a:pt x="2157235" y="4016292"/>
                    <a:pt x="2161613" y="5301"/>
                    <a:pt x="2162482" y="6815"/>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18" name="Straight Connector 317">
              <a:extLst>
                <a:ext uri="{FF2B5EF4-FFF2-40B4-BE49-F238E27FC236}">
                  <a16:creationId xmlns:a16="http://schemas.microsoft.com/office/drawing/2014/main" id="{50B392BE-CFB1-BF89-8850-2E08434A7546}"/>
                </a:ext>
              </a:extLst>
            </p:cNvPr>
            <p:cNvCxnSpPr>
              <a:cxnSpLocks/>
            </p:cNvCxnSpPr>
            <p:nvPr/>
          </p:nvCxnSpPr>
          <p:spPr>
            <a:xfrm flipH="1">
              <a:off x="1753949" y="2601681"/>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8D940056-4971-7F45-7C67-90C6CBD0FD66}"/>
                </a:ext>
              </a:extLst>
            </p:cNvPr>
            <p:cNvCxnSpPr>
              <a:cxnSpLocks/>
            </p:cNvCxnSpPr>
            <p:nvPr/>
          </p:nvCxnSpPr>
          <p:spPr>
            <a:xfrm flipH="1">
              <a:off x="1753949" y="2958417"/>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2796FBB2-165F-EEA0-2B83-5C2A8F41FEA2}"/>
                </a:ext>
              </a:extLst>
            </p:cNvPr>
            <p:cNvCxnSpPr>
              <a:cxnSpLocks/>
            </p:cNvCxnSpPr>
            <p:nvPr/>
          </p:nvCxnSpPr>
          <p:spPr>
            <a:xfrm flipH="1">
              <a:off x="1817144" y="2227796"/>
              <a:ext cx="0" cy="12299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1ACBD3AA-7F76-3E3E-026A-A13D48D65EF2}"/>
                </a:ext>
              </a:extLst>
            </p:cNvPr>
            <p:cNvCxnSpPr>
              <a:cxnSpLocks/>
            </p:cNvCxnSpPr>
            <p:nvPr/>
          </p:nvCxnSpPr>
          <p:spPr>
            <a:xfrm flipH="1">
              <a:off x="1753949" y="2244945"/>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FA07E850-F8E2-7AF3-F432-EA13F1FB8C51}"/>
                </a:ext>
              </a:extLst>
            </p:cNvPr>
            <p:cNvCxnSpPr>
              <a:cxnSpLocks/>
            </p:cNvCxnSpPr>
            <p:nvPr/>
          </p:nvCxnSpPr>
          <p:spPr>
            <a:xfrm flipH="1">
              <a:off x="1758469" y="3313318"/>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a:extLst>
                <a:ext uri="{FF2B5EF4-FFF2-40B4-BE49-F238E27FC236}">
                  <a16:creationId xmlns:a16="http://schemas.microsoft.com/office/drawing/2014/main" id="{F285364C-4565-15F4-8AB2-4A0590A0ECC9}"/>
                </a:ext>
              </a:extLst>
            </p:cNvPr>
            <p:cNvCxnSpPr>
              <a:cxnSpLocks/>
            </p:cNvCxnSpPr>
            <p:nvPr/>
          </p:nvCxnSpPr>
          <p:spPr>
            <a:xfrm>
              <a:off x="3050411" y="2240070"/>
              <a:ext cx="0" cy="1189535"/>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a:extLst>
                <a:ext uri="{FF2B5EF4-FFF2-40B4-BE49-F238E27FC236}">
                  <a16:creationId xmlns:a16="http://schemas.microsoft.com/office/drawing/2014/main" id="{66B228CE-1DAD-198D-7613-4F5532E90157}"/>
                </a:ext>
              </a:extLst>
            </p:cNvPr>
            <p:cNvCxnSpPr>
              <a:cxnSpLocks/>
            </p:cNvCxnSpPr>
            <p:nvPr/>
          </p:nvCxnSpPr>
          <p:spPr>
            <a:xfrm flipH="1">
              <a:off x="1811791" y="3426334"/>
              <a:ext cx="1240244"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5" name="Triangle 324">
              <a:extLst>
                <a:ext uri="{FF2B5EF4-FFF2-40B4-BE49-F238E27FC236}">
                  <a16:creationId xmlns:a16="http://schemas.microsoft.com/office/drawing/2014/main" id="{93F061A3-69DA-39DD-1420-2AC9FE11B2C6}"/>
                </a:ext>
              </a:extLst>
            </p:cNvPr>
            <p:cNvSpPr>
              <a:spLocks noChangeAspect="1"/>
            </p:cNvSpPr>
            <p:nvPr/>
          </p:nvSpPr>
          <p:spPr>
            <a:xfrm>
              <a:off x="2563050" y="2127406"/>
              <a:ext cx="189454" cy="12806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6" name="TextBox 325">
              <a:extLst>
                <a:ext uri="{FF2B5EF4-FFF2-40B4-BE49-F238E27FC236}">
                  <a16:creationId xmlns:a16="http://schemas.microsoft.com/office/drawing/2014/main" id="{4EF12D32-FC2D-A8C8-FA44-DA6697C34F80}"/>
                </a:ext>
              </a:extLst>
            </p:cNvPr>
            <p:cNvSpPr txBox="1"/>
            <p:nvPr/>
          </p:nvSpPr>
          <p:spPr>
            <a:xfrm rot="3850242">
              <a:off x="1730860" y="2765509"/>
              <a:ext cx="1259730" cy="276999"/>
            </a:xfrm>
            <a:prstGeom prst="rect">
              <a:avLst/>
            </a:prstGeom>
            <a:noFill/>
          </p:spPr>
          <p:txBody>
            <a:bodyPr wrap="square" rtlCol="0">
              <a:spAutoFit/>
            </a:bodyPr>
            <a:lstStyle/>
            <a:p>
              <a:r>
                <a:rPr lang="en-US" sz="1200" dirty="0"/>
                <a:t>Australia Plate</a:t>
              </a:r>
            </a:p>
          </p:txBody>
        </p:sp>
        <p:sp>
          <p:nvSpPr>
            <p:cNvPr id="327" name="TextBox 326">
              <a:extLst>
                <a:ext uri="{FF2B5EF4-FFF2-40B4-BE49-F238E27FC236}">
                  <a16:creationId xmlns:a16="http://schemas.microsoft.com/office/drawing/2014/main" id="{F2AB53F8-3B53-5835-652B-D1AE56079CD4}"/>
                </a:ext>
              </a:extLst>
            </p:cNvPr>
            <p:cNvSpPr txBox="1"/>
            <p:nvPr/>
          </p:nvSpPr>
          <p:spPr>
            <a:xfrm>
              <a:off x="2309306" y="2199200"/>
              <a:ext cx="691437" cy="482369"/>
            </a:xfrm>
            <a:prstGeom prst="rect">
              <a:avLst/>
            </a:prstGeom>
            <a:noFill/>
          </p:spPr>
          <p:txBody>
            <a:bodyPr wrap="square" rtlCol="0">
              <a:spAutoFit/>
            </a:bodyPr>
            <a:lstStyle/>
            <a:p>
              <a:pPr algn="r"/>
              <a:r>
                <a:rPr lang="en-US" sz="1200" dirty="0"/>
                <a:t>Pacific Plate</a:t>
              </a:r>
            </a:p>
          </p:txBody>
        </p:sp>
      </p:grpSp>
      <p:sp>
        <p:nvSpPr>
          <p:cNvPr id="330" name="TextBox 329">
            <a:extLst>
              <a:ext uri="{FF2B5EF4-FFF2-40B4-BE49-F238E27FC236}">
                <a16:creationId xmlns:a16="http://schemas.microsoft.com/office/drawing/2014/main" id="{B92F3E1A-2530-222E-DB76-6CA00E93A025}"/>
              </a:ext>
            </a:extLst>
          </p:cNvPr>
          <p:cNvSpPr txBox="1"/>
          <p:nvPr/>
        </p:nvSpPr>
        <p:spPr>
          <a:xfrm>
            <a:off x="2180503" y="3592004"/>
            <a:ext cx="2358802" cy="382937"/>
          </a:xfrm>
          <a:prstGeom prst="rect">
            <a:avLst/>
          </a:prstGeom>
          <a:noFill/>
        </p:spPr>
        <p:txBody>
          <a:bodyPr wrap="none" rtlCol="0">
            <a:spAutoFit/>
          </a:bodyPr>
          <a:lstStyle/>
          <a:p>
            <a:r>
              <a:rPr lang="en-US" sz="2000" dirty="0"/>
              <a:t>AUSTRALIA PLATE</a:t>
            </a:r>
          </a:p>
        </p:txBody>
      </p:sp>
      <p:sp>
        <p:nvSpPr>
          <p:cNvPr id="331" name="TextBox 330">
            <a:extLst>
              <a:ext uri="{FF2B5EF4-FFF2-40B4-BE49-F238E27FC236}">
                <a16:creationId xmlns:a16="http://schemas.microsoft.com/office/drawing/2014/main" id="{25932E89-0422-5023-85AF-2F4D1AEBA254}"/>
              </a:ext>
            </a:extLst>
          </p:cNvPr>
          <p:cNvSpPr txBox="1"/>
          <p:nvPr/>
        </p:nvSpPr>
        <p:spPr>
          <a:xfrm>
            <a:off x="5701118" y="889140"/>
            <a:ext cx="1956780" cy="382937"/>
          </a:xfrm>
          <a:prstGeom prst="rect">
            <a:avLst/>
          </a:prstGeom>
          <a:noFill/>
        </p:spPr>
        <p:txBody>
          <a:bodyPr wrap="none" rtlCol="0">
            <a:spAutoFit/>
          </a:bodyPr>
          <a:lstStyle/>
          <a:p>
            <a:r>
              <a:rPr lang="en-US" sz="2000" dirty="0"/>
              <a:t>PACIFIC PLATE</a:t>
            </a:r>
          </a:p>
        </p:txBody>
      </p:sp>
      <p:sp>
        <p:nvSpPr>
          <p:cNvPr id="332" name="Left Arrow 331">
            <a:extLst>
              <a:ext uri="{FF2B5EF4-FFF2-40B4-BE49-F238E27FC236}">
                <a16:creationId xmlns:a16="http://schemas.microsoft.com/office/drawing/2014/main" id="{6D1B0F23-475E-0251-CD3A-DC7FB1756483}"/>
              </a:ext>
            </a:extLst>
          </p:cNvPr>
          <p:cNvSpPr/>
          <p:nvPr/>
        </p:nvSpPr>
        <p:spPr>
          <a:xfrm rot="21414951">
            <a:off x="5800556" y="4030658"/>
            <a:ext cx="62709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TextBox 332">
            <a:extLst>
              <a:ext uri="{FF2B5EF4-FFF2-40B4-BE49-F238E27FC236}">
                <a16:creationId xmlns:a16="http://schemas.microsoft.com/office/drawing/2014/main" id="{AE76F1BD-77D1-6747-4AFE-402295345734}"/>
              </a:ext>
            </a:extLst>
          </p:cNvPr>
          <p:cNvSpPr txBox="1"/>
          <p:nvPr/>
        </p:nvSpPr>
        <p:spPr>
          <a:xfrm rot="21378286">
            <a:off x="5752431" y="4081111"/>
            <a:ext cx="736724" cy="250381"/>
          </a:xfrm>
          <a:prstGeom prst="rect">
            <a:avLst/>
          </a:prstGeom>
          <a:noFill/>
        </p:spPr>
        <p:txBody>
          <a:bodyPr wrap="none" rtlCol="0">
            <a:spAutoFit/>
          </a:bodyPr>
          <a:lstStyle/>
          <a:p>
            <a:r>
              <a:rPr lang="en-US" sz="1100" dirty="0"/>
              <a:t>56 mm/</a:t>
            </a:r>
            <a:r>
              <a:rPr lang="en-US" sz="1100" dirty="0" err="1"/>
              <a:t>yr</a:t>
            </a:r>
            <a:endParaRPr lang="en-US" sz="1100" dirty="0"/>
          </a:p>
        </p:txBody>
      </p:sp>
      <p:sp>
        <p:nvSpPr>
          <p:cNvPr id="334" name="Left Arrow 333">
            <a:extLst>
              <a:ext uri="{FF2B5EF4-FFF2-40B4-BE49-F238E27FC236}">
                <a16:creationId xmlns:a16="http://schemas.microsoft.com/office/drawing/2014/main" id="{911DD430-BF25-5069-BF29-2D5ADE6C6CE9}"/>
              </a:ext>
            </a:extLst>
          </p:cNvPr>
          <p:cNvSpPr/>
          <p:nvPr/>
        </p:nvSpPr>
        <p:spPr>
          <a:xfrm rot="21414951">
            <a:off x="6338093" y="1590272"/>
            <a:ext cx="747123"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TextBox 334">
            <a:extLst>
              <a:ext uri="{FF2B5EF4-FFF2-40B4-BE49-F238E27FC236}">
                <a16:creationId xmlns:a16="http://schemas.microsoft.com/office/drawing/2014/main" id="{FCF52546-9ECD-CE2E-4596-CE500A68BD9F}"/>
              </a:ext>
            </a:extLst>
          </p:cNvPr>
          <p:cNvSpPr txBox="1"/>
          <p:nvPr/>
        </p:nvSpPr>
        <p:spPr>
          <a:xfrm rot="21378286">
            <a:off x="6368127" y="1643462"/>
            <a:ext cx="736724" cy="250381"/>
          </a:xfrm>
          <a:prstGeom prst="rect">
            <a:avLst/>
          </a:prstGeom>
          <a:noFill/>
        </p:spPr>
        <p:txBody>
          <a:bodyPr wrap="none" rtlCol="0">
            <a:spAutoFit/>
          </a:bodyPr>
          <a:lstStyle/>
          <a:p>
            <a:r>
              <a:rPr lang="en-US" sz="1100" dirty="0"/>
              <a:t>84 mm/</a:t>
            </a:r>
            <a:r>
              <a:rPr lang="en-US" sz="1100" dirty="0" err="1"/>
              <a:t>yr</a:t>
            </a:r>
            <a:endParaRPr lang="en-US" sz="1100" dirty="0"/>
          </a:p>
        </p:txBody>
      </p:sp>
      <p:sp>
        <p:nvSpPr>
          <p:cNvPr id="336" name="Left Arrow 335">
            <a:extLst>
              <a:ext uri="{FF2B5EF4-FFF2-40B4-BE49-F238E27FC236}">
                <a16:creationId xmlns:a16="http://schemas.microsoft.com/office/drawing/2014/main" id="{9D0524EB-C7CD-2C4E-7CEA-83BF361BCB73}"/>
              </a:ext>
            </a:extLst>
          </p:cNvPr>
          <p:cNvSpPr/>
          <p:nvPr/>
        </p:nvSpPr>
        <p:spPr>
          <a:xfrm rot="10216073">
            <a:off x="2371431" y="1641658"/>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TextBox 336">
            <a:extLst>
              <a:ext uri="{FF2B5EF4-FFF2-40B4-BE49-F238E27FC236}">
                <a16:creationId xmlns:a16="http://schemas.microsoft.com/office/drawing/2014/main" id="{807F518D-186F-39EE-F392-DE6AAEBC64B9}"/>
              </a:ext>
            </a:extLst>
          </p:cNvPr>
          <p:cNvSpPr txBox="1"/>
          <p:nvPr/>
        </p:nvSpPr>
        <p:spPr>
          <a:xfrm rot="21031738">
            <a:off x="2322492" y="1700985"/>
            <a:ext cx="769763" cy="261610"/>
          </a:xfrm>
          <a:prstGeom prst="rect">
            <a:avLst/>
          </a:prstGeom>
          <a:noFill/>
        </p:spPr>
        <p:txBody>
          <a:bodyPr wrap="none" rtlCol="0">
            <a:spAutoFit/>
          </a:bodyPr>
          <a:lstStyle/>
          <a:p>
            <a:r>
              <a:rPr lang="en-US" sz="1100" dirty="0"/>
              <a:t>84 mm/</a:t>
            </a:r>
            <a:r>
              <a:rPr lang="en-US" sz="1100" dirty="0" err="1"/>
              <a:t>yr</a:t>
            </a:r>
            <a:endParaRPr lang="en-US" sz="1100" dirty="0"/>
          </a:p>
        </p:txBody>
      </p:sp>
      <p:sp>
        <p:nvSpPr>
          <p:cNvPr id="171" name="TextBox 170">
            <a:extLst>
              <a:ext uri="{FF2B5EF4-FFF2-40B4-BE49-F238E27FC236}">
                <a16:creationId xmlns:a16="http://schemas.microsoft.com/office/drawing/2014/main" id="{2778013D-4BF9-F047-BBC5-86EE9ABD2416}"/>
              </a:ext>
            </a:extLst>
          </p:cNvPr>
          <p:cNvSpPr txBox="1"/>
          <p:nvPr/>
        </p:nvSpPr>
        <p:spPr>
          <a:xfrm>
            <a:off x="980994" y="1435458"/>
            <a:ext cx="1463926" cy="294567"/>
          </a:xfrm>
          <a:prstGeom prst="rect">
            <a:avLst/>
          </a:prstGeom>
          <a:noFill/>
        </p:spPr>
        <p:txBody>
          <a:bodyPr wrap="square" rtlCol="0">
            <a:spAutoFit/>
          </a:bodyPr>
          <a:lstStyle/>
          <a:p>
            <a:r>
              <a:rPr lang="en-US" sz="1400" dirty="0">
                <a:solidFill>
                  <a:srgbClr val="FB0EFF"/>
                </a:solidFill>
              </a:rPr>
              <a:t>A                     A’</a:t>
            </a:r>
          </a:p>
        </p:txBody>
      </p:sp>
      <p:sp>
        <p:nvSpPr>
          <p:cNvPr id="172" name="TextBox 171">
            <a:extLst>
              <a:ext uri="{FF2B5EF4-FFF2-40B4-BE49-F238E27FC236}">
                <a16:creationId xmlns:a16="http://schemas.microsoft.com/office/drawing/2014/main" id="{C05AF063-1240-8346-AD6C-EDA561CD69A2}"/>
              </a:ext>
            </a:extLst>
          </p:cNvPr>
          <p:cNvSpPr txBox="1"/>
          <p:nvPr/>
        </p:nvSpPr>
        <p:spPr>
          <a:xfrm rot="20403641">
            <a:off x="2535513" y="1301658"/>
            <a:ext cx="291806" cy="294567"/>
          </a:xfrm>
          <a:prstGeom prst="rect">
            <a:avLst/>
          </a:prstGeom>
          <a:noFill/>
        </p:spPr>
        <p:txBody>
          <a:bodyPr wrap="none" rtlCol="0">
            <a:spAutoFit/>
          </a:bodyPr>
          <a:lstStyle/>
          <a:p>
            <a:r>
              <a:rPr lang="en-US" sz="1400" dirty="0">
                <a:solidFill>
                  <a:srgbClr val="FB0EFF"/>
                </a:solidFill>
              </a:rPr>
              <a:t>A</a:t>
            </a:r>
          </a:p>
        </p:txBody>
      </p:sp>
      <p:sp>
        <p:nvSpPr>
          <p:cNvPr id="173" name="TextBox 172">
            <a:extLst>
              <a:ext uri="{FF2B5EF4-FFF2-40B4-BE49-F238E27FC236}">
                <a16:creationId xmlns:a16="http://schemas.microsoft.com/office/drawing/2014/main" id="{9BF5C908-559A-B647-88C6-51767E8079B0}"/>
              </a:ext>
            </a:extLst>
          </p:cNvPr>
          <p:cNvSpPr txBox="1"/>
          <p:nvPr/>
        </p:nvSpPr>
        <p:spPr>
          <a:xfrm rot="20403641">
            <a:off x="3378352" y="1004447"/>
            <a:ext cx="324023" cy="294567"/>
          </a:xfrm>
          <a:prstGeom prst="rect">
            <a:avLst/>
          </a:prstGeom>
          <a:noFill/>
        </p:spPr>
        <p:txBody>
          <a:bodyPr wrap="none" rtlCol="0">
            <a:spAutoFit/>
          </a:bodyPr>
          <a:lstStyle/>
          <a:p>
            <a:r>
              <a:rPr lang="en-US" sz="1400" dirty="0">
                <a:solidFill>
                  <a:srgbClr val="FB0EFF"/>
                </a:solidFill>
              </a:rPr>
              <a:t>A’</a:t>
            </a:r>
          </a:p>
        </p:txBody>
      </p:sp>
      <p:sp>
        <p:nvSpPr>
          <p:cNvPr id="176" name="TextBox 175">
            <a:extLst>
              <a:ext uri="{FF2B5EF4-FFF2-40B4-BE49-F238E27FC236}">
                <a16:creationId xmlns:a16="http://schemas.microsoft.com/office/drawing/2014/main" id="{112DEF53-B1AA-B74A-AD7C-12B6548DF32D}"/>
              </a:ext>
            </a:extLst>
          </p:cNvPr>
          <p:cNvSpPr txBox="1"/>
          <p:nvPr/>
        </p:nvSpPr>
        <p:spPr>
          <a:xfrm rot="800598">
            <a:off x="4843667" y="2704733"/>
            <a:ext cx="1781254" cy="294567"/>
          </a:xfrm>
          <a:prstGeom prst="rect">
            <a:avLst/>
          </a:prstGeom>
          <a:noFill/>
        </p:spPr>
        <p:txBody>
          <a:bodyPr wrap="square" rtlCol="0">
            <a:spAutoFit/>
          </a:bodyPr>
          <a:lstStyle/>
          <a:p>
            <a:r>
              <a:rPr lang="en-US" sz="1400" dirty="0">
                <a:solidFill>
                  <a:srgbClr val="FB0EFF"/>
                </a:solidFill>
              </a:rPr>
              <a:t>B                   B’</a:t>
            </a:r>
          </a:p>
        </p:txBody>
      </p:sp>
      <p:sp>
        <p:nvSpPr>
          <p:cNvPr id="177" name="TextBox 176">
            <a:extLst>
              <a:ext uri="{FF2B5EF4-FFF2-40B4-BE49-F238E27FC236}">
                <a16:creationId xmlns:a16="http://schemas.microsoft.com/office/drawing/2014/main" id="{322167B9-16C9-6B4C-A6E5-24765BCF2235}"/>
              </a:ext>
            </a:extLst>
          </p:cNvPr>
          <p:cNvSpPr txBox="1"/>
          <p:nvPr/>
        </p:nvSpPr>
        <p:spPr>
          <a:xfrm>
            <a:off x="6376945" y="2545830"/>
            <a:ext cx="2102367" cy="294567"/>
          </a:xfrm>
          <a:prstGeom prst="rect">
            <a:avLst/>
          </a:prstGeom>
          <a:noFill/>
        </p:spPr>
        <p:txBody>
          <a:bodyPr wrap="square" rtlCol="0">
            <a:spAutoFit/>
          </a:bodyPr>
          <a:lstStyle/>
          <a:p>
            <a:r>
              <a:rPr lang="en-US" sz="1400" dirty="0">
                <a:solidFill>
                  <a:srgbClr val="FB0EFF"/>
                </a:solidFill>
              </a:rPr>
              <a:t>B                                B’</a:t>
            </a:r>
          </a:p>
        </p:txBody>
      </p:sp>
      <p:sp>
        <p:nvSpPr>
          <p:cNvPr id="8" name="TextBox 7">
            <a:extLst>
              <a:ext uri="{FF2B5EF4-FFF2-40B4-BE49-F238E27FC236}">
                <a16:creationId xmlns:a16="http://schemas.microsoft.com/office/drawing/2014/main" id="{880A724F-595F-5762-BE38-F3C704516EBB}"/>
              </a:ext>
            </a:extLst>
          </p:cNvPr>
          <p:cNvSpPr txBox="1"/>
          <p:nvPr/>
        </p:nvSpPr>
        <p:spPr>
          <a:xfrm>
            <a:off x="3500561" y="1636321"/>
            <a:ext cx="1272453" cy="867930"/>
          </a:xfrm>
          <a:prstGeom prst="rect">
            <a:avLst/>
          </a:prstGeom>
          <a:noFill/>
        </p:spPr>
        <p:txBody>
          <a:bodyPr wrap="square" rtlCol="0">
            <a:spAutoFit/>
          </a:bodyPr>
          <a:lstStyle/>
          <a:p>
            <a:pPr algn="ctr">
              <a:lnSpc>
                <a:spcPts val="2140"/>
              </a:lnSpc>
            </a:pPr>
            <a:r>
              <a:rPr lang="en-US" sz="1200" dirty="0"/>
              <a:t>Microplates of North Fiji</a:t>
            </a:r>
          </a:p>
          <a:p>
            <a:pPr algn="ctr">
              <a:lnSpc>
                <a:spcPts val="2140"/>
              </a:lnSpc>
            </a:pPr>
            <a:r>
              <a:rPr lang="en-US" sz="1200" dirty="0"/>
              <a:t>Basin</a:t>
            </a:r>
          </a:p>
        </p:txBody>
      </p:sp>
      <p:sp>
        <p:nvSpPr>
          <p:cNvPr id="155" name="Freeform 154">
            <a:extLst>
              <a:ext uri="{FF2B5EF4-FFF2-40B4-BE49-F238E27FC236}">
                <a16:creationId xmlns:a16="http://schemas.microsoft.com/office/drawing/2014/main" id="{E1F41BB5-537B-3FB8-ABAB-91D2562DCE09}"/>
              </a:ext>
            </a:extLst>
          </p:cNvPr>
          <p:cNvSpPr/>
          <p:nvPr/>
        </p:nvSpPr>
        <p:spPr>
          <a:xfrm>
            <a:off x="3272135" y="1539054"/>
            <a:ext cx="2725483" cy="108990"/>
          </a:xfrm>
          <a:custGeom>
            <a:avLst/>
            <a:gdLst>
              <a:gd name="connsiteX0" fmla="*/ 2212975 w 2212975"/>
              <a:gd name="connsiteY0" fmla="*/ 181507 h 181507"/>
              <a:gd name="connsiteX1" fmla="*/ 1905000 w 2212975"/>
              <a:gd name="connsiteY1" fmla="*/ 178332 h 181507"/>
              <a:gd name="connsiteX2" fmla="*/ 1584325 w 2212975"/>
              <a:gd name="connsiteY2" fmla="*/ 165632 h 181507"/>
              <a:gd name="connsiteX3" fmla="*/ 1276350 w 2212975"/>
              <a:gd name="connsiteY3" fmla="*/ 137057 h 181507"/>
              <a:gd name="connsiteX4" fmla="*/ 962025 w 2212975"/>
              <a:gd name="connsiteY4" fmla="*/ 86257 h 181507"/>
              <a:gd name="connsiteX5" fmla="*/ 533400 w 2212975"/>
              <a:gd name="connsiteY5" fmla="*/ 3707 h 181507"/>
              <a:gd name="connsiteX6" fmla="*/ 222250 w 2212975"/>
              <a:gd name="connsiteY6" fmla="*/ 13232 h 181507"/>
              <a:gd name="connsiteX7" fmla="*/ 38100 w 2212975"/>
              <a:gd name="connsiteY7" fmla="*/ 19582 h 181507"/>
              <a:gd name="connsiteX8" fmla="*/ 0 w 2212975"/>
              <a:gd name="connsiteY8" fmla="*/ 25932 h 181507"/>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38100 w 2212975"/>
              <a:gd name="connsiteY7" fmla="*/ 21951 h 183876"/>
              <a:gd name="connsiteX8" fmla="*/ 0 w 2212975"/>
              <a:gd name="connsiteY8" fmla="*/ 28301 h 183876"/>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287680 w 2212975"/>
              <a:gd name="connsiteY7" fmla="*/ 3129 h 183876"/>
              <a:gd name="connsiteX8" fmla="*/ 0 w 2212975"/>
              <a:gd name="connsiteY8" fmla="*/ 28301 h 183876"/>
              <a:gd name="connsiteX0" fmla="*/ 1999050 w 1999050"/>
              <a:gd name="connsiteY0" fmla="*/ 183876 h 183876"/>
              <a:gd name="connsiteX1" fmla="*/ 1691075 w 1999050"/>
              <a:gd name="connsiteY1" fmla="*/ 180701 h 183876"/>
              <a:gd name="connsiteX2" fmla="*/ 1370400 w 1999050"/>
              <a:gd name="connsiteY2" fmla="*/ 168001 h 183876"/>
              <a:gd name="connsiteX3" fmla="*/ 1062425 w 1999050"/>
              <a:gd name="connsiteY3" fmla="*/ 139426 h 183876"/>
              <a:gd name="connsiteX4" fmla="*/ 748100 w 1999050"/>
              <a:gd name="connsiteY4" fmla="*/ 88626 h 183876"/>
              <a:gd name="connsiteX5" fmla="*/ 319475 w 1999050"/>
              <a:gd name="connsiteY5" fmla="*/ 6076 h 183876"/>
              <a:gd name="connsiteX6" fmla="*/ 179464 w 1999050"/>
              <a:gd name="connsiteY6" fmla="*/ 6190 h 183876"/>
              <a:gd name="connsiteX7" fmla="*/ 73755 w 1999050"/>
              <a:gd name="connsiteY7" fmla="*/ 3129 h 183876"/>
              <a:gd name="connsiteX8" fmla="*/ 0 w 1999050"/>
              <a:gd name="connsiteY8" fmla="*/ 4773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1271856 w 3197151"/>
              <a:gd name="connsiteY7" fmla="*/ 3129 h 183876"/>
              <a:gd name="connsiteX8" fmla="*/ 0 w 3197151"/>
              <a:gd name="connsiteY8" fmla="*/ 124069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487759 w 3197151"/>
              <a:gd name="connsiteY7" fmla="*/ 94355 h 183876"/>
              <a:gd name="connsiteX8" fmla="*/ 0 w 3197151"/>
              <a:gd name="connsiteY8" fmla="*/ 124069 h 183876"/>
              <a:gd name="connsiteX0" fmla="*/ 3197151 w 3197151"/>
              <a:gd name="connsiteY0" fmla="*/ 177963 h 177963"/>
              <a:gd name="connsiteX1" fmla="*/ 2889176 w 3197151"/>
              <a:gd name="connsiteY1" fmla="*/ 174788 h 177963"/>
              <a:gd name="connsiteX2" fmla="*/ 2568501 w 3197151"/>
              <a:gd name="connsiteY2" fmla="*/ 162088 h 177963"/>
              <a:gd name="connsiteX3" fmla="*/ 2260526 w 3197151"/>
              <a:gd name="connsiteY3" fmla="*/ 133513 h 177963"/>
              <a:gd name="connsiteX4" fmla="*/ 1946201 w 3197151"/>
              <a:gd name="connsiteY4" fmla="*/ 82713 h 177963"/>
              <a:gd name="connsiteX5" fmla="*/ 1517576 w 3197151"/>
              <a:gd name="connsiteY5" fmla="*/ 163 h 177963"/>
              <a:gd name="connsiteX6" fmla="*/ 894562 w 3197151"/>
              <a:gd name="connsiteY6" fmla="*/ 105538 h 177963"/>
              <a:gd name="connsiteX7" fmla="*/ 487759 w 3197151"/>
              <a:gd name="connsiteY7" fmla="*/ 88442 h 177963"/>
              <a:gd name="connsiteX8" fmla="*/ 0 w 3197151"/>
              <a:gd name="connsiteY8" fmla="*/ 118156 h 177963"/>
              <a:gd name="connsiteX0" fmla="*/ 3197151 w 3197151"/>
              <a:gd name="connsiteY0" fmla="*/ 143002 h 143002"/>
              <a:gd name="connsiteX1" fmla="*/ 2889176 w 3197151"/>
              <a:gd name="connsiteY1" fmla="*/ 139827 h 143002"/>
              <a:gd name="connsiteX2" fmla="*/ 2568501 w 3197151"/>
              <a:gd name="connsiteY2" fmla="*/ 127127 h 143002"/>
              <a:gd name="connsiteX3" fmla="*/ 2260526 w 3197151"/>
              <a:gd name="connsiteY3" fmla="*/ 98552 h 143002"/>
              <a:gd name="connsiteX4" fmla="*/ 1946201 w 3197151"/>
              <a:gd name="connsiteY4" fmla="*/ 47752 h 143002"/>
              <a:gd name="connsiteX5" fmla="*/ 1492486 w 3197151"/>
              <a:gd name="connsiteY5" fmla="*/ 289 h 143002"/>
              <a:gd name="connsiteX6" fmla="*/ 894562 w 3197151"/>
              <a:gd name="connsiteY6" fmla="*/ 70577 h 143002"/>
              <a:gd name="connsiteX7" fmla="*/ 487759 w 3197151"/>
              <a:gd name="connsiteY7" fmla="*/ 53481 h 143002"/>
              <a:gd name="connsiteX8" fmla="*/ 0 w 3197151"/>
              <a:gd name="connsiteY8" fmla="*/ 83195 h 143002"/>
              <a:gd name="connsiteX0" fmla="*/ 3197151 w 3197151"/>
              <a:gd name="connsiteY0" fmla="*/ 143030 h 143030"/>
              <a:gd name="connsiteX1" fmla="*/ 2889176 w 3197151"/>
              <a:gd name="connsiteY1" fmla="*/ 139855 h 143030"/>
              <a:gd name="connsiteX2" fmla="*/ 2568501 w 3197151"/>
              <a:gd name="connsiteY2" fmla="*/ 127155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 name="connsiteX0" fmla="*/ 3197151 w 3197151"/>
              <a:gd name="connsiteY0" fmla="*/ 143030 h 143030"/>
              <a:gd name="connsiteX1" fmla="*/ 2889176 w 3197151"/>
              <a:gd name="connsiteY1" fmla="*/ 139855 h 143030"/>
              <a:gd name="connsiteX2" fmla="*/ 2568501 w 3197151"/>
              <a:gd name="connsiteY2" fmla="*/ 141190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7151" h="143030">
                <a:moveTo>
                  <a:pt x="3197151" y="143030"/>
                </a:moveTo>
                <a:lnTo>
                  <a:pt x="2889176" y="139855"/>
                </a:lnTo>
                <a:cubicBezTo>
                  <a:pt x="2784401" y="137209"/>
                  <a:pt x="2674321" y="144560"/>
                  <a:pt x="2568501" y="141190"/>
                </a:cubicBezTo>
                <a:cubicBezTo>
                  <a:pt x="2463752" y="134005"/>
                  <a:pt x="2357971" y="135202"/>
                  <a:pt x="2254254" y="119634"/>
                </a:cubicBezTo>
                <a:cubicBezTo>
                  <a:pt x="2150537" y="104066"/>
                  <a:pt x="2073162" y="67666"/>
                  <a:pt x="1946201" y="47780"/>
                </a:cubicBezTo>
                <a:cubicBezTo>
                  <a:pt x="1819240" y="27894"/>
                  <a:pt x="1667759" y="-3487"/>
                  <a:pt x="1492486" y="317"/>
                </a:cubicBezTo>
                <a:cubicBezTo>
                  <a:pt x="1317213" y="4121"/>
                  <a:pt x="894562" y="70605"/>
                  <a:pt x="894562" y="70605"/>
                </a:cubicBezTo>
                <a:lnTo>
                  <a:pt x="487759" y="53509"/>
                </a:lnTo>
                <a:lnTo>
                  <a:pt x="0" y="83223"/>
                </a:lnTo>
              </a:path>
            </a:pathLst>
          </a:custGeom>
          <a:noFill/>
          <a:ln w="508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4" name="Group 183">
            <a:extLst>
              <a:ext uri="{FF2B5EF4-FFF2-40B4-BE49-F238E27FC236}">
                <a16:creationId xmlns:a16="http://schemas.microsoft.com/office/drawing/2014/main" id="{C8808422-2659-294B-791F-6753693919EE}"/>
              </a:ext>
            </a:extLst>
          </p:cNvPr>
          <p:cNvGrpSpPr>
            <a:grpSpLocks noChangeAspect="1"/>
          </p:cNvGrpSpPr>
          <p:nvPr/>
        </p:nvGrpSpPr>
        <p:grpSpPr>
          <a:xfrm rot="20781745">
            <a:off x="5653924" y="1558775"/>
            <a:ext cx="417422" cy="188097"/>
            <a:chOff x="1540438" y="1147023"/>
            <a:chExt cx="679986" cy="511807"/>
          </a:xfrm>
          <a:effectLst/>
        </p:grpSpPr>
        <p:grpSp>
          <p:nvGrpSpPr>
            <p:cNvPr id="185" name="Group 184">
              <a:extLst>
                <a:ext uri="{FF2B5EF4-FFF2-40B4-BE49-F238E27FC236}">
                  <a16:creationId xmlns:a16="http://schemas.microsoft.com/office/drawing/2014/main" id="{B0CA7409-51DD-8745-AE96-7D9CE6F864F1}"/>
                </a:ext>
              </a:extLst>
            </p:cNvPr>
            <p:cNvGrpSpPr/>
            <p:nvPr/>
          </p:nvGrpSpPr>
          <p:grpSpPr>
            <a:xfrm rot="1414823">
              <a:off x="1610822" y="1147023"/>
              <a:ext cx="609602" cy="180958"/>
              <a:chOff x="-762002" y="2486042"/>
              <a:chExt cx="609602" cy="180958"/>
            </a:xfrm>
          </p:grpSpPr>
          <p:cxnSp>
            <p:nvCxnSpPr>
              <p:cNvPr id="189" name="Straight Connector 188">
                <a:extLst>
                  <a:ext uri="{FF2B5EF4-FFF2-40B4-BE49-F238E27FC236}">
                    <a16:creationId xmlns:a16="http://schemas.microsoft.com/office/drawing/2014/main" id="{1FD7EE80-2CD7-1896-9E7B-2CF4812173F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A5E4FB38-A5EC-3E11-1C8B-DC2A7E41DD24}"/>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6" name="Group 185">
              <a:extLst>
                <a:ext uri="{FF2B5EF4-FFF2-40B4-BE49-F238E27FC236}">
                  <a16:creationId xmlns:a16="http://schemas.microsoft.com/office/drawing/2014/main" id="{0BC25DE5-A58F-8C36-EE14-44B3B1C58539}"/>
                </a:ext>
              </a:extLst>
            </p:cNvPr>
            <p:cNvGrpSpPr/>
            <p:nvPr/>
          </p:nvGrpSpPr>
          <p:grpSpPr>
            <a:xfrm rot="12200306">
              <a:off x="1540438" y="1477872"/>
              <a:ext cx="609600" cy="180958"/>
              <a:chOff x="-762000" y="2486042"/>
              <a:chExt cx="609600" cy="180958"/>
            </a:xfrm>
          </p:grpSpPr>
          <p:cxnSp>
            <p:nvCxnSpPr>
              <p:cNvPr id="187" name="Straight Connector 186">
                <a:extLst>
                  <a:ext uri="{FF2B5EF4-FFF2-40B4-BE49-F238E27FC236}">
                    <a16:creationId xmlns:a16="http://schemas.microsoft.com/office/drawing/2014/main" id="{885C987B-D210-D960-8DF8-28A7B7E92F1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9DEDC1F3-DC7D-B9DE-5D1B-F14578265BC1}"/>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8" name="AutoShape 19">
            <a:extLst>
              <a:ext uri="{FF2B5EF4-FFF2-40B4-BE49-F238E27FC236}">
                <a16:creationId xmlns:a16="http://schemas.microsoft.com/office/drawing/2014/main" id="{8C4044D7-9E63-B97A-8A62-4E66AE6F9E86}"/>
              </a:ext>
            </a:extLst>
          </p:cNvPr>
          <p:cNvSpPr>
            <a:spLocks noChangeArrowheads="1"/>
          </p:cNvSpPr>
          <p:nvPr/>
        </p:nvSpPr>
        <p:spPr bwMode="auto">
          <a:xfrm>
            <a:off x="5470677" y="2739941"/>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6" name="AutoShape 19">
            <a:extLst>
              <a:ext uri="{FF2B5EF4-FFF2-40B4-BE49-F238E27FC236}">
                <a16:creationId xmlns:a16="http://schemas.microsoft.com/office/drawing/2014/main" id="{AE73CAF9-6D79-7318-96EC-F263DE9B449E}"/>
              </a:ext>
            </a:extLst>
          </p:cNvPr>
          <p:cNvSpPr>
            <a:spLocks noChangeArrowheads="1"/>
          </p:cNvSpPr>
          <p:nvPr/>
        </p:nvSpPr>
        <p:spPr bwMode="auto">
          <a:xfrm>
            <a:off x="7364785" y="3088332"/>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7" name="Title 1">
            <a:extLst>
              <a:ext uri="{FF2B5EF4-FFF2-40B4-BE49-F238E27FC236}">
                <a16:creationId xmlns:a16="http://schemas.microsoft.com/office/drawing/2014/main" id="{CA734F14-F164-C685-D8F6-5069D63248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352737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JV">
            <a:extLst>
              <a:ext uri="{FF2B5EF4-FFF2-40B4-BE49-F238E27FC236}">
                <a16:creationId xmlns:a16="http://schemas.microsoft.com/office/drawing/2014/main" id="{10401459-67F1-2877-7256-340DB01D1178}"/>
              </a:ext>
            </a:extLst>
          </p:cNvPr>
          <p:cNvPicPr>
            <a:picLocks noChangeAspect="1" noChangeArrowheads="1"/>
          </p:cNvPicPr>
          <p:nvPr/>
        </p:nvPicPr>
        <p:blipFill>
          <a:blip r:embed="rId3">
            <a:alphaModFix/>
            <a:extLst>
              <a:ext uri="{28A0092B-C50C-407E-A947-70E740481C1C}">
                <a14:useLocalDpi xmlns:a14="http://schemas.microsoft.com/office/drawing/2010/main" val="0"/>
              </a:ext>
            </a:extLst>
          </a:blip>
          <a:srcRect/>
          <a:stretch>
            <a:fillRect/>
          </a:stretch>
        </p:blipFill>
        <p:spPr bwMode="auto">
          <a:xfrm>
            <a:off x="4407889" y="1043259"/>
            <a:ext cx="399415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15">
            <a:extLst>
              <a:ext uri="{FF2B5EF4-FFF2-40B4-BE49-F238E27FC236}">
                <a16:creationId xmlns:a16="http://schemas.microsoft.com/office/drawing/2014/main" id="{E681EC75-2945-C42D-8742-169B65CF9BE4}"/>
              </a:ext>
            </a:extLst>
          </p:cNvPr>
          <p:cNvSpPr txBox="1">
            <a:spLocks noChangeArrowheads="1"/>
          </p:cNvSpPr>
          <p:nvPr/>
        </p:nvSpPr>
        <p:spPr bwMode="auto">
          <a:xfrm>
            <a:off x="4114800" y="6482140"/>
            <a:ext cx="470564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200" dirty="0">
                <a:latin typeface="Arial" panose="020B0604020202020204" pitchFamily="34" charset="0"/>
              </a:rPr>
              <a:t>Arrows show motion of Pacific Plate relative to the Australia Plate.</a:t>
            </a:r>
          </a:p>
        </p:txBody>
      </p:sp>
      <p:sp>
        <p:nvSpPr>
          <p:cNvPr id="5" name="TextBox 42">
            <a:extLst>
              <a:ext uri="{FF2B5EF4-FFF2-40B4-BE49-F238E27FC236}">
                <a16:creationId xmlns:a16="http://schemas.microsoft.com/office/drawing/2014/main" id="{B1B38E37-7436-EE65-B015-4853FBB5C5FE}"/>
              </a:ext>
            </a:extLst>
          </p:cNvPr>
          <p:cNvSpPr txBox="1">
            <a:spLocks noChangeArrowheads="1"/>
          </p:cNvSpPr>
          <p:nvPr/>
        </p:nvSpPr>
        <p:spPr bwMode="auto">
          <a:xfrm>
            <a:off x="294790" y="1107275"/>
            <a:ext cx="3902637"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At the Tonga and </a:t>
            </a:r>
            <a:r>
              <a:rPr lang="en-US" altLang="en-US" sz="1800" dirty="0" err="1">
                <a:latin typeface="Arial" panose="020B0604020202020204" pitchFamily="34" charset="0"/>
              </a:rPr>
              <a:t>Kermadec</a:t>
            </a:r>
            <a:r>
              <a:rPr lang="en-US" altLang="en-US" sz="1800" dirty="0">
                <a:latin typeface="Arial" panose="020B0604020202020204" pitchFamily="34" charset="0"/>
              </a:rPr>
              <a:t> trenches, lithosphere of the Pacific Plate subducts in a westerly direction beneath the Australia Plate.  The rate of plate convergence increases from 46 mm/</a:t>
            </a:r>
            <a:r>
              <a:rPr lang="en-US" altLang="en-US" sz="1800" dirty="0" err="1">
                <a:latin typeface="Arial" panose="020B0604020202020204" pitchFamily="34" charset="0"/>
              </a:rPr>
              <a:t>yr</a:t>
            </a:r>
            <a:r>
              <a:rPr lang="en-US" altLang="en-US" sz="1800" dirty="0">
                <a:latin typeface="Arial" panose="020B0604020202020204" pitchFamily="34" charset="0"/>
              </a:rPr>
              <a:t> in the southern </a:t>
            </a:r>
            <a:r>
              <a:rPr lang="en-US" altLang="en-US" sz="1800" dirty="0" err="1">
                <a:latin typeface="Arial" panose="020B0604020202020204" pitchFamily="34" charset="0"/>
              </a:rPr>
              <a:t>Kermadec</a:t>
            </a:r>
            <a:r>
              <a:rPr lang="en-US" altLang="en-US" sz="1800" dirty="0">
                <a:latin typeface="Arial" panose="020B0604020202020204" pitchFamily="34" charset="0"/>
              </a:rPr>
              <a:t> Trench to 84 mm/</a:t>
            </a:r>
            <a:r>
              <a:rPr lang="en-US" altLang="en-US" sz="1800" dirty="0" err="1">
                <a:latin typeface="Arial" panose="020B0604020202020204" pitchFamily="34" charset="0"/>
              </a:rPr>
              <a:t>yr</a:t>
            </a:r>
            <a:r>
              <a:rPr lang="en-US" altLang="en-US" sz="1800" dirty="0">
                <a:latin typeface="Arial" panose="020B0604020202020204" pitchFamily="34" charset="0"/>
              </a:rPr>
              <a:t> in the northern Tonga Trench.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red star indicates the epicenter of the June 15, 2023 earthquake located in the southern part of the Tonga Trench.  Epicenters of five other major earthquakes that have occurred during 2023 along the Tonga, </a:t>
            </a:r>
            <a:r>
              <a:rPr lang="en-US" altLang="en-US" sz="1800" dirty="0" err="1">
                <a:latin typeface="Arial" panose="020B0604020202020204" pitchFamily="34" charset="0"/>
              </a:rPr>
              <a:t>Kermadec</a:t>
            </a:r>
            <a:r>
              <a:rPr lang="en-US" altLang="en-US" sz="1800" dirty="0">
                <a:latin typeface="Arial" panose="020B0604020202020204" pitchFamily="34" charset="0"/>
              </a:rPr>
              <a:t>, and New Hebrides subduction zones are shown by darker red stars.</a:t>
            </a:r>
          </a:p>
        </p:txBody>
      </p:sp>
      <p:sp>
        <p:nvSpPr>
          <p:cNvPr id="12" name="Text Box 18">
            <a:extLst>
              <a:ext uri="{FF2B5EF4-FFF2-40B4-BE49-F238E27FC236}">
                <a16:creationId xmlns:a16="http://schemas.microsoft.com/office/drawing/2014/main" id="{645700D6-5C45-C793-F889-3A3150E7E5BB}"/>
              </a:ext>
            </a:extLst>
          </p:cNvPr>
          <p:cNvSpPr txBox="1">
            <a:spLocks noChangeArrowheads="1"/>
          </p:cNvSpPr>
          <p:nvPr/>
        </p:nvSpPr>
        <p:spPr bwMode="auto">
          <a:xfrm>
            <a:off x="6881548" y="3332925"/>
            <a:ext cx="1445202" cy="39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rgbClr val="FFFF00"/>
                </a:solidFill>
                <a:latin typeface="Arial" panose="020B0604020202020204" pitchFamily="34" charset="0"/>
              </a:rPr>
              <a:t>Pacific Plate</a:t>
            </a:r>
            <a:endParaRPr lang="en-US" altLang="en-US" sz="1800" dirty="0">
              <a:latin typeface="Arial" panose="020B0604020202020204" pitchFamily="34" charset="0"/>
            </a:endParaRPr>
          </a:p>
        </p:txBody>
      </p:sp>
      <p:sp>
        <p:nvSpPr>
          <p:cNvPr id="14" name="Text Box 18">
            <a:extLst>
              <a:ext uri="{FF2B5EF4-FFF2-40B4-BE49-F238E27FC236}">
                <a16:creationId xmlns:a16="http://schemas.microsoft.com/office/drawing/2014/main" id="{4C1EF183-D9DD-4CE8-A664-4E42BA8928A4}"/>
              </a:ext>
            </a:extLst>
          </p:cNvPr>
          <p:cNvSpPr txBox="1">
            <a:spLocks noChangeArrowheads="1"/>
          </p:cNvSpPr>
          <p:nvPr/>
        </p:nvSpPr>
        <p:spPr bwMode="auto">
          <a:xfrm>
            <a:off x="5094916" y="2933780"/>
            <a:ext cx="1445202" cy="6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rgbClr val="FFFF00"/>
                </a:solidFill>
                <a:latin typeface="Arial" panose="020B0604020202020204" pitchFamily="34" charset="0"/>
              </a:rPr>
              <a:t>Australia Plate</a:t>
            </a:r>
            <a:endParaRPr lang="en-US" altLang="en-US" sz="1800" dirty="0">
              <a:latin typeface="Arial" panose="020B0604020202020204" pitchFamily="34" charset="0"/>
            </a:endParaRPr>
          </a:p>
        </p:txBody>
      </p:sp>
      <p:sp>
        <p:nvSpPr>
          <p:cNvPr id="16" name="Text Box 18">
            <a:extLst>
              <a:ext uri="{FF2B5EF4-FFF2-40B4-BE49-F238E27FC236}">
                <a16:creationId xmlns:a16="http://schemas.microsoft.com/office/drawing/2014/main" id="{94BED4A7-151D-868A-EA14-C71DA07A2013}"/>
              </a:ext>
            </a:extLst>
          </p:cNvPr>
          <p:cNvSpPr txBox="1">
            <a:spLocks noChangeArrowheads="1"/>
          </p:cNvSpPr>
          <p:nvPr/>
        </p:nvSpPr>
        <p:spPr bwMode="auto">
          <a:xfrm>
            <a:off x="4059700" y="3477517"/>
            <a:ext cx="1839348" cy="6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400" dirty="0">
                <a:solidFill>
                  <a:srgbClr val="FFFF00"/>
                </a:solidFill>
                <a:latin typeface="Arial" panose="020B0604020202020204" pitchFamily="34" charset="0"/>
              </a:rPr>
              <a:t>New Hebrides Trench</a:t>
            </a:r>
            <a:endParaRPr lang="en-US" altLang="en-US" sz="1400" dirty="0">
              <a:latin typeface="Arial" panose="020B0604020202020204" pitchFamily="34" charset="0"/>
            </a:endParaRPr>
          </a:p>
        </p:txBody>
      </p:sp>
      <p:pic>
        <p:nvPicPr>
          <p:cNvPr id="19" name="Picture 14" descr="leg.png">
            <a:extLst>
              <a:ext uri="{FF2B5EF4-FFF2-40B4-BE49-F238E27FC236}">
                <a16:creationId xmlns:a16="http://schemas.microsoft.com/office/drawing/2014/main" id="{3B4EEBE4-0F2C-D229-FEA0-ABDBDB69BDD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03697" y="1107275"/>
            <a:ext cx="1313820" cy="16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8">
            <a:extLst>
              <a:ext uri="{FF2B5EF4-FFF2-40B4-BE49-F238E27FC236}">
                <a16:creationId xmlns:a16="http://schemas.microsoft.com/office/drawing/2014/main" id="{FD919004-800C-1D6C-CC6E-9B68BFD0E659}"/>
              </a:ext>
            </a:extLst>
          </p:cNvPr>
          <p:cNvSpPr txBox="1">
            <a:spLocks noChangeArrowheads="1"/>
          </p:cNvSpPr>
          <p:nvPr/>
        </p:nvSpPr>
        <p:spPr bwMode="auto">
          <a:xfrm>
            <a:off x="7130452" y="2562797"/>
            <a:ext cx="1019760" cy="6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rgbClr val="FFFF00"/>
                </a:solidFill>
                <a:latin typeface="Arial" panose="020B0604020202020204" pitchFamily="34" charset="0"/>
              </a:rPr>
              <a:t>Tonga Trench</a:t>
            </a:r>
            <a:endParaRPr lang="en-US" altLang="en-US" sz="1800" dirty="0">
              <a:latin typeface="Arial" panose="020B0604020202020204" pitchFamily="34" charset="0"/>
            </a:endParaRPr>
          </a:p>
        </p:txBody>
      </p:sp>
      <p:sp>
        <p:nvSpPr>
          <p:cNvPr id="20" name="Text Box 18">
            <a:extLst>
              <a:ext uri="{FF2B5EF4-FFF2-40B4-BE49-F238E27FC236}">
                <a16:creationId xmlns:a16="http://schemas.microsoft.com/office/drawing/2014/main" id="{2D3AC1BF-AC1F-B29C-670B-DA5ADE636163}"/>
              </a:ext>
            </a:extLst>
          </p:cNvPr>
          <p:cNvSpPr txBox="1">
            <a:spLocks noChangeArrowheads="1"/>
          </p:cNvSpPr>
          <p:nvPr/>
        </p:nvSpPr>
        <p:spPr bwMode="auto">
          <a:xfrm>
            <a:off x="4425254" y="1887080"/>
            <a:ext cx="1471785" cy="399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200" dirty="0">
                <a:solidFill>
                  <a:srgbClr val="FFFF00"/>
                </a:solidFill>
                <a:latin typeface="Arial" panose="020B0604020202020204" pitchFamily="34" charset="0"/>
              </a:rPr>
              <a:t>North Fiji Basin</a:t>
            </a:r>
            <a:endParaRPr lang="en-US" altLang="en-US" sz="1200" dirty="0">
              <a:latin typeface="Arial" panose="020B0604020202020204" pitchFamily="34" charset="0"/>
            </a:endParaRPr>
          </a:p>
        </p:txBody>
      </p:sp>
      <p:cxnSp>
        <p:nvCxnSpPr>
          <p:cNvPr id="21" name="Straight Arrow Connector 20">
            <a:extLst>
              <a:ext uri="{FF2B5EF4-FFF2-40B4-BE49-F238E27FC236}">
                <a16:creationId xmlns:a16="http://schemas.microsoft.com/office/drawing/2014/main" id="{1DA3953C-C553-D5F5-0F91-D8AEB8CE8CC3}"/>
              </a:ext>
            </a:extLst>
          </p:cNvPr>
          <p:cNvCxnSpPr>
            <a:cxnSpLocks/>
          </p:cNvCxnSpPr>
          <p:nvPr/>
        </p:nvCxnSpPr>
        <p:spPr>
          <a:xfrm flipH="1" flipV="1">
            <a:off x="4653016" y="2800032"/>
            <a:ext cx="121821" cy="663877"/>
          </a:xfrm>
          <a:prstGeom prst="straightConnector1">
            <a:avLst/>
          </a:prstGeom>
          <a:ln>
            <a:solidFill>
              <a:srgbClr val="FFFF00"/>
            </a:solidFill>
            <a:tailEnd type="triangle"/>
          </a:ln>
        </p:spPr>
        <p:style>
          <a:lnRef idx="3">
            <a:schemeClr val="accent3"/>
          </a:lnRef>
          <a:fillRef idx="0">
            <a:schemeClr val="accent3"/>
          </a:fillRef>
          <a:effectRef idx="2">
            <a:schemeClr val="accent3"/>
          </a:effectRef>
          <a:fontRef idx="minor">
            <a:schemeClr val="tx1"/>
          </a:fontRef>
        </p:style>
      </p:cxnSp>
      <p:cxnSp>
        <p:nvCxnSpPr>
          <p:cNvPr id="22" name="Straight Arrow Connector 21">
            <a:extLst>
              <a:ext uri="{FF2B5EF4-FFF2-40B4-BE49-F238E27FC236}">
                <a16:creationId xmlns:a16="http://schemas.microsoft.com/office/drawing/2014/main" id="{32742607-7A8B-2C66-687F-11C763829FEA}"/>
              </a:ext>
            </a:extLst>
          </p:cNvPr>
          <p:cNvCxnSpPr>
            <a:cxnSpLocks/>
          </p:cNvCxnSpPr>
          <p:nvPr/>
        </p:nvCxnSpPr>
        <p:spPr>
          <a:xfrm flipH="1">
            <a:off x="6842730" y="2877322"/>
            <a:ext cx="419989" cy="52608"/>
          </a:xfrm>
          <a:prstGeom prst="straightConnector1">
            <a:avLst/>
          </a:prstGeom>
          <a:ln>
            <a:solidFill>
              <a:srgbClr val="FFFF00"/>
            </a:solidFill>
            <a:tailEnd type="triangle"/>
          </a:ln>
        </p:spPr>
        <p:style>
          <a:lnRef idx="3">
            <a:schemeClr val="accent3"/>
          </a:lnRef>
          <a:fillRef idx="0">
            <a:schemeClr val="accent3"/>
          </a:fillRef>
          <a:effectRef idx="2">
            <a:schemeClr val="accent3"/>
          </a:effectRef>
          <a:fontRef idx="minor">
            <a:schemeClr val="tx1"/>
          </a:fontRef>
        </p:style>
      </p:cxnSp>
      <p:cxnSp>
        <p:nvCxnSpPr>
          <p:cNvPr id="17" name="Straight Arrow Connector 16">
            <a:extLst>
              <a:ext uri="{FF2B5EF4-FFF2-40B4-BE49-F238E27FC236}">
                <a16:creationId xmlns:a16="http://schemas.microsoft.com/office/drawing/2014/main" id="{F258147B-D8D2-F91A-D984-40F0E6668EE5}"/>
              </a:ext>
            </a:extLst>
          </p:cNvPr>
          <p:cNvCxnSpPr>
            <a:cxnSpLocks/>
          </p:cNvCxnSpPr>
          <p:nvPr/>
        </p:nvCxnSpPr>
        <p:spPr>
          <a:xfrm flipH="1" flipV="1">
            <a:off x="6438326" y="4232185"/>
            <a:ext cx="498692" cy="333212"/>
          </a:xfrm>
          <a:prstGeom prst="straightConnector1">
            <a:avLst/>
          </a:prstGeom>
          <a:ln>
            <a:solidFill>
              <a:srgbClr val="FFFF00"/>
            </a:solidFill>
            <a:tailEnd type="triangle"/>
          </a:ln>
        </p:spPr>
        <p:style>
          <a:lnRef idx="3">
            <a:schemeClr val="accent3"/>
          </a:lnRef>
          <a:fillRef idx="0">
            <a:schemeClr val="accent3"/>
          </a:fillRef>
          <a:effectRef idx="2">
            <a:schemeClr val="accent3"/>
          </a:effectRef>
          <a:fontRef idx="minor">
            <a:schemeClr val="tx1"/>
          </a:fontRef>
        </p:style>
      </p:cxnSp>
      <p:sp>
        <p:nvSpPr>
          <p:cNvPr id="24" name="Text Box 18">
            <a:extLst>
              <a:ext uri="{FF2B5EF4-FFF2-40B4-BE49-F238E27FC236}">
                <a16:creationId xmlns:a16="http://schemas.microsoft.com/office/drawing/2014/main" id="{861B419A-577A-6F12-ABB8-33E8366D2C56}"/>
              </a:ext>
            </a:extLst>
          </p:cNvPr>
          <p:cNvSpPr txBox="1">
            <a:spLocks noChangeArrowheads="1"/>
          </p:cNvSpPr>
          <p:nvPr/>
        </p:nvSpPr>
        <p:spPr bwMode="auto">
          <a:xfrm>
            <a:off x="6795591" y="4507436"/>
            <a:ext cx="1239333" cy="6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err="1">
                <a:solidFill>
                  <a:srgbClr val="FFFF00"/>
                </a:solidFill>
                <a:latin typeface="Arial" panose="020B0604020202020204" pitchFamily="34" charset="0"/>
              </a:rPr>
              <a:t>Kermadec</a:t>
            </a:r>
            <a:r>
              <a:rPr lang="en-US" altLang="en-US" sz="1600" dirty="0">
                <a:solidFill>
                  <a:srgbClr val="FFFF00"/>
                </a:solidFill>
                <a:latin typeface="Arial" panose="020B0604020202020204" pitchFamily="34" charset="0"/>
              </a:rPr>
              <a:t> Trench</a:t>
            </a:r>
            <a:endParaRPr lang="en-US" altLang="en-US" sz="1800" dirty="0">
              <a:latin typeface="Arial" panose="020B0604020202020204" pitchFamily="34" charset="0"/>
            </a:endParaRPr>
          </a:p>
        </p:txBody>
      </p:sp>
      <p:sp>
        <p:nvSpPr>
          <p:cNvPr id="15" name="AutoShape 19">
            <a:extLst>
              <a:ext uri="{FF2B5EF4-FFF2-40B4-BE49-F238E27FC236}">
                <a16:creationId xmlns:a16="http://schemas.microsoft.com/office/drawing/2014/main" id="{EF343899-9169-C6CC-255F-DFD6BF3EAEB7}"/>
              </a:ext>
            </a:extLst>
          </p:cNvPr>
          <p:cNvSpPr>
            <a:spLocks noChangeArrowheads="1"/>
          </p:cNvSpPr>
          <p:nvPr/>
        </p:nvSpPr>
        <p:spPr bwMode="auto">
          <a:xfrm>
            <a:off x="6215064" y="3657600"/>
            <a:ext cx="261936" cy="261936"/>
          </a:xfrm>
          <a:prstGeom prst="star5">
            <a:avLst/>
          </a:prstGeom>
          <a:solidFill>
            <a:srgbClr val="76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32" name="Text Box 18">
            <a:extLst>
              <a:ext uri="{FF2B5EF4-FFF2-40B4-BE49-F238E27FC236}">
                <a16:creationId xmlns:a16="http://schemas.microsoft.com/office/drawing/2014/main" id="{A2C32E7E-C2E9-E742-7206-39BDDB2FF16E}"/>
              </a:ext>
            </a:extLst>
          </p:cNvPr>
          <p:cNvSpPr txBox="1">
            <a:spLocks noChangeArrowheads="1"/>
          </p:cNvSpPr>
          <p:nvPr/>
        </p:nvSpPr>
        <p:spPr bwMode="auto">
          <a:xfrm>
            <a:off x="5094916" y="4996715"/>
            <a:ext cx="865549" cy="65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400" dirty="0">
                <a:solidFill>
                  <a:srgbClr val="FFFF00"/>
                </a:solidFill>
                <a:latin typeface="Arial" panose="020B0604020202020204" pitchFamily="34" charset="0"/>
              </a:rPr>
              <a:t>New</a:t>
            </a:r>
          </a:p>
          <a:p>
            <a:pPr algn="ctr" eaLnBrk="1" hangingPunct="1">
              <a:spcBef>
                <a:spcPct val="0"/>
              </a:spcBef>
              <a:spcAft>
                <a:spcPts val="1000"/>
              </a:spcAft>
              <a:buFontTx/>
              <a:buNone/>
            </a:pPr>
            <a:r>
              <a:rPr lang="en-US" altLang="en-US" sz="1400" dirty="0">
                <a:solidFill>
                  <a:srgbClr val="FFFF00"/>
                </a:solidFill>
                <a:latin typeface="Arial" panose="020B0604020202020204" pitchFamily="34" charset="0"/>
              </a:rPr>
              <a:t>Zealand</a:t>
            </a:r>
            <a:endParaRPr lang="en-US" altLang="en-US" sz="1400" dirty="0">
              <a:latin typeface="Arial" panose="020B0604020202020204" pitchFamily="34" charset="0"/>
            </a:endParaRPr>
          </a:p>
        </p:txBody>
      </p:sp>
      <p:sp>
        <p:nvSpPr>
          <p:cNvPr id="9" name="AutoShape 19">
            <a:extLst>
              <a:ext uri="{FF2B5EF4-FFF2-40B4-BE49-F238E27FC236}">
                <a16:creationId xmlns:a16="http://schemas.microsoft.com/office/drawing/2014/main" id="{274AB9A2-20A0-A067-BE3B-5231C114C468}"/>
              </a:ext>
            </a:extLst>
          </p:cNvPr>
          <p:cNvSpPr>
            <a:spLocks noChangeArrowheads="1"/>
          </p:cNvSpPr>
          <p:nvPr/>
        </p:nvSpPr>
        <p:spPr bwMode="auto">
          <a:xfrm>
            <a:off x="6409150" y="3699755"/>
            <a:ext cx="261936" cy="261936"/>
          </a:xfrm>
          <a:prstGeom prst="star5">
            <a:avLst/>
          </a:prstGeom>
          <a:solidFill>
            <a:srgbClr val="76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cxnSp>
        <p:nvCxnSpPr>
          <p:cNvPr id="11" name="Straight Arrow Connector 10">
            <a:extLst>
              <a:ext uri="{FF2B5EF4-FFF2-40B4-BE49-F238E27FC236}">
                <a16:creationId xmlns:a16="http://schemas.microsoft.com/office/drawing/2014/main" id="{4E057D87-66D0-5532-D648-D0E797DE5F75}"/>
              </a:ext>
            </a:extLst>
          </p:cNvPr>
          <p:cNvCxnSpPr>
            <a:cxnSpLocks/>
          </p:cNvCxnSpPr>
          <p:nvPr/>
        </p:nvCxnSpPr>
        <p:spPr>
          <a:xfrm flipV="1">
            <a:off x="5849043" y="3814424"/>
            <a:ext cx="402099" cy="271557"/>
          </a:xfrm>
          <a:prstGeom prst="straightConnector1">
            <a:avLst/>
          </a:prstGeom>
          <a:ln>
            <a:solidFill>
              <a:schemeClr val="bg1"/>
            </a:solidFill>
            <a:tailEnd type="triangle"/>
          </a:ln>
        </p:spPr>
        <p:style>
          <a:lnRef idx="3">
            <a:schemeClr val="accent3"/>
          </a:lnRef>
          <a:fillRef idx="0">
            <a:schemeClr val="accent3"/>
          </a:fillRef>
          <a:effectRef idx="2">
            <a:schemeClr val="accent3"/>
          </a:effectRef>
          <a:fontRef idx="minor">
            <a:schemeClr val="tx1"/>
          </a:fontRef>
        </p:style>
      </p:cxnSp>
      <p:cxnSp>
        <p:nvCxnSpPr>
          <p:cNvPr id="23" name="Straight Arrow Connector 22">
            <a:extLst>
              <a:ext uri="{FF2B5EF4-FFF2-40B4-BE49-F238E27FC236}">
                <a16:creationId xmlns:a16="http://schemas.microsoft.com/office/drawing/2014/main" id="{58EFF9C1-EB12-EAB6-98F1-3C78E945A3F3}"/>
              </a:ext>
            </a:extLst>
          </p:cNvPr>
          <p:cNvCxnSpPr>
            <a:cxnSpLocks/>
          </p:cNvCxnSpPr>
          <p:nvPr/>
        </p:nvCxnSpPr>
        <p:spPr>
          <a:xfrm flipH="1">
            <a:off x="6881548" y="1693654"/>
            <a:ext cx="199331" cy="200779"/>
          </a:xfrm>
          <a:prstGeom prst="straightConnector1">
            <a:avLst/>
          </a:prstGeom>
          <a:ln>
            <a:solidFill>
              <a:schemeClr val="bg1"/>
            </a:solidFill>
            <a:tailEnd type="triangle"/>
          </a:ln>
        </p:spPr>
        <p:style>
          <a:lnRef idx="3">
            <a:schemeClr val="accent3"/>
          </a:lnRef>
          <a:fillRef idx="0">
            <a:schemeClr val="accent3"/>
          </a:fillRef>
          <a:effectRef idx="2">
            <a:schemeClr val="accent3"/>
          </a:effectRef>
          <a:fontRef idx="minor">
            <a:schemeClr val="tx1"/>
          </a:fontRef>
        </p:style>
      </p:cxnSp>
      <p:sp>
        <p:nvSpPr>
          <p:cNvPr id="26" name="Text Box 18">
            <a:extLst>
              <a:ext uri="{FF2B5EF4-FFF2-40B4-BE49-F238E27FC236}">
                <a16:creationId xmlns:a16="http://schemas.microsoft.com/office/drawing/2014/main" id="{9174745B-1898-DA0C-70B4-6D40751247CE}"/>
              </a:ext>
            </a:extLst>
          </p:cNvPr>
          <p:cNvSpPr txBox="1">
            <a:spLocks noChangeArrowheads="1"/>
          </p:cNvSpPr>
          <p:nvPr/>
        </p:nvSpPr>
        <p:spPr bwMode="auto">
          <a:xfrm>
            <a:off x="6387275" y="1413222"/>
            <a:ext cx="1647649" cy="38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chemeClr val="bg1"/>
                </a:solidFill>
                <a:latin typeface="Arial" panose="020B0604020202020204" pitchFamily="34" charset="0"/>
              </a:rPr>
              <a:t>May 10</a:t>
            </a:r>
            <a:endParaRPr lang="en-US" altLang="en-US" sz="1800" dirty="0">
              <a:solidFill>
                <a:schemeClr val="bg1"/>
              </a:solidFill>
              <a:latin typeface="Arial" panose="020B0604020202020204" pitchFamily="34" charset="0"/>
            </a:endParaRPr>
          </a:p>
        </p:txBody>
      </p:sp>
      <p:sp>
        <p:nvSpPr>
          <p:cNvPr id="28" name="Text Box 18">
            <a:extLst>
              <a:ext uri="{FF2B5EF4-FFF2-40B4-BE49-F238E27FC236}">
                <a16:creationId xmlns:a16="http://schemas.microsoft.com/office/drawing/2014/main" id="{D02DAB8D-5A1E-51F4-0CBC-81187425E38D}"/>
              </a:ext>
            </a:extLst>
          </p:cNvPr>
          <p:cNvSpPr txBox="1">
            <a:spLocks noChangeArrowheads="1"/>
          </p:cNvSpPr>
          <p:nvPr/>
        </p:nvSpPr>
        <p:spPr bwMode="auto">
          <a:xfrm>
            <a:off x="4695586" y="4035258"/>
            <a:ext cx="1647649" cy="38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chemeClr val="bg1"/>
                </a:solidFill>
                <a:latin typeface="Arial" panose="020B0604020202020204" pitchFamily="34" charset="0"/>
              </a:rPr>
              <a:t>April 24</a:t>
            </a:r>
            <a:endParaRPr lang="en-US" altLang="en-US" sz="1800" dirty="0">
              <a:solidFill>
                <a:schemeClr val="bg1"/>
              </a:solidFill>
              <a:latin typeface="Arial" panose="020B0604020202020204" pitchFamily="34" charset="0"/>
            </a:endParaRPr>
          </a:p>
        </p:txBody>
      </p:sp>
      <p:sp>
        <p:nvSpPr>
          <p:cNvPr id="7" name="AutoShape 19">
            <a:extLst>
              <a:ext uri="{FF2B5EF4-FFF2-40B4-BE49-F238E27FC236}">
                <a16:creationId xmlns:a16="http://schemas.microsoft.com/office/drawing/2014/main" id="{CB041021-B6B6-FE58-C367-1BC04A111A6C}"/>
              </a:ext>
            </a:extLst>
          </p:cNvPr>
          <p:cNvSpPr>
            <a:spLocks noChangeArrowheads="1"/>
          </p:cNvSpPr>
          <p:nvPr/>
        </p:nvSpPr>
        <p:spPr bwMode="auto">
          <a:xfrm>
            <a:off x="6664623" y="1847523"/>
            <a:ext cx="261936" cy="261936"/>
          </a:xfrm>
          <a:prstGeom prst="star5">
            <a:avLst/>
          </a:prstGeom>
          <a:solidFill>
            <a:srgbClr val="76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cxnSp>
        <p:nvCxnSpPr>
          <p:cNvPr id="25" name="Straight Arrow Connector 24">
            <a:extLst>
              <a:ext uri="{FF2B5EF4-FFF2-40B4-BE49-F238E27FC236}">
                <a16:creationId xmlns:a16="http://schemas.microsoft.com/office/drawing/2014/main" id="{8FE2F8AB-F5AC-6127-8971-278AA49D2F33}"/>
              </a:ext>
            </a:extLst>
          </p:cNvPr>
          <p:cNvCxnSpPr>
            <a:cxnSpLocks/>
          </p:cNvCxnSpPr>
          <p:nvPr/>
        </p:nvCxnSpPr>
        <p:spPr>
          <a:xfrm flipH="1" flipV="1">
            <a:off x="6599331" y="3900886"/>
            <a:ext cx="282217" cy="233541"/>
          </a:xfrm>
          <a:prstGeom prst="straightConnector1">
            <a:avLst/>
          </a:prstGeom>
          <a:ln>
            <a:solidFill>
              <a:schemeClr val="bg1"/>
            </a:solidFill>
            <a:tailEnd type="triangle"/>
          </a:ln>
        </p:spPr>
        <p:style>
          <a:lnRef idx="3">
            <a:schemeClr val="accent3"/>
          </a:lnRef>
          <a:fillRef idx="0">
            <a:schemeClr val="accent3"/>
          </a:fillRef>
          <a:effectRef idx="2">
            <a:schemeClr val="accent3"/>
          </a:effectRef>
          <a:fontRef idx="minor">
            <a:schemeClr val="tx1"/>
          </a:fontRef>
        </p:style>
      </p:cxnSp>
      <p:sp>
        <p:nvSpPr>
          <p:cNvPr id="29" name="Text Box 18">
            <a:extLst>
              <a:ext uri="{FF2B5EF4-FFF2-40B4-BE49-F238E27FC236}">
                <a16:creationId xmlns:a16="http://schemas.microsoft.com/office/drawing/2014/main" id="{81CBF9D7-A9F2-95F3-0125-F3565D1BE971}"/>
              </a:ext>
            </a:extLst>
          </p:cNvPr>
          <p:cNvSpPr txBox="1">
            <a:spLocks noChangeArrowheads="1"/>
          </p:cNvSpPr>
          <p:nvPr/>
        </p:nvSpPr>
        <p:spPr bwMode="auto">
          <a:xfrm>
            <a:off x="6813476" y="3950202"/>
            <a:ext cx="1647649" cy="38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chemeClr val="bg1"/>
                </a:solidFill>
                <a:latin typeface="Arial" panose="020B0604020202020204" pitchFamily="34" charset="0"/>
              </a:rPr>
              <a:t>March 16</a:t>
            </a:r>
            <a:endParaRPr lang="en-US" altLang="en-US" sz="1800" dirty="0">
              <a:solidFill>
                <a:schemeClr val="bg1"/>
              </a:solidFill>
              <a:latin typeface="Arial" panose="020B0604020202020204" pitchFamily="34" charset="0"/>
            </a:endParaRPr>
          </a:p>
        </p:txBody>
      </p:sp>
      <p:sp>
        <p:nvSpPr>
          <p:cNvPr id="31" name="Text Box 18">
            <a:extLst>
              <a:ext uri="{FF2B5EF4-FFF2-40B4-BE49-F238E27FC236}">
                <a16:creationId xmlns:a16="http://schemas.microsoft.com/office/drawing/2014/main" id="{01A0B3F1-BB74-6A36-3E61-D78F76B3D4F0}"/>
              </a:ext>
            </a:extLst>
          </p:cNvPr>
          <p:cNvSpPr txBox="1">
            <a:spLocks noChangeArrowheads="1"/>
          </p:cNvSpPr>
          <p:nvPr/>
        </p:nvSpPr>
        <p:spPr bwMode="auto">
          <a:xfrm>
            <a:off x="5817517" y="1204697"/>
            <a:ext cx="1445202" cy="39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rgbClr val="FFFF00"/>
                </a:solidFill>
                <a:latin typeface="Arial" panose="020B0604020202020204" pitchFamily="34" charset="0"/>
              </a:rPr>
              <a:t>Pacific Plate</a:t>
            </a:r>
            <a:endParaRPr lang="en-US" altLang="en-US" sz="1800" dirty="0">
              <a:latin typeface="Arial" panose="020B0604020202020204" pitchFamily="34" charset="0"/>
            </a:endParaRPr>
          </a:p>
        </p:txBody>
      </p:sp>
      <p:cxnSp>
        <p:nvCxnSpPr>
          <p:cNvPr id="13" name="Straight Arrow Connector 12">
            <a:extLst>
              <a:ext uri="{FF2B5EF4-FFF2-40B4-BE49-F238E27FC236}">
                <a16:creationId xmlns:a16="http://schemas.microsoft.com/office/drawing/2014/main" id="{FB3E25F7-21B3-50AE-9FEA-722E434C8E22}"/>
              </a:ext>
            </a:extLst>
          </p:cNvPr>
          <p:cNvCxnSpPr>
            <a:cxnSpLocks/>
          </p:cNvCxnSpPr>
          <p:nvPr/>
        </p:nvCxnSpPr>
        <p:spPr>
          <a:xfrm flipH="1">
            <a:off x="6543861" y="2536997"/>
            <a:ext cx="216135" cy="366971"/>
          </a:xfrm>
          <a:prstGeom prst="straightConnector1">
            <a:avLst/>
          </a:prstGeom>
          <a:ln>
            <a:solidFill>
              <a:schemeClr val="bg1"/>
            </a:solidFill>
            <a:tailEnd type="triangle"/>
          </a:ln>
        </p:spPr>
        <p:style>
          <a:lnRef idx="3">
            <a:schemeClr val="accent3"/>
          </a:lnRef>
          <a:fillRef idx="0">
            <a:schemeClr val="accent3"/>
          </a:fillRef>
          <a:effectRef idx="2">
            <a:schemeClr val="accent3"/>
          </a:effectRef>
          <a:fontRef idx="minor">
            <a:schemeClr val="tx1"/>
          </a:fontRef>
        </p:style>
      </p:cxnSp>
      <p:sp>
        <p:nvSpPr>
          <p:cNvPr id="18" name="AutoShape 19">
            <a:extLst>
              <a:ext uri="{FF2B5EF4-FFF2-40B4-BE49-F238E27FC236}">
                <a16:creationId xmlns:a16="http://schemas.microsoft.com/office/drawing/2014/main" id="{8946689D-DD92-09FB-98A7-41228B7883D2}"/>
              </a:ext>
            </a:extLst>
          </p:cNvPr>
          <p:cNvSpPr>
            <a:spLocks noChangeArrowheads="1"/>
          </p:cNvSpPr>
          <p:nvPr/>
        </p:nvSpPr>
        <p:spPr bwMode="auto">
          <a:xfrm>
            <a:off x="6326936" y="2857058"/>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33" name="Text Box 18">
            <a:extLst>
              <a:ext uri="{FF2B5EF4-FFF2-40B4-BE49-F238E27FC236}">
                <a16:creationId xmlns:a16="http://schemas.microsoft.com/office/drawing/2014/main" id="{D235FDE0-ED99-F10E-ACD9-F67740CCD350}"/>
              </a:ext>
            </a:extLst>
          </p:cNvPr>
          <p:cNvSpPr txBox="1">
            <a:spLocks noChangeArrowheads="1"/>
          </p:cNvSpPr>
          <p:nvPr/>
        </p:nvSpPr>
        <p:spPr bwMode="auto">
          <a:xfrm>
            <a:off x="5993367" y="2236595"/>
            <a:ext cx="1647649" cy="38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chemeClr val="bg1"/>
                </a:solidFill>
                <a:latin typeface="Arial" panose="020B0604020202020204" pitchFamily="34" charset="0"/>
              </a:rPr>
              <a:t>June 15, 2023</a:t>
            </a:r>
            <a:endParaRPr lang="en-US" altLang="en-US" sz="1800" dirty="0">
              <a:solidFill>
                <a:schemeClr val="bg1"/>
              </a:solidFill>
              <a:latin typeface="Arial" panose="020B0604020202020204" pitchFamily="34" charset="0"/>
            </a:endParaRPr>
          </a:p>
        </p:txBody>
      </p:sp>
      <p:sp>
        <p:nvSpPr>
          <p:cNvPr id="37" name="AutoShape 19">
            <a:extLst>
              <a:ext uri="{FF2B5EF4-FFF2-40B4-BE49-F238E27FC236}">
                <a16:creationId xmlns:a16="http://schemas.microsoft.com/office/drawing/2014/main" id="{37C148EA-69C5-35A4-E948-D596DDE60438}"/>
              </a:ext>
            </a:extLst>
          </p:cNvPr>
          <p:cNvSpPr>
            <a:spLocks noChangeArrowheads="1"/>
          </p:cNvSpPr>
          <p:nvPr/>
        </p:nvSpPr>
        <p:spPr bwMode="auto">
          <a:xfrm>
            <a:off x="4769783" y="2958388"/>
            <a:ext cx="261936" cy="261936"/>
          </a:xfrm>
          <a:prstGeom prst="star5">
            <a:avLst/>
          </a:prstGeom>
          <a:solidFill>
            <a:srgbClr val="76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38" name="AutoShape 19">
            <a:extLst>
              <a:ext uri="{FF2B5EF4-FFF2-40B4-BE49-F238E27FC236}">
                <a16:creationId xmlns:a16="http://schemas.microsoft.com/office/drawing/2014/main" id="{B07E398A-CEF6-B4A6-C235-FD33B195222F}"/>
              </a:ext>
            </a:extLst>
          </p:cNvPr>
          <p:cNvSpPr>
            <a:spLocks noChangeArrowheads="1"/>
          </p:cNvSpPr>
          <p:nvPr/>
        </p:nvSpPr>
        <p:spPr bwMode="auto">
          <a:xfrm>
            <a:off x="4848406" y="2994932"/>
            <a:ext cx="261936" cy="261936"/>
          </a:xfrm>
          <a:prstGeom prst="star5">
            <a:avLst/>
          </a:prstGeom>
          <a:solidFill>
            <a:srgbClr val="76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39" name="Text Box 18">
            <a:extLst>
              <a:ext uri="{FF2B5EF4-FFF2-40B4-BE49-F238E27FC236}">
                <a16:creationId xmlns:a16="http://schemas.microsoft.com/office/drawing/2014/main" id="{7FA9DBC9-01DD-7124-4C82-B3DF76CE6729}"/>
              </a:ext>
            </a:extLst>
          </p:cNvPr>
          <p:cNvSpPr txBox="1">
            <a:spLocks noChangeArrowheads="1"/>
          </p:cNvSpPr>
          <p:nvPr/>
        </p:nvSpPr>
        <p:spPr bwMode="auto">
          <a:xfrm>
            <a:off x="5162062" y="2497456"/>
            <a:ext cx="897136" cy="38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chemeClr val="bg1"/>
                </a:solidFill>
                <a:latin typeface="Arial" panose="020B0604020202020204" pitchFamily="34" charset="0"/>
              </a:rPr>
              <a:t>May 19</a:t>
            </a:r>
            <a:endParaRPr lang="en-US" altLang="en-US" sz="1800" dirty="0">
              <a:solidFill>
                <a:schemeClr val="bg1"/>
              </a:solidFill>
              <a:latin typeface="Arial" panose="020B0604020202020204" pitchFamily="34" charset="0"/>
            </a:endParaRPr>
          </a:p>
        </p:txBody>
      </p:sp>
      <p:cxnSp>
        <p:nvCxnSpPr>
          <p:cNvPr id="40" name="Straight Arrow Connector 39">
            <a:extLst>
              <a:ext uri="{FF2B5EF4-FFF2-40B4-BE49-F238E27FC236}">
                <a16:creationId xmlns:a16="http://schemas.microsoft.com/office/drawing/2014/main" id="{E17904E9-6E0B-CC7D-8156-60B571A2D040}"/>
              </a:ext>
            </a:extLst>
          </p:cNvPr>
          <p:cNvCxnSpPr>
            <a:cxnSpLocks/>
          </p:cNvCxnSpPr>
          <p:nvPr/>
        </p:nvCxnSpPr>
        <p:spPr>
          <a:xfrm flipH="1">
            <a:off x="4979374" y="2790688"/>
            <a:ext cx="515975" cy="328306"/>
          </a:xfrm>
          <a:prstGeom prst="straightConnector1">
            <a:avLst/>
          </a:prstGeom>
          <a:ln>
            <a:solidFill>
              <a:schemeClr val="bg1"/>
            </a:solidFill>
            <a:tailEnd type="triangle"/>
          </a:ln>
        </p:spPr>
        <p:style>
          <a:lnRef idx="3">
            <a:schemeClr val="accent3"/>
          </a:lnRef>
          <a:fillRef idx="0">
            <a:schemeClr val="accent3"/>
          </a:fillRef>
          <a:effectRef idx="2">
            <a:schemeClr val="accent3"/>
          </a:effectRef>
          <a:fontRef idx="minor">
            <a:schemeClr val="tx1"/>
          </a:fontRef>
        </p:style>
      </p:cxnSp>
      <p:sp>
        <p:nvSpPr>
          <p:cNvPr id="42" name="Text Box 18">
            <a:extLst>
              <a:ext uri="{FF2B5EF4-FFF2-40B4-BE49-F238E27FC236}">
                <a16:creationId xmlns:a16="http://schemas.microsoft.com/office/drawing/2014/main" id="{5D5480CE-E8F6-7711-840B-71A1DD344DBF}"/>
              </a:ext>
            </a:extLst>
          </p:cNvPr>
          <p:cNvSpPr txBox="1">
            <a:spLocks noChangeArrowheads="1"/>
          </p:cNvSpPr>
          <p:nvPr/>
        </p:nvSpPr>
        <p:spPr bwMode="auto">
          <a:xfrm>
            <a:off x="4391938" y="2291898"/>
            <a:ext cx="897136" cy="38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1000"/>
              </a:spcAft>
              <a:buFontTx/>
              <a:buNone/>
            </a:pPr>
            <a:r>
              <a:rPr lang="en-US" altLang="en-US" sz="1600" dirty="0">
                <a:solidFill>
                  <a:schemeClr val="bg1"/>
                </a:solidFill>
                <a:latin typeface="Arial" panose="020B0604020202020204" pitchFamily="34" charset="0"/>
              </a:rPr>
              <a:t>May 20</a:t>
            </a:r>
            <a:endParaRPr lang="en-US" altLang="en-US" sz="1800" dirty="0">
              <a:solidFill>
                <a:schemeClr val="bg1"/>
              </a:solidFill>
              <a:latin typeface="Arial" panose="020B0604020202020204" pitchFamily="34" charset="0"/>
            </a:endParaRPr>
          </a:p>
        </p:txBody>
      </p:sp>
      <p:cxnSp>
        <p:nvCxnSpPr>
          <p:cNvPr id="43" name="Straight Arrow Connector 42">
            <a:extLst>
              <a:ext uri="{FF2B5EF4-FFF2-40B4-BE49-F238E27FC236}">
                <a16:creationId xmlns:a16="http://schemas.microsoft.com/office/drawing/2014/main" id="{1E0CA3AB-B580-E275-6BC2-4BD4353193D9}"/>
              </a:ext>
            </a:extLst>
          </p:cNvPr>
          <p:cNvCxnSpPr>
            <a:cxnSpLocks/>
          </p:cNvCxnSpPr>
          <p:nvPr/>
        </p:nvCxnSpPr>
        <p:spPr>
          <a:xfrm>
            <a:off x="4777146" y="2581190"/>
            <a:ext cx="110159" cy="481245"/>
          </a:xfrm>
          <a:prstGeom prst="straightConnector1">
            <a:avLst/>
          </a:prstGeom>
          <a:ln>
            <a:solidFill>
              <a:schemeClr val="bg1"/>
            </a:solidFill>
            <a:tailEnd type="triangle"/>
          </a:ln>
        </p:spPr>
        <p:style>
          <a:lnRef idx="3">
            <a:schemeClr val="accent3"/>
          </a:lnRef>
          <a:fillRef idx="0">
            <a:schemeClr val="accent3"/>
          </a:fillRef>
          <a:effectRef idx="2">
            <a:schemeClr val="accent3"/>
          </a:effectRef>
          <a:fontRef idx="minor">
            <a:schemeClr val="tx1"/>
          </a:fontRef>
        </p:style>
      </p:cxnSp>
      <p:sp>
        <p:nvSpPr>
          <p:cNvPr id="30" name="Title 1">
            <a:extLst>
              <a:ext uri="{FF2B5EF4-FFF2-40B4-BE49-F238E27FC236}">
                <a16:creationId xmlns:a16="http://schemas.microsoft.com/office/drawing/2014/main" id="{001B4C67-589D-4289-8718-03980570505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4083696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id="{695F633D-9C41-F626-44E8-65B8260F8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4844" y="1177453"/>
            <a:ext cx="5485534" cy="5094725"/>
          </a:xfrm>
          <a:prstGeom prst="rect">
            <a:avLst/>
          </a:prstGeom>
        </p:spPr>
      </p:pic>
      <p:sp>
        <p:nvSpPr>
          <p:cNvPr id="46" name="TextBox 30">
            <a:extLst>
              <a:ext uri="{FF2B5EF4-FFF2-40B4-BE49-F238E27FC236}">
                <a16:creationId xmlns:a16="http://schemas.microsoft.com/office/drawing/2014/main" id="{CDA96E12-B284-0EEE-E5F5-1DEB2FCF6FDC}"/>
              </a:ext>
            </a:extLst>
          </p:cNvPr>
          <p:cNvSpPr txBox="1">
            <a:spLocks noChangeArrowheads="1"/>
          </p:cNvSpPr>
          <p:nvPr/>
        </p:nvSpPr>
        <p:spPr bwMode="auto">
          <a:xfrm>
            <a:off x="4414778" y="4151912"/>
            <a:ext cx="13287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2000" dirty="0">
                <a:solidFill>
                  <a:schemeClr val="bg1"/>
                </a:solidFill>
                <a:latin typeface="Arial" panose="020B0604020202020204" pitchFamily="34" charset="0"/>
              </a:rPr>
              <a:t>Australia</a:t>
            </a:r>
          </a:p>
          <a:p>
            <a:pPr algn="ctr">
              <a:spcBef>
                <a:spcPct val="0"/>
              </a:spcBef>
              <a:buFontTx/>
              <a:buNone/>
            </a:pPr>
            <a:r>
              <a:rPr lang="en-US" altLang="en-US" sz="2000" dirty="0">
                <a:solidFill>
                  <a:schemeClr val="bg1"/>
                </a:solidFill>
                <a:latin typeface="Arial" panose="020B0604020202020204" pitchFamily="34" charset="0"/>
              </a:rPr>
              <a:t>Plate</a:t>
            </a:r>
          </a:p>
        </p:txBody>
      </p:sp>
      <p:sp>
        <p:nvSpPr>
          <p:cNvPr id="49" name="TextBox 10">
            <a:extLst>
              <a:ext uri="{FF2B5EF4-FFF2-40B4-BE49-F238E27FC236}">
                <a16:creationId xmlns:a16="http://schemas.microsoft.com/office/drawing/2014/main" id="{85C33D94-A746-2B9A-61E8-20D7DBEAE5FE}"/>
              </a:ext>
            </a:extLst>
          </p:cNvPr>
          <p:cNvSpPr txBox="1">
            <a:spLocks noChangeArrowheads="1"/>
          </p:cNvSpPr>
          <p:nvPr/>
        </p:nvSpPr>
        <p:spPr bwMode="auto">
          <a:xfrm rot="1041017">
            <a:off x="4763515" y="3396080"/>
            <a:ext cx="7970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Hebrides</a:t>
            </a:r>
            <a:endParaRPr lang="en-US" altLang="en-US" sz="1200" dirty="0">
              <a:latin typeface="Arial" panose="020B0604020202020204" pitchFamily="34" charset="0"/>
            </a:endParaRPr>
          </a:p>
        </p:txBody>
      </p:sp>
      <p:sp>
        <p:nvSpPr>
          <p:cNvPr id="50" name="TextBox 9">
            <a:extLst>
              <a:ext uri="{FF2B5EF4-FFF2-40B4-BE49-F238E27FC236}">
                <a16:creationId xmlns:a16="http://schemas.microsoft.com/office/drawing/2014/main" id="{E455B1BC-2170-36BC-3E67-F576DCEB1A77}"/>
              </a:ext>
            </a:extLst>
          </p:cNvPr>
          <p:cNvSpPr txBox="1">
            <a:spLocks noChangeArrowheads="1"/>
          </p:cNvSpPr>
          <p:nvPr/>
        </p:nvSpPr>
        <p:spPr bwMode="auto">
          <a:xfrm rot="2902608">
            <a:off x="4435906" y="3090670"/>
            <a:ext cx="490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New</a:t>
            </a:r>
            <a:endParaRPr lang="en-US" altLang="en-US" sz="1200" dirty="0">
              <a:latin typeface="Arial" panose="020B0604020202020204" pitchFamily="34" charset="0"/>
            </a:endParaRPr>
          </a:p>
        </p:txBody>
      </p:sp>
      <p:sp>
        <p:nvSpPr>
          <p:cNvPr id="51" name="TextBox 11">
            <a:extLst>
              <a:ext uri="{FF2B5EF4-FFF2-40B4-BE49-F238E27FC236}">
                <a16:creationId xmlns:a16="http://schemas.microsoft.com/office/drawing/2014/main" id="{21DFFC95-CCF2-0AF6-1C01-E37F9AE0A3B3}"/>
              </a:ext>
            </a:extLst>
          </p:cNvPr>
          <p:cNvSpPr txBox="1">
            <a:spLocks noChangeArrowheads="1"/>
          </p:cNvSpPr>
          <p:nvPr/>
        </p:nvSpPr>
        <p:spPr bwMode="auto">
          <a:xfrm rot="20058582">
            <a:off x="5469513" y="3314076"/>
            <a:ext cx="6566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Trench</a:t>
            </a:r>
            <a:endParaRPr lang="en-US" altLang="en-US" sz="1200" dirty="0">
              <a:latin typeface="Arial" panose="020B0604020202020204" pitchFamily="34" charset="0"/>
            </a:endParaRPr>
          </a:p>
        </p:txBody>
      </p:sp>
      <p:sp>
        <p:nvSpPr>
          <p:cNvPr id="52" name="TextBox 16">
            <a:extLst>
              <a:ext uri="{FF2B5EF4-FFF2-40B4-BE49-F238E27FC236}">
                <a16:creationId xmlns:a16="http://schemas.microsoft.com/office/drawing/2014/main" id="{FD774677-B919-4DE8-8E25-0E4CA89E7EEC}"/>
              </a:ext>
            </a:extLst>
          </p:cNvPr>
          <p:cNvSpPr txBox="1">
            <a:spLocks noChangeArrowheads="1"/>
          </p:cNvSpPr>
          <p:nvPr/>
        </p:nvSpPr>
        <p:spPr bwMode="auto">
          <a:xfrm>
            <a:off x="8003859" y="4238748"/>
            <a:ext cx="93300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2000" dirty="0">
                <a:solidFill>
                  <a:schemeClr val="bg1"/>
                </a:solidFill>
                <a:latin typeface="Arial" panose="020B0604020202020204" pitchFamily="34" charset="0"/>
              </a:rPr>
              <a:t>Pacific</a:t>
            </a:r>
          </a:p>
          <a:p>
            <a:pPr algn="ctr">
              <a:spcBef>
                <a:spcPct val="0"/>
              </a:spcBef>
              <a:buFontTx/>
              <a:buNone/>
            </a:pPr>
            <a:r>
              <a:rPr lang="en-US" altLang="en-US" sz="2000" dirty="0">
                <a:solidFill>
                  <a:schemeClr val="bg1"/>
                </a:solidFill>
                <a:latin typeface="Arial" panose="020B0604020202020204" pitchFamily="34" charset="0"/>
              </a:rPr>
              <a:t>Plate</a:t>
            </a:r>
          </a:p>
        </p:txBody>
      </p:sp>
      <p:sp>
        <p:nvSpPr>
          <p:cNvPr id="53" name="TextBox 33">
            <a:extLst>
              <a:ext uri="{FF2B5EF4-FFF2-40B4-BE49-F238E27FC236}">
                <a16:creationId xmlns:a16="http://schemas.microsoft.com/office/drawing/2014/main" id="{CEACC750-F6B0-B5DA-D8F8-2500348E15D3}"/>
              </a:ext>
            </a:extLst>
          </p:cNvPr>
          <p:cNvSpPr txBox="1">
            <a:spLocks noChangeArrowheads="1"/>
          </p:cNvSpPr>
          <p:nvPr/>
        </p:nvSpPr>
        <p:spPr bwMode="auto">
          <a:xfrm>
            <a:off x="8195472" y="3212236"/>
            <a:ext cx="8766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solidFill>
                  <a:schemeClr val="bg1"/>
                </a:solidFill>
                <a:latin typeface="Arial" panose="020B0604020202020204" pitchFamily="34" charset="0"/>
              </a:rPr>
              <a:t>Tonga Trench</a:t>
            </a:r>
          </a:p>
        </p:txBody>
      </p:sp>
      <p:cxnSp>
        <p:nvCxnSpPr>
          <p:cNvPr id="54" name="Straight Arrow Connector 53">
            <a:extLst>
              <a:ext uri="{FF2B5EF4-FFF2-40B4-BE49-F238E27FC236}">
                <a16:creationId xmlns:a16="http://schemas.microsoft.com/office/drawing/2014/main" id="{464285B0-CBF6-3E78-3D94-B6C036CD3C88}"/>
              </a:ext>
            </a:extLst>
          </p:cNvPr>
          <p:cNvCxnSpPr>
            <a:cxnSpLocks noChangeShapeType="1"/>
          </p:cNvCxnSpPr>
          <p:nvPr/>
        </p:nvCxnSpPr>
        <p:spPr bwMode="auto">
          <a:xfrm flipH="1" flipV="1">
            <a:off x="8346421" y="3084251"/>
            <a:ext cx="247839" cy="163000"/>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55" name="TextBox 33">
            <a:extLst>
              <a:ext uri="{FF2B5EF4-FFF2-40B4-BE49-F238E27FC236}">
                <a16:creationId xmlns:a16="http://schemas.microsoft.com/office/drawing/2014/main" id="{06A51C19-EAEA-2228-3016-C103E3540625}"/>
              </a:ext>
            </a:extLst>
          </p:cNvPr>
          <p:cNvSpPr txBox="1">
            <a:spLocks noChangeArrowheads="1"/>
          </p:cNvSpPr>
          <p:nvPr/>
        </p:nvSpPr>
        <p:spPr bwMode="auto">
          <a:xfrm>
            <a:off x="7949270" y="5199270"/>
            <a:ext cx="12899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err="1">
                <a:solidFill>
                  <a:schemeClr val="bg1"/>
                </a:solidFill>
                <a:latin typeface="Arial" panose="020B0604020202020204" pitchFamily="34" charset="0"/>
              </a:rPr>
              <a:t>Kermadec</a:t>
            </a:r>
            <a:r>
              <a:rPr lang="en-US" altLang="en-US" sz="1600" dirty="0">
                <a:solidFill>
                  <a:schemeClr val="bg1"/>
                </a:solidFill>
                <a:latin typeface="Arial" panose="020B0604020202020204" pitchFamily="34" charset="0"/>
              </a:rPr>
              <a:t> Trench</a:t>
            </a:r>
          </a:p>
        </p:txBody>
      </p:sp>
      <p:cxnSp>
        <p:nvCxnSpPr>
          <p:cNvPr id="56" name="Straight Arrow Connector 55">
            <a:extLst>
              <a:ext uri="{FF2B5EF4-FFF2-40B4-BE49-F238E27FC236}">
                <a16:creationId xmlns:a16="http://schemas.microsoft.com/office/drawing/2014/main" id="{54B56AB5-F1F9-EBF4-BF5A-B453E53AD942}"/>
              </a:ext>
            </a:extLst>
          </p:cNvPr>
          <p:cNvCxnSpPr>
            <a:cxnSpLocks noChangeShapeType="1"/>
          </p:cNvCxnSpPr>
          <p:nvPr/>
        </p:nvCxnSpPr>
        <p:spPr bwMode="auto">
          <a:xfrm flipH="1" flipV="1">
            <a:off x="7576389" y="5228289"/>
            <a:ext cx="365257" cy="140015"/>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57" name="Straight Arrow Connector 56">
            <a:extLst>
              <a:ext uri="{FF2B5EF4-FFF2-40B4-BE49-F238E27FC236}">
                <a16:creationId xmlns:a16="http://schemas.microsoft.com/office/drawing/2014/main" id="{E811D3DB-C926-33FF-02EB-BF22D8E883B9}"/>
              </a:ext>
            </a:extLst>
          </p:cNvPr>
          <p:cNvCxnSpPr>
            <a:cxnSpLocks noChangeShapeType="1"/>
          </p:cNvCxnSpPr>
          <p:nvPr/>
        </p:nvCxnSpPr>
        <p:spPr bwMode="auto">
          <a:xfrm flipV="1">
            <a:off x="6719644" y="3429000"/>
            <a:ext cx="754891" cy="990811"/>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58" name="TextBox 57">
            <a:extLst>
              <a:ext uri="{FF2B5EF4-FFF2-40B4-BE49-F238E27FC236}">
                <a16:creationId xmlns:a16="http://schemas.microsoft.com/office/drawing/2014/main" id="{112CF208-051B-C79B-C6BB-E7A9B6C041EF}"/>
              </a:ext>
            </a:extLst>
          </p:cNvPr>
          <p:cNvSpPr txBox="1">
            <a:spLocks noChangeArrowheads="1"/>
          </p:cNvSpPr>
          <p:nvPr/>
        </p:nvSpPr>
        <p:spPr bwMode="auto">
          <a:xfrm>
            <a:off x="6019052" y="4419811"/>
            <a:ext cx="700592" cy="307777"/>
          </a:xfrm>
          <a:prstGeom prst="rect">
            <a:avLst/>
          </a:prstGeom>
          <a:solidFill>
            <a:schemeClr val="tx2"/>
          </a:solidFill>
          <a:ln w="9525">
            <a:solidFill>
              <a:schemeClr val="bg1"/>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b="1" dirty="0">
                <a:solidFill>
                  <a:schemeClr val="bg1"/>
                </a:solidFill>
                <a:latin typeface="Arial" panose="020B0604020202020204" pitchFamily="34" charset="0"/>
              </a:rPr>
              <a:t>M 7.2</a:t>
            </a:r>
          </a:p>
        </p:txBody>
      </p:sp>
      <p:pic>
        <p:nvPicPr>
          <p:cNvPr id="60" name="Picture 28">
            <a:extLst>
              <a:ext uri="{FF2B5EF4-FFF2-40B4-BE49-F238E27FC236}">
                <a16:creationId xmlns:a16="http://schemas.microsoft.com/office/drawing/2014/main" id="{4FC6E152-36FA-BDA4-40B0-766BDA683462}"/>
              </a:ext>
            </a:extLst>
          </p:cNvPr>
          <p:cNvPicPr>
            <a:picLocks noChangeAspect="1"/>
          </p:cNvPicPr>
          <p:nvPr/>
        </p:nvPicPr>
        <p:blipFill>
          <a:blip r:embed="rId4">
            <a:extLst>
              <a:ext uri="{28A0092B-C50C-407E-A947-70E740481C1C}">
                <a14:useLocalDpi xmlns:a14="http://schemas.microsoft.com/office/drawing/2010/main" val="0"/>
              </a:ext>
            </a:extLst>
          </a:blip>
          <a:srcRect r="64600" b="18756"/>
          <a:stretch>
            <a:fillRect/>
          </a:stretch>
        </p:blipFill>
        <p:spPr bwMode="auto">
          <a:xfrm>
            <a:off x="3657600" y="3581400"/>
            <a:ext cx="528145" cy="255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a:extLst>
              <a:ext uri="{FF2B5EF4-FFF2-40B4-BE49-F238E27FC236}">
                <a16:creationId xmlns:a16="http://schemas.microsoft.com/office/drawing/2014/main" id="{E127CECD-A986-7E9E-A052-16290DD18203}"/>
              </a:ext>
            </a:extLst>
          </p:cNvPr>
          <p:cNvPicPr>
            <a:picLocks noChangeAspect="1"/>
          </p:cNvPicPr>
          <p:nvPr/>
        </p:nvPicPr>
        <p:blipFill>
          <a:blip r:embed="rId5">
            <a:extLst>
              <a:ext uri="{28A0092B-C50C-407E-A947-70E740481C1C}">
                <a14:useLocalDpi xmlns:a14="http://schemas.microsoft.com/office/drawing/2010/main" val="0"/>
              </a:ext>
            </a:extLst>
          </a:blip>
          <a:srcRect r="1421" b="14381"/>
          <a:stretch>
            <a:fillRect/>
          </a:stretch>
        </p:blipFill>
        <p:spPr bwMode="auto">
          <a:xfrm>
            <a:off x="4267200" y="5791200"/>
            <a:ext cx="1061506" cy="35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4">
            <a:extLst>
              <a:ext uri="{FF2B5EF4-FFF2-40B4-BE49-F238E27FC236}">
                <a16:creationId xmlns:a16="http://schemas.microsoft.com/office/drawing/2014/main" id="{6B357156-4810-A3A5-2443-BF1B8AED8B47}"/>
              </a:ext>
            </a:extLst>
          </p:cNvPr>
          <p:cNvSpPr txBox="1">
            <a:spLocks noChangeArrowheads="1"/>
          </p:cNvSpPr>
          <p:nvPr/>
        </p:nvSpPr>
        <p:spPr bwMode="auto">
          <a:xfrm>
            <a:off x="241300" y="1103144"/>
            <a:ext cx="3143520"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nSpc>
                <a:spcPts val="1800"/>
              </a:lnSpc>
              <a:spcBef>
                <a:spcPct val="0"/>
              </a:spcBef>
              <a:buFont typeface="Arial" panose="020B0604020202020204" pitchFamily="34" charset="0"/>
              <a:buNone/>
            </a:pPr>
            <a:r>
              <a:rPr lang="en-US" altLang="en-US" sz="1600" dirty="0">
                <a:latin typeface="Arial" panose="020B0604020202020204" pitchFamily="34" charset="0"/>
              </a:rPr>
              <a:t>This earthquake is labeled on this seismicity map showing the most recent 2000 magnitude 4 or larger earthquakes in this region of convergence between the Australia and Pacific plates.  </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a:lnSpc>
                <a:spcPts val="1800"/>
              </a:lnSpc>
              <a:spcBef>
                <a:spcPct val="0"/>
              </a:spcBef>
              <a:buNone/>
            </a:pPr>
            <a:r>
              <a:rPr lang="en-US" altLang="en-US" sz="1600" dirty="0">
                <a:latin typeface="Arial" panose="020B0604020202020204" pitchFamily="34" charset="0"/>
              </a:rPr>
              <a:t>Across the </a:t>
            </a:r>
            <a:r>
              <a:rPr lang="en-US" altLang="en-US" sz="1600" dirty="0" err="1">
                <a:latin typeface="Arial" panose="020B0604020202020204" pitchFamily="34" charset="0"/>
              </a:rPr>
              <a:t>Kermadec</a:t>
            </a:r>
            <a:r>
              <a:rPr lang="en-US" altLang="en-US" sz="1600" dirty="0">
                <a:latin typeface="Arial" panose="020B0604020202020204" pitchFamily="34" charset="0"/>
              </a:rPr>
              <a:t> and Tonga trenches, earthquake depths increase from east to west as the Pacific Plate subducts beneath the Australia Plate.  </a:t>
            </a:r>
          </a:p>
          <a:p>
            <a:pPr>
              <a:lnSpc>
                <a:spcPts val="1800"/>
              </a:lnSpc>
              <a:spcBef>
                <a:spcPct val="0"/>
              </a:spcBef>
              <a:buFont typeface="Arial" panose="020B0604020202020204" pitchFamily="34" charset="0"/>
              <a:buNone/>
            </a:pPr>
            <a:endParaRPr lang="en-US" altLang="en-US" sz="1600" dirty="0">
              <a:latin typeface="Arial" panose="020B0604020202020204" pitchFamily="34" charset="0"/>
            </a:endParaRPr>
          </a:p>
          <a:p>
            <a:pPr>
              <a:lnSpc>
                <a:spcPts val="1800"/>
              </a:lnSpc>
              <a:spcBef>
                <a:spcPct val="0"/>
              </a:spcBef>
              <a:buNone/>
            </a:pPr>
            <a:r>
              <a:rPr lang="en-US" altLang="en-US" sz="1600" dirty="0">
                <a:latin typeface="Arial" panose="020B0604020202020204" pitchFamily="34" charset="0"/>
              </a:rPr>
              <a:t>Notice that the depths of the deepest earthquakes increase from south to north along the </a:t>
            </a:r>
            <a:r>
              <a:rPr lang="en-US" altLang="en-US" sz="1600" dirty="0" err="1">
                <a:latin typeface="Arial" panose="020B0604020202020204" pitchFamily="34" charset="0"/>
              </a:rPr>
              <a:t>Kermadec</a:t>
            </a:r>
            <a:r>
              <a:rPr lang="en-US" altLang="en-US" sz="1600" dirty="0">
                <a:latin typeface="Arial" panose="020B0604020202020204" pitchFamily="34" charset="0"/>
              </a:rPr>
              <a:t> and Tonga trenches.</a:t>
            </a:r>
          </a:p>
          <a:p>
            <a:pPr>
              <a:lnSpc>
                <a:spcPts val="1800"/>
              </a:lnSpc>
              <a:spcBef>
                <a:spcPct val="0"/>
              </a:spcBef>
              <a:buNone/>
            </a:pPr>
            <a:endParaRPr lang="en-US" altLang="en-US" sz="1600" dirty="0">
              <a:latin typeface="Arial" panose="020B0604020202020204" pitchFamily="34" charset="0"/>
            </a:endParaRPr>
          </a:p>
          <a:p>
            <a:pPr>
              <a:lnSpc>
                <a:spcPts val="1800"/>
              </a:lnSpc>
              <a:spcBef>
                <a:spcPct val="0"/>
              </a:spcBef>
              <a:buNone/>
            </a:pPr>
            <a:r>
              <a:rPr lang="en-US" altLang="en-US" sz="1600" dirty="0">
                <a:latin typeface="Arial" panose="020B0604020202020204" pitchFamily="34" charset="0"/>
              </a:rPr>
              <a:t>The next slide describes the depth discrepancy in cross sections through the trenches.</a:t>
            </a:r>
          </a:p>
        </p:txBody>
      </p:sp>
      <p:sp>
        <p:nvSpPr>
          <p:cNvPr id="5" name="TextBox 16">
            <a:extLst>
              <a:ext uri="{FF2B5EF4-FFF2-40B4-BE49-F238E27FC236}">
                <a16:creationId xmlns:a16="http://schemas.microsoft.com/office/drawing/2014/main" id="{C094B682-8E44-CAEA-1639-CB627FAB5A0D}"/>
              </a:ext>
            </a:extLst>
          </p:cNvPr>
          <p:cNvSpPr txBox="1">
            <a:spLocks noChangeArrowheads="1"/>
          </p:cNvSpPr>
          <p:nvPr/>
        </p:nvSpPr>
        <p:spPr bwMode="auto">
          <a:xfrm>
            <a:off x="4751451" y="6272917"/>
            <a:ext cx="43925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i="1" dirty="0">
                <a:latin typeface="Arial" panose="020B0604020202020204" pitchFamily="34" charset="0"/>
              </a:rPr>
              <a:t>Map created with the Interactive Earthquake Browser</a:t>
            </a:r>
          </a:p>
        </p:txBody>
      </p:sp>
      <p:sp>
        <p:nvSpPr>
          <p:cNvPr id="14" name="Title 1">
            <a:extLst>
              <a:ext uri="{FF2B5EF4-FFF2-40B4-BE49-F238E27FC236}">
                <a16:creationId xmlns:a16="http://schemas.microsoft.com/office/drawing/2014/main" id="{A0A0F3A1-4CE3-EF28-309B-434E1EB4D44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2348912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map&#10;&#10;Description automatically generated">
            <a:extLst>
              <a:ext uri="{FF2B5EF4-FFF2-40B4-BE49-F238E27FC236}">
                <a16:creationId xmlns:a16="http://schemas.microsoft.com/office/drawing/2014/main" id="{695F633D-9C41-F626-44E8-65B8260F8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2636" y="2438400"/>
            <a:ext cx="4512324" cy="4190850"/>
          </a:xfrm>
          <a:prstGeom prst="rect">
            <a:avLst/>
          </a:prstGeom>
        </p:spPr>
      </p:pic>
      <p:sp>
        <p:nvSpPr>
          <p:cNvPr id="49" name="TextBox 10">
            <a:extLst>
              <a:ext uri="{FF2B5EF4-FFF2-40B4-BE49-F238E27FC236}">
                <a16:creationId xmlns:a16="http://schemas.microsoft.com/office/drawing/2014/main" id="{85C33D94-A746-2B9A-61E8-20D7DBEAE5FE}"/>
              </a:ext>
            </a:extLst>
          </p:cNvPr>
          <p:cNvSpPr txBox="1">
            <a:spLocks noChangeArrowheads="1"/>
          </p:cNvSpPr>
          <p:nvPr/>
        </p:nvSpPr>
        <p:spPr bwMode="auto">
          <a:xfrm rot="1041017">
            <a:off x="5280628" y="4265369"/>
            <a:ext cx="7970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Hebrides</a:t>
            </a:r>
            <a:endParaRPr lang="en-US" altLang="en-US" sz="1200" dirty="0">
              <a:latin typeface="Arial" panose="020B0604020202020204" pitchFamily="34" charset="0"/>
            </a:endParaRPr>
          </a:p>
        </p:txBody>
      </p:sp>
      <p:sp>
        <p:nvSpPr>
          <p:cNvPr id="50" name="TextBox 9">
            <a:extLst>
              <a:ext uri="{FF2B5EF4-FFF2-40B4-BE49-F238E27FC236}">
                <a16:creationId xmlns:a16="http://schemas.microsoft.com/office/drawing/2014/main" id="{E455B1BC-2170-36BC-3E67-F576DCEB1A77}"/>
              </a:ext>
            </a:extLst>
          </p:cNvPr>
          <p:cNvSpPr txBox="1">
            <a:spLocks noChangeArrowheads="1"/>
          </p:cNvSpPr>
          <p:nvPr/>
        </p:nvSpPr>
        <p:spPr bwMode="auto">
          <a:xfrm rot="2902608">
            <a:off x="4953019" y="3959959"/>
            <a:ext cx="490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New</a:t>
            </a:r>
            <a:endParaRPr lang="en-US" altLang="en-US" sz="1200" dirty="0">
              <a:latin typeface="Arial" panose="020B0604020202020204" pitchFamily="34" charset="0"/>
            </a:endParaRPr>
          </a:p>
        </p:txBody>
      </p:sp>
      <p:sp>
        <p:nvSpPr>
          <p:cNvPr id="51" name="TextBox 11">
            <a:extLst>
              <a:ext uri="{FF2B5EF4-FFF2-40B4-BE49-F238E27FC236}">
                <a16:creationId xmlns:a16="http://schemas.microsoft.com/office/drawing/2014/main" id="{21DFFC95-CCF2-0AF6-1C01-E37F9AE0A3B3}"/>
              </a:ext>
            </a:extLst>
          </p:cNvPr>
          <p:cNvSpPr txBox="1">
            <a:spLocks noChangeArrowheads="1"/>
          </p:cNvSpPr>
          <p:nvPr/>
        </p:nvSpPr>
        <p:spPr bwMode="auto">
          <a:xfrm rot="20058582">
            <a:off x="5986626" y="4183365"/>
            <a:ext cx="6566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Trench</a:t>
            </a:r>
            <a:endParaRPr lang="en-US" altLang="en-US" sz="1200" dirty="0">
              <a:latin typeface="Arial" panose="020B0604020202020204" pitchFamily="34" charset="0"/>
            </a:endParaRPr>
          </a:p>
        </p:txBody>
      </p:sp>
      <p:sp>
        <p:nvSpPr>
          <p:cNvPr id="53" name="TextBox 33">
            <a:extLst>
              <a:ext uri="{FF2B5EF4-FFF2-40B4-BE49-F238E27FC236}">
                <a16:creationId xmlns:a16="http://schemas.microsoft.com/office/drawing/2014/main" id="{CEACC750-F6B0-B5DA-D8F8-2500348E15D3}"/>
              </a:ext>
            </a:extLst>
          </p:cNvPr>
          <p:cNvSpPr txBox="1">
            <a:spLocks noChangeArrowheads="1"/>
          </p:cNvSpPr>
          <p:nvPr/>
        </p:nvSpPr>
        <p:spPr bwMode="auto">
          <a:xfrm>
            <a:off x="8246408" y="4361461"/>
            <a:ext cx="8766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dirty="0">
                <a:solidFill>
                  <a:schemeClr val="bg1"/>
                </a:solidFill>
                <a:latin typeface="Arial" panose="020B0604020202020204" pitchFamily="34" charset="0"/>
              </a:rPr>
              <a:t>Tonga Trench</a:t>
            </a:r>
          </a:p>
        </p:txBody>
      </p:sp>
      <p:cxnSp>
        <p:nvCxnSpPr>
          <p:cNvPr id="54" name="Straight Arrow Connector 53">
            <a:extLst>
              <a:ext uri="{FF2B5EF4-FFF2-40B4-BE49-F238E27FC236}">
                <a16:creationId xmlns:a16="http://schemas.microsoft.com/office/drawing/2014/main" id="{464285B0-CBF6-3E78-3D94-B6C036CD3C88}"/>
              </a:ext>
            </a:extLst>
          </p:cNvPr>
          <p:cNvCxnSpPr>
            <a:cxnSpLocks noChangeShapeType="1"/>
          </p:cNvCxnSpPr>
          <p:nvPr/>
        </p:nvCxnSpPr>
        <p:spPr bwMode="auto">
          <a:xfrm flipH="1" flipV="1">
            <a:off x="8266889" y="3970013"/>
            <a:ext cx="287030" cy="408783"/>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55" name="TextBox 33">
            <a:extLst>
              <a:ext uri="{FF2B5EF4-FFF2-40B4-BE49-F238E27FC236}">
                <a16:creationId xmlns:a16="http://schemas.microsoft.com/office/drawing/2014/main" id="{06A51C19-EAEA-2228-3016-C103E3540625}"/>
              </a:ext>
            </a:extLst>
          </p:cNvPr>
          <p:cNvSpPr txBox="1">
            <a:spLocks noChangeArrowheads="1"/>
          </p:cNvSpPr>
          <p:nvPr/>
        </p:nvSpPr>
        <p:spPr bwMode="auto">
          <a:xfrm>
            <a:off x="7965001" y="5195258"/>
            <a:ext cx="101384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100" dirty="0" err="1">
                <a:solidFill>
                  <a:schemeClr val="bg1"/>
                </a:solidFill>
                <a:latin typeface="Arial" panose="020B0604020202020204" pitchFamily="34" charset="0"/>
              </a:rPr>
              <a:t>Kermadec</a:t>
            </a:r>
            <a:r>
              <a:rPr lang="en-US" altLang="en-US" sz="1100" dirty="0">
                <a:solidFill>
                  <a:schemeClr val="bg1"/>
                </a:solidFill>
                <a:latin typeface="Arial" panose="020B0604020202020204" pitchFamily="34" charset="0"/>
              </a:rPr>
              <a:t> Trench</a:t>
            </a:r>
          </a:p>
        </p:txBody>
      </p:sp>
      <p:cxnSp>
        <p:nvCxnSpPr>
          <p:cNvPr id="56" name="Straight Arrow Connector 55">
            <a:extLst>
              <a:ext uri="{FF2B5EF4-FFF2-40B4-BE49-F238E27FC236}">
                <a16:creationId xmlns:a16="http://schemas.microsoft.com/office/drawing/2014/main" id="{54B56AB5-F1F9-EBF4-BF5A-B453E53AD942}"/>
              </a:ext>
            </a:extLst>
          </p:cNvPr>
          <p:cNvCxnSpPr>
            <a:cxnSpLocks noChangeShapeType="1"/>
            <a:stCxn id="55" idx="1"/>
          </p:cNvCxnSpPr>
          <p:nvPr/>
        </p:nvCxnSpPr>
        <p:spPr bwMode="auto">
          <a:xfrm flipH="1">
            <a:off x="7638335" y="5410702"/>
            <a:ext cx="326666" cy="32819"/>
          </a:xfrm>
          <a:prstGeom prst="straightConnector1">
            <a:avLst/>
          </a:prstGeom>
          <a:noFill/>
          <a:ln w="28575">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60" name="Picture 28">
            <a:extLst>
              <a:ext uri="{FF2B5EF4-FFF2-40B4-BE49-F238E27FC236}">
                <a16:creationId xmlns:a16="http://schemas.microsoft.com/office/drawing/2014/main" id="{4FC6E152-36FA-BDA4-40B0-766BDA683462}"/>
              </a:ext>
            </a:extLst>
          </p:cNvPr>
          <p:cNvPicPr>
            <a:picLocks noChangeAspect="1"/>
          </p:cNvPicPr>
          <p:nvPr/>
        </p:nvPicPr>
        <p:blipFill>
          <a:blip r:embed="rId4">
            <a:extLst>
              <a:ext uri="{28A0092B-C50C-407E-A947-70E740481C1C}">
                <a14:useLocalDpi xmlns:a14="http://schemas.microsoft.com/office/drawing/2010/main" val="0"/>
              </a:ext>
            </a:extLst>
          </a:blip>
          <a:srcRect r="64600" b="18756"/>
          <a:stretch>
            <a:fillRect/>
          </a:stretch>
        </p:blipFill>
        <p:spPr bwMode="auto">
          <a:xfrm>
            <a:off x="4445391" y="4343740"/>
            <a:ext cx="434445" cy="2103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a:extLst>
              <a:ext uri="{FF2B5EF4-FFF2-40B4-BE49-F238E27FC236}">
                <a16:creationId xmlns:a16="http://schemas.microsoft.com/office/drawing/2014/main" id="{E127CECD-A986-7E9E-A052-16290DD18203}"/>
              </a:ext>
            </a:extLst>
          </p:cNvPr>
          <p:cNvPicPr>
            <a:picLocks noChangeAspect="1"/>
          </p:cNvPicPr>
          <p:nvPr/>
        </p:nvPicPr>
        <p:blipFill>
          <a:blip r:embed="rId5">
            <a:extLst>
              <a:ext uri="{28A0092B-C50C-407E-A947-70E740481C1C}">
                <a14:useLocalDpi xmlns:a14="http://schemas.microsoft.com/office/drawing/2010/main" val="0"/>
              </a:ext>
            </a:extLst>
          </a:blip>
          <a:srcRect r="1421" b="14381"/>
          <a:stretch>
            <a:fillRect/>
          </a:stretch>
        </p:blipFill>
        <p:spPr bwMode="auto">
          <a:xfrm>
            <a:off x="4992591" y="6129914"/>
            <a:ext cx="873180" cy="28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4">
            <a:extLst>
              <a:ext uri="{FF2B5EF4-FFF2-40B4-BE49-F238E27FC236}">
                <a16:creationId xmlns:a16="http://schemas.microsoft.com/office/drawing/2014/main" id="{6B357156-4810-A3A5-2443-BF1B8AED8B47}"/>
              </a:ext>
            </a:extLst>
          </p:cNvPr>
          <p:cNvSpPr txBox="1">
            <a:spLocks noChangeArrowheads="1"/>
          </p:cNvSpPr>
          <p:nvPr/>
        </p:nvSpPr>
        <p:spPr bwMode="auto">
          <a:xfrm>
            <a:off x="372692" y="1163947"/>
            <a:ext cx="7899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altLang="en-US" sz="1600" dirty="0">
                <a:latin typeface="Arial" panose="020B0604020202020204" pitchFamily="34" charset="0"/>
              </a:rPr>
              <a:t>The cross sections below show the difference in earthquake depth between the two trenches. </a:t>
            </a:r>
            <a:r>
              <a:rPr lang="en-US" sz="1600" dirty="0">
                <a:effectLst/>
                <a:latin typeface="Arial" panose="020B0604020202020204" pitchFamily="34" charset="0"/>
              </a:rPr>
              <a:t>In the central </a:t>
            </a:r>
            <a:r>
              <a:rPr lang="en-US" sz="1600" dirty="0" err="1">
                <a:effectLst/>
                <a:latin typeface="Arial" panose="020B0604020202020204" pitchFamily="34" charset="0"/>
              </a:rPr>
              <a:t>Kermadec</a:t>
            </a:r>
            <a:r>
              <a:rPr lang="en-US" sz="1600" dirty="0">
                <a:effectLst/>
                <a:latin typeface="Arial" panose="020B0604020202020204" pitchFamily="34" charset="0"/>
              </a:rPr>
              <a:t> Trench, the Pacific Plate subducts into the hot mantle at a rate of 50 mm/yr. Earthquakes are limited to less than 300 km depth because, at deeper levels, the plate has warmed and is no longer brittle.</a:t>
            </a:r>
          </a:p>
        </p:txBody>
      </p:sp>
      <p:sp>
        <p:nvSpPr>
          <p:cNvPr id="14" name="Title 1">
            <a:extLst>
              <a:ext uri="{FF2B5EF4-FFF2-40B4-BE49-F238E27FC236}">
                <a16:creationId xmlns:a16="http://schemas.microsoft.com/office/drawing/2014/main" id="{A0A0F3A1-4CE3-EF28-309B-434E1EB4D44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pic>
        <p:nvPicPr>
          <p:cNvPr id="2" name="Picture 1">
            <a:extLst>
              <a:ext uri="{FF2B5EF4-FFF2-40B4-BE49-F238E27FC236}">
                <a16:creationId xmlns:a16="http://schemas.microsoft.com/office/drawing/2014/main" id="{D03CAB51-901A-0D40-9704-0F92E6F74E79}"/>
              </a:ext>
            </a:extLst>
          </p:cNvPr>
          <p:cNvPicPr>
            <a:picLocks noChangeAspect="1"/>
          </p:cNvPicPr>
          <p:nvPr/>
        </p:nvPicPr>
        <p:blipFill>
          <a:blip r:embed="rId7"/>
          <a:stretch>
            <a:fillRect/>
          </a:stretch>
        </p:blipFill>
        <p:spPr>
          <a:xfrm>
            <a:off x="420021" y="4502150"/>
            <a:ext cx="1409700" cy="2133600"/>
          </a:xfrm>
          <a:prstGeom prst="rect">
            <a:avLst/>
          </a:prstGeom>
        </p:spPr>
      </p:pic>
      <p:pic>
        <p:nvPicPr>
          <p:cNvPr id="12" name="Picture 11">
            <a:extLst>
              <a:ext uri="{FF2B5EF4-FFF2-40B4-BE49-F238E27FC236}">
                <a16:creationId xmlns:a16="http://schemas.microsoft.com/office/drawing/2014/main" id="{A637858D-D305-9A4C-BA13-DC3313972C13}"/>
              </a:ext>
            </a:extLst>
          </p:cNvPr>
          <p:cNvPicPr>
            <a:picLocks noChangeAspect="1"/>
          </p:cNvPicPr>
          <p:nvPr/>
        </p:nvPicPr>
        <p:blipFill>
          <a:blip r:embed="rId8"/>
          <a:stretch>
            <a:fillRect/>
          </a:stretch>
        </p:blipFill>
        <p:spPr>
          <a:xfrm>
            <a:off x="1940644" y="4502150"/>
            <a:ext cx="2171700" cy="2120900"/>
          </a:xfrm>
          <a:prstGeom prst="rect">
            <a:avLst/>
          </a:prstGeom>
        </p:spPr>
      </p:pic>
      <p:sp>
        <p:nvSpPr>
          <p:cNvPr id="27" name="TextBox 26">
            <a:extLst>
              <a:ext uri="{FF2B5EF4-FFF2-40B4-BE49-F238E27FC236}">
                <a16:creationId xmlns:a16="http://schemas.microsoft.com/office/drawing/2014/main" id="{95445469-31A5-5A4A-B33C-7216B3DE3A7F}"/>
              </a:ext>
            </a:extLst>
          </p:cNvPr>
          <p:cNvSpPr txBox="1"/>
          <p:nvPr/>
        </p:nvSpPr>
        <p:spPr>
          <a:xfrm rot="800598">
            <a:off x="6970167" y="3977354"/>
            <a:ext cx="1781254" cy="294567"/>
          </a:xfrm>
          <a:prstGeom prst="rect">
            <a:avLst/>
          </a:prstGeom>
          <a:noFill/>
        </p:spPr>
        <p:txBody>
          <a:bodyPr wrap="square" rtlCol="0">
            <a:spAutoFit/>
          </a:bodyPr>
          <a:lstStyle/>
          <a:p>
            <a:r>
              <a:rPr lang="en-US" sz="1400" dirty="0">
                <a:solidFill>
                  <a:srgbClr val="FB0EFF"/>
                </a:solidFill>
              </a:rPr>
              <a:t>B                   B’</a:t>
            </a:r>
          </a:p>
        </p:txBody>
      </p:sp>
      <p:cxnSp>
        <p:nvCxnSpPr>
          <p:cNvPr id="28" name="Straight Connector 27">
            <a:extLst>
              <a:ext uri="{FF2B5EF4-FFF2-40B4-BE49-F238E27FC236}">
                <a16:creationId xmlns:a16="http://schemas.microsoft.com/office/drawing/2014/main" id="{8BAA24B4-2885-094C-B34C-72F73301217F}"/>
              </a:ext>
            </a:extLst>
          </p:cNvPr>
          <p:cNvCxnSpPr>
            <a:cxnSpLocks/>
          </p:cNvCxnSpPr>
          <p:nvPr/>
        </p:nvCxnSpPr>
        <p:spPr>
          <a:xfrm flipH="1" flipV="1">
            <a:off x="7062943" y="4070608"/>
            <a:ext cx="1150784" cy="294100"/>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sp>
        <p:nvSpPr>
          <p:cNvPr id="29" name="TextBox 28">
            <a:extLst>
              <a:ext uri="{FF2B5EF4-FFF2-40B4-BE49-F238E27FC236}">
                <a16:creationId xmlns:a16="http://schemas.microsoft.com/office/drawing/2014/main" id="{C4B2F4B9-CC05-DA44-BA3D-63F461F9DEFF}"/>
              </a:ext>
            </a:extLst>
          </p:cNvPr>
          <p:cNvSpPr txBox="1"/>
          <p:nvPr/>
        </p:nvSpPr>
        <p:spPr>
          <a:xfrm>
            <a:off x="1988041" y="4239000"/>
            <a:ext cx="1983227" cy="307777"/>
          </a:xfrm>
          <a:prstGeom prst="rect">
            <a:avLst/>
          </a:prstGeom>
          <a:noFill/>
        </p:spPr>
        <p:txBody>
          <a:bodyPr wrap="square" rtlCol="0">
            <a:spAutoFit/>
          </a:bodyPr>
          <a:lstStyle/>
          <a:p>
            <a:r>
              <a:rPr lang="en-US" sz="1400" dirty="0">
                <a:solidFill>
                  <a:srgbClr val="FB0EFF"/>
                </a:solidFill>
              </a:rPr>
              <a:t>B                             B’</a:t>
            </a:r>
          </a:p>
        </p:txBody>
      </p:sp>
      <p:cxnSp>
        <p:nvCxnSpPr>
          <p:cNvPr id="30" name="Straight Connector 29">
            <a:extLst>
              <a:ext uri="{FF2B5EF4-FFF2-40B4-BE49-F238E27FC236}">
                <a16:creationId xmlns:a16="http://schemas.microsoft.com/office/drawing/2014/main" id="{AD3FC2F8-1F18-7148-A1F5-2C4F9B2CF65B}"/>
              </a:ext>
            </a:extLst>
          </p:cNvPr>
          <p:cNvCxnSpPr>
            <a:cxnSpLocks/>
          </p:cNvCxnSpPr>
          <p:nvPr/>
        </p:nvCxnSpPr>
        <p:spPr>
          <a:xfrm flipH="1" flipV="1">
            <a:off x="6701202" y="5587909"/>
            <a:ext cx="1129912" cy="406732"/>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838F8B5A-6D3C-CA4B-A242-7EA2C56EAED8}"/>
              </a:ext>
            </a:extLst>
          </p:cNvPr>
          <p:cNvSpPr txBox="1"/>
          <p:nvPr/>
        </p:nvSpPr>
        <p:spPr>
          <a:xfrm>
            <a:off x="374208" y="4239000"/>
            <a:ext cx="1394164" cy="307777"/>
          </a:xfrm>
          <a:prstGeom prst="rect">
            <a:avLst/>
          </a:prstGeom>
          <a:noFill/>
        </p:spPr>
        <p:txBody>
          <a:bodyPr wrap="none" rtlCol="0">
            <a:spAutoFit/>
          </a:bodyPr>
          <a:lstStyle/>
          <a:p>
            <a:r>
              <a:rPr lang="en-US" sz="1400" dirty="0">
                <a:solidFill>
                  <a:srgbClr val="FB0EFF"/>
                </a:solidFill>
              </a:rPr>
              <a:t>A	  A’</a:t>
            </a:r>
          </a:p>
        </p:txBody>
      </p:sp>
      <p:sp>
        <p:nvSpPr>
          <p:cNvPr id="34" name="TextBox 33">
            <a:extLst>
              <a:ext uri="{FF2B5EF4-FFF2-40B4-BE49-F238E27FC236}">
                <a16:creationId xmlns:a16="http://schemas.microsoft.com/office/drawing/2014/main" id="{4BF7B3C6-5093-CA49-BD2F-30D72672A789}"/>
              </a:ext>
            </a:extLst>
          </p:cNvPr>
          <p:cNvSpPr txBox="1"/>
          <p:nvPr/>
        </p:nvSpPr>
        <p:spPr>
          <a:xfrm rot="1006651">
            <a:off x="6719504" y="5487701"/>
            <a:ext cx="1227195" cy="307777"/>
          </a:xfrm>
          <a:prstGeom prst="rect">
            <a:avLst/>
          </a:prstGeom>
          <a:noFill/>
        </p:spPr>
        <p:txBody>
          <a:bodyPr wrap="none" rtlCol="0">
            <a:spAutoFit/>
          </a:bodyPr>
          <a:lstStyle/>
          <a:p>
            <a:r>
              <a:rPr lang="en-US" sz="1400" dirty="0">
                <a:solidFill>
                  <a:srgbClr val="FB0EFF"/>
                </a:solidFill>
              </a:rPr>
              <a:t>A                A’</a:t>
            </a:r>
          </a:p>
        </p:txBody>
      </p:sp>
      <p:sp>
        <p:nvSpPr>
          <p:cNvPr id="38" name="TextBox 14">
            <a:extLst>
              <a:ext uri="{FF2B5EF4-FFF2-40B4-BE49-F238E27FC236}">
                <a16:creationId xmlns:a16="http://schemas.microsoft.com/office/drawing/2014/main" id="{ED0CD4A2-8698-744C-845C-9CFD5C479F29}"/>
              </a:ext>
            </a:extLst>
          </p:cNvPr>
          <p:cNvSpPr txBox="1">
            <a:spLocks noChangeArrowheads="1"/>
          </p:cNvSpPr>
          <p:nvPr/>
        </p:nvSpPr>
        <p:spPr bwMode="auto">
          <a:xfrm>
            <a:off x="372692" y="2312522"/>
            <a:ext cx="351094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n-US" sz="1600" dirty="0">
                <a:effectLst/>
                <a:latin typeface="Arial" panose="020B0604020202020204" pitchFamily="34" charset="0"/>
              </a:rPr>
              <a:t>In the Tonga Trench, the Pacific Plate subducts at a faster 76 mm/yr.  So, the subducting lithosphere reaches 700 km depth while still cool enough to be brittle and produce earthquakes.</a:t>
            </a:r>
          </a:p>
        </p:txBody>
      </p:sp>
    </p:spTree>
    <p:extLst>
      <p:ext uri="{BB962C8B-B14F-4D97-AF65-F5344CB8AC3E}">
        <p14:creationId xmlns:p14="http://schemas.microsoft.com/office/powerpoint/2010/main" val="4123514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16">
            <a:extLst>
              <a:ext uri="{FF2B5EF4-FFF2-40B4-BE49-F238E27FC236}">
                <a16:creationId xmlns:a16="http://schemas.microsoft.com/office/drawing/2014/main" id="{C094B682-8E44-CAEA-1639-CB627FAB5A0D}"/>
              </a:ext>
            </a:extLst>
          </p:cNvPr>
          <p:cNvSpPr txBox="1">
            <a:spLocks noChangeArrowheads="1"/>
          </p:cNvSpPr>
          <p:nvPr/>
        </p:nvSpPr>
        <p:spPr bwMode="auto">
          <a:xfrm>
            <a:off x="447675" y="5780068"/>
            <a:ext cx="174210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US" altLang="en-US" sz="1400" i="1" dirty="0">
                <a:latin typeface="Arial" panose="020B0604020202020204" pitchFamily="34" charset="0"/>
              </a:rPr>
              <a:t>Graphics created with the Interactive Earthquake Browser</a:t>
            </a:r>
          </a:p>
        </p:txBody>
      </p:sp>
      <p:sp>
        <p:nvSpPr>
          <p:cNvPr id="7" name="TextBox 6">
            <a:extLst>
              <a:ext uri="{FF2B5EF4-FFF2-40B4-BE49-F238E27FC236}">
                <a16:creationId xmlns:a16="http://schemas.microsoft.com/office/drawing/2014/main" id="{52B7A9B0-FACA-EAC9-E61B-0A0EEF0F7603}"/>
              </a:ext>
            </a:extLst>
          </p:cNvPr>
          <p:cNvSpPr txBox="1"/>
          <p:nvPr/>
        </p:nvSpPr>
        <p:spPr>
          <a:xfrm>
            <a:off x="381000" y="1142382"/>
            <a:ext cx="8305800" cy="861774"/>
          </a:xfrm>
          <a:prstGeom prst="rect">
            <a:avLst/>
          </a:prstGeom>
          <a:noFill/>
        </p:spPr>
        <p:txBody>
          <a:bodyPr wrap="square" rtlCol="0">
            <a:spAutoFit/>
          </a:bodyPr>
          <a:lstStyle/>
          <a:p>
            <a:r>
              <a:rPr lang="en-US" altLang="en-US" sz="1600" dirty="0">
                <a:latin typeface="Arial" panose="020B0604020202020204" pitchFamily="34" charset="0"/>
              </a:rPr>
              <a:t>This animation explores the regional historical seismicity using only earthquakes &gt; M5 for the past 5 years as the Pacific Plate subducts beneat</a:t>
            </a:r>
            <a:r>
              <a:rPr lang="en-US" altLang="en-US" sz="1600" dirty="0"/>
              <a:t>h the Australia Plate.</a:t>
            </a:r>
            <a:endParaRPr lang="en-US" altLang="en-US" sz="1600" dirty="0">
              <a:latin typeface="Arial" panose="020B0604020202020204" pitchFamily="34" charset="0"/>
            </a:endParaRPr>
          </a:p>
          <a:p>
            <a:endParaRPr lang="en-US" dirty="0"/>
          </a:p>
        </p:txBody>
      </p:sp>
      <p:pic>
        <p:nvPicPr>
          <p:cNvPr id="2" name="RETM_IEB_Tonga_230615">
            <a:hlinkClick r:id="" action="ppaction://media"/>
            <a:extLst>
              <a:ext uri="{FF2B5EF4-FFF2-40B4-BE49-F238E27FC236}">
                <a16:creationId xmlns:a16="http://schemas.microsoft.com/office/drawing/2014/main" id="{594D6E25-F6D8-CADB-9F09-4146123F088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504103" y="2121672"/>
            <a:ext cx="6192221" cy="4403357"/>
          </a:xfrm>
          <a:prstGeom prst="rect">
            <a:avLst/>
          </a:prstGeom>
        </p:spPr>
      </p:pic>
      <p:sp>
        <p:nvSpPr>
          <p:cNvPr id="8" name="Title 1">
            <a:extLst>
              <a:ext uri="{FF2B5EF4-FFF2-40B4-BE49-F238E27FC236}">
                <a16:creationId xmlns:a16="http://schemas.microsoft.com/office/drawing/2014/main" id="{2A281308-94FA-7EF8-2CCF-DB3D0AAFB9A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406360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6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extBox 7">
            <a:extLst>
              <a:ext uri="{FF2B5EF4-FFF2-40B4-BE49-F238E27FC236}">
                <a16:creationId xmlns:a16="http://schemas.microsoft.com/office/drawing/2014/main" id="{CD802563-6BA4-5AA8-502D-03FB3754C60E}"/>
              </a:ext>
            </a:extLst>
          </p:cNvPr>
          <p:cNvSpPr txBox="1">
            <a:spLocks noChangeArrowheads="1"/>
          </p:cNvSpPr>
          <p:nvPr/>
        </p:nvSpPr>
        <p:spPr bwMode="auto">
          <a:xfrm>
            <a:off x="328611" y="1114425"/>
            <a:ext cx="4096045"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5" name="TextBox 8">
            <a:extLst>
              <a:ext uri="{FF2B5EF4-FFF2-40B4-BE49-F238E27FC236}">
                <a16:creationId xmlns:a16="http://schemas.microsoft.com/office/drawing/2014/main" id="{AEB4E43E-BB6B-E6DD-8802-53F8655B3AA8}"/>
              </a:ext>
            </a:extLst>
          </p:cNvPr>
          <p:cNvSpPr txBox="1">
            <a:spLocks noChangeArrowheads="1"/>
          </p:cNvSpPr>
          <p:nvPr/>
        </p:nvSpPr>
        <p:spPr bwMode="auto">
          <a:xfrm>
            <a:off x="233865" y="6332063"/>
            <a:ext cx="53841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dirty="0">
                <a:latin typeface="Arial" panose="020B0604020202020204" pitchFamily="34" charset="0"/>
              </a:rPr>
              <a:t>The tension axis (T) reflects the minimum compressive stress direction.  </a:t>
            </a:r>
          </a:p>
          <a:p>
            <a:pPr eaLnBrk="1" hangingPunct="1">
              <a:spcBef>
                <a:spcPct val="0"/>
              </a:spcBef>
              <a:buFontTx/>
              <a:buNone/>
            </a:pPr>
            <a:r>
              <a:rPr lang="en-US" altLang="en-US" sz="1200" dirty="0">
                <a:latin typeface="Arial" panose="020B0604020202020204" pitchFamily="34" charset="0"/>
              </a:rPr>
              <a:t>The pressure axis (P) reflects the maximum compressive stress direction. </a:t>
            </a:r>
          </a:p>
        </p:txBody>
      </p:sp>
      <p:sp>
        <p:nvSpPr>
          <p:cNvPr id="6" name="TextBox 11">
            <a:extLst>
              <a:ext uri="{FF2B5EF4-FFF2-40B4-BE49-F238E27FC236}">
                <a16:creationId xmlns:a16="http://schemas.microsoft.com/office/drawing/2014/main" id="{76CB94C7-81CE-3646-DF2C-AE62070166D3}"/>
              </a:ext>
            </a:extLst>
          </p:cNvPr>
          <p:cNvSpPr txBox="1">
            <a:spLocks noChangeArrowheads="1"/>
          </p:cNvSpPr>
          <p:nvPr/>
        </p:nvSpPr>
        <p:spPr bwMode="auto">
          <a:xfrm>
            <a:off x="297509" y="6093494"/>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dirty="0">
                <a:latin typeface="Arial" panose="020B0604020202020204" pitchFamily="34" charset="0"/>
              </a:rPr>
              <a:t>USGS W-phase Moment Tensor Solution</a:t>
            </a:r>
            <a:endParaRPr lang="en-US" altLang="en-US" sz="1600" i="1" dirty="0">
              <a:latin typeface="Arial" panose="020B0604020202020204" pitchFamily="34" charset="0"/>
            </a:endParaRPr>
          </a:p>
        </p:txBody>
      </p:sp>
      <p:grpSp>
        <p:nvGrpSpPr>
          <p:cNvPr id="17" name="Group 16">
            <a:extLst>
              <a:ext uri="{FF2B5EF4-FFF2-40B4-BE49-F238E27FC236}">
                <a16:creationId xmlns:a16="http://schemas.microsoft.com/office/drawing/2014/main" id="{A6BF2533-286D-0B2E-562F-2AA0EC14A78E}"/>
              </a:ext>
            </a:extLst>
          </p:cNvPr>
          <p:cNvGrpSpPr/>
          <p:nvPr/>
        </p:nvGrpSpPr>
        <p:grpSpPr>
          <a:xfrm>
            <a:off x="4533900" y="4267200"/>
            <a:ext cx="4167187" cy="2150588"/>
            <a:chOff x="4533900" y="4267200"/>
            <a:chExt cx="4167187" cy="2150588"/>
          </a:xfrm>
        </p:grpSpPr>
        <p:pic>
          <p:nvPicPr>
            <p:cNvPr id="7" name="Picture 4">
              <a:extLst>
                <a:ext uri="{FF2B5EF4-FFF2-40B4-BE49-F238E27FC236}">
                  <a16:creationId xmlns:a16="http://schemas.microsoft.com/office/drawing/2014/main" id="{D3F50912-C873-3E94-0205-6AB2A79AC1B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33900" y="5911376"/>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A picture containing design, origami, cube&#10;&#10;Description automatically generated with medium confidence">
              <a:extLst>
                <a:ext uri="{FF2B5EF4-FFF2-40B4-BE49-F238E27FC236}">
                  <a16:creationId xmlns:a16="http://schemas.microsoft.com/office/drawing/2014/main" id="{5DFF1B8E-AB07-6E35-CA9E-678100C2A0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55012" y="4267200"/>
              <a:ext cx="3803188" cy="1648048"/>
            </a:xfrm>
            <a:prstGeom prst="rect">
              <a:avLst/>
            </a:prstGeom>
          </p:spPr>
        </p:pic>
      </p:grpSp>
      <p:pic>
        <p:nvPicPr>
          <p:cNvPr id="19" name="Focal _SHORT NORMAL">
            <a:hlinkClick r:id="" action="ppaction://media"/>
            <a:extLst>
              <a:ext uri="{FF2B5EF4-FFF2-40B4-BE49-F238E27FC236}">
                <a16:creationId xmlns:a16="http://schemas.microsoft.com/office/drawing/2014/main" id="{097C570D-6093-0280-E49F-900D9D33AB2E}"/>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924425" y="930823"/>
            <a:ext cx="3663523" cy="2747642"/>
          </a:xfrm>
          <a:prstGeom prst="rect">
            <a:avLst/>
          </a:prstGeom>
        </p:spPr>
      </p:pic>
      <p:pic>
        <p:nvPicPr>
          <p:cNvPr id="9" name="Picture 8" descr="A blue and white circle with black text&#10;&#10;Description automatically generated with low confidence">
            <a:extLst>
              <a:ext uri="{FF2B5EF4-FFF2-40B4-BE49-F238E27FC236}">
                <a16:creationId xmlns:a16="http://schemas.microsoft.com/office/drawing/2014/main" id="{0405CE54-16B6-51B0-BAD5-5A7A9E1A216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4896" y="4004751"/>
            <a:ext cx="1970362" cy="2013404"/>
          </a:xfrm>
          <a:prstGeom prst="rect">
            <a:avLst/>
          </a:prstGeom>
        </p:spPr>
      </p:pic>
      <p:sp>
        <p:nvSpPr>
          <p:cNvPr id="13" name="Title 1">
            <a:extLst>
              <a:ext uri="{FF2B5EF4-FFF2-40B4-BE49-F238E27FC236}">
                <a16:creationId xmlns:a16="http://schemas.microsoft.com/office/drawing/2014/main" id="{7BDB0FC7-6B46-EE88-DB2B-1AFAC2D0357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rgbClr val="373583"/>
                </a:solidFill>
                <a:effectLst>
                  <a:outerShdw blurRad="50000" dist="30000" dir="5400000" algn="tl" rotWithShape="0">
                    <a:srgbClr val="000000">
                      <a:alpha val="30000"/>
                    </a:srgbClr>
                  </a:outerShdw>
                </a:effectLst>
                <a:ea typeface="+mj-ea"/>
              </a:rPr>
              <a:t>Magnitude 7.2 SOUTH OF FIJI</a:t>
            </a:r>
            <a:br>
              <a:rPr lang="en-US" sz="4300" b="1" dirty="0">
                <a:solidFill>
                  <a:srgbClr val="373583"/>
                </a:solidFill>
                <a:effectLst>
                  <a:outerShdw blurRad="50000" dist="30000" dir="5400000" algn="tl" rotWithShape="0">
                    <a:srgbClr val="000000">
                      <a:alpha val="30000"/>
                    </a:srgbClr>
                  </a:outerShdw>
                </a:effectLst>
                <a:ea typeface="+mj-ea"/>
              </a:rPr>
            </a:br>
            <a:r>
              <a:rPr lang="en-US" b="1" dirty="0">
                <a:solidFill>
                  <a:srgbClr val="373583"/>
                </a:solidFill>
                <a:effectLst>
                  <a:outerShdw blurRad="50000" dist="30000" dir="5400000" algn="tl" rotWithShape="0">
                    <a:srgbClr val="000000">
                      <a:alpha val="30000"/>
                    </a:srgbClr>
                  </a:outerShdw>
                </a:effectLst>
                <a:ea typeface="+mj-ea"/>
              </a:rPr>
              <a:t>Thursday,  June 15, 2023 at 18:06:27 UTC </a:t>
            </a:r>
            <a:endParaRPr lang="en-US" dirty="0">
              <a:solidFill>
                <a:srgbClr val="373583"/>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6470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693"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9"/>
                </p:tgtEl>
              </p:cMediaNode>
            </p:video>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9"/>
                                        </p:tgtEl>
                                      </p:cBhvr>
                                    </p:cmd>
                                  </p:childTnLst>
                                </p:cTn>
                              </p:par>
                            </p:childTnLst>
                          </p:cTn>
                        </p:par>
                      </p:childTnLst>
                    </p:cTn>
                  </p:par>
                </p:childTnLst>
              </p:cTn>
              <p:nextCondLst>
                <p:cond evt="onClick" delay="0">
                  <p:tgtEl>
                    <p:spTgt spid="19"/>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9060</TotalTime>
  <Words>1654</Words>
  <Application>Microsoft Office PowerPoint</Application>
  <PresentationFormat>On-screen Show (4:3)</PresentationFormat>
  <Paragraphs>178</Paragraphs>
  <Slides>11</Slides>
  <Notes>11</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828</cp:revision>
  <dcterms:created xsi:type="dcterms:W3CDTF">2009-05-31T20:07:40Z</dcterms:created>
  <dcterms:modified xsi:type="dcterms:W3CDTF">2023-06-16T00:20:16Z</dcterms:modified>
</cp:coreProperties>
</file>